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notesSlides/notesSlide1.xml" ContentType="application/vnd.openxmlformats-officedocument.presentationml.notesSlide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notesSlides/notesSlide2.xml" ContentType="application/vnd.openxmlformats-officedocument.presentationml.notesSlide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notesSlides/notesSlide3.xml" ContentType="application/vnd.openxmlformats-officedocument.presentationml.notesSlide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notesSlides/notesSlide4.xml" ContentType="application/vnd.openxmlformats-officedocument.presentationml.notesSlide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notesSlides/notesSlide5.xml" ContentType="application/vnd.openxmlformats-officedocument.presentationml.notesSlide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notesSlides/notesSlide6.xml" ContentType="application/vnd.openxmlformats-officedocument.presentationml.notesSlide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notesSlides/notesSlide7.xml" ContentType="application/vnd.openxmlformats-officedocument.presentationml.notesSlide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notesSlides/notesSlide8.xml" ContentType="application/vnd.openxmlformats-officedocument.presentationml.notesSlide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notesSlides/notesSlide9.xml" ContentType="application/vnd.openxmlformats-officedocument.presentationml.notesSlide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notesSlides/notesSlide10.xml" ContentType="application/vnd.openxmlformats-officedocument.presentationml.notesSlide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notesSlides/notesSlide11.xml" ContentType="application/vnd.openxmlformats-officedocument.presentationml.notesSlide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notesSlides/notesSlide12.xml" ContentType="application/vnd.openxmlformats-officedocument.presentationml.notesSlide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notesSlides/notesSlide13.xml" ContentType="application/vnd.openxmlformats-officedocument.presentationml.notesSlide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notesSlides/notesSlide14.xml" ContentType="application/vnd.openxmlformats-officedocument.presentationml.notesSlide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notesSlides/notesSlide15.xml" ContentType="application/vnd.openxmlformats-officedocument.presentationml.notesSlide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notesSlides/notesSlide16.xml" ContentType="application/vnd.openxmlformats-officedocument.presentationml.notesSlide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notesSlides/notesSlide17.xml" ContentType="application/vnd.openxmlformats-officedocument.presentationml.notesSlide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notesSlides/notesSlide18.xml" ContentType="application/vnd.openxmlformats-officedocument.presentationml.notesSlide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67" r:id="rId3"/>
  </p:sldMasterIdLst>
  <p:notesMasterIdLst>
    <p:notesMasterId r:id="rId23"/>
  </p:notesMasterIdLst>
  <p:sldIdLst>
    <p:sldId id="340" r:id="rId4"/>
    <p:sldId id="278" r:id="rId5"/>
    <p:sldId id="338" r:id="rId6"/>
    <p:sldId id="11090039" r:id="rId7"/>
    <p:sldId id="11090042" r:id="rId8"/>
    <p:sldId id="11090045" r:id="rId9"/>
    <p:sldId id="323" r:id="rId10"/>
    <p:sldId id="257" r:id="rId11"/>
    <p:sldId id="11090046" r:id="rId12"/>
    <p:sldId id="11090009" r:id="rId13"/>
    <p:sldId id="267" r:id="rId14"/>
    <p:sldId id="11090047" r:id="rId15"/>
    <p:sldId id="356" r:id="rId16"/>
    <p:sldId id="11090044" r:id="rId17"/>
    <p:sldId id="11090048" r:id="rId18"/>
    <p:sldId id="11090037" r:id="rId19"/>
    <p:sldId id="11090036" r:id="rId20"/>
    <p:sldId id="11089975" r:id="rId21"/>
    <p:sldId id="11089959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>
        <p:scale>
          <a:sx n="100" d="100"/>
          <a:sy n="100" d="100"/>
        </p:scale>
        <p:origin x="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ght White" userId="5af044d5b33f0011" providerId="LiveId" clId="{BC5E8FBE-8981-4C6F-B251-B3704BB71376}"/>
    <pc:docChg chg="undo custSel delSld modSld">
      <pc:chgData name="Night White" userId="5af044d5b33f0011" providerId="LiveId" clId="{BC5E8FBE-8981-4C6F-B251-B3704BB71376}" dt="2023-07-16T02:01:26.593" v="626" actId="20577"/>
      <pc:docMkLst>
        <pc:docMk/>
      </pc:docMkLst>
      <pc:sldChg chg="modSp mod">
        <pc:chgData name="Night White" userId="5af044d5b33f0011" providerId="LiveId" clId="{BC5E8FBE-8981-4C6F-B251-B3704BB71376}" dt="2023-07-16T00:30:45.171" v="341" actId="1035"/>
        <pc:sldMkLst>
          <pc:docMk/>
          <pc:sldMk cId="0" sldId="257"/>
        </pc:sldMkLst>
        <pc:spChg chg="mod">
          <ac:chgData name="Night White" userId="5af044d5b33f0011" providerId="LiveId" clId="{BC5E8FBE-8981-4C6F-B251-B3704BB71376}" dt="2023-07-16T00:30:19.316" v="318" actId="1035"/>
          <ac:spMkLst>
            <pc:docMk/>
            <pc:sldMk cId="0" sldId="257"/>
            <ac:spMk id="53" creationId="{00000000-0000-0000-0000-000000000000}"/>
          </ac:spMkLst>
        </pc:spChg>
        <pc:spChg chg="mod">
          <ac:chgData name="Night White" userId="5af044d5b33f0011" providerId="LiveId" clId="{BC5E8FBE-8981-4C6F-B251-B3704BB71376}" dt="2023-07-16T00:30:41.486" v="335" actId="1035"/>
          <ac:spMkLst>
            <pc:docMk/>
            <pc:sldMk cId="0" sldId="257"/>
            <ac:spMk id="54" creationId="{00000000-0000-0000-0000-000000000000}"/>
          </ac:spMkLst>
        </pc:spChg>
        <pc:spChg chg="mod">
          <ac:chgData name="Night White" userId="5af044d5b33f0011" providerId="LiveId" clId="{BC5E8FBE-8981-4C6F-B251-B3704BB71376}" dt="2023-07-16T00:30:45.171" v="341" actId="1035"/>
          <ac:spMkLst>
            <pc:docMk/>
            <pc:sldMk cId="0" sldId="257"/>
            <ac:spMk id="56" creationId="{00000000-0000-0000-0000-000000000000}"/>
          </ac:spMkLst>
        </pc:spChg>
        <pc:spChg chg="mod">
          <ac:chgData name="Night White" userId="5af044d5b33f0011" providerId="LiveId" clId="{BC5E8FBE-8981-4C6F-B251-B3704BB71376}" dt="2023-07-16T00:30:31.009" v="331" actId="1035"/>
          <ac:spMkLst>
            <pc:docMk/>
            <pc:sldMk cId="0" sldId="257"/>
            <ac:spMk id="58" creationId="{00000000-0000-0000-0000-000000000000}"/>
          </ac:spMkLst>
        </pc:spChg>
        <pc:spChg chg="mod">
          <ac:chgData name="Night White" userId="5af044d5b33f0011" providerId="LiveId" clId="{BC5E8FBE-8981-4C6F-B251-B3704BB71376}" dt="2023-07-16T00:30:23.813" v="323" actId="1035"/>
          <ac:spMkLst>
            <pc:docMk/>
            <pc:sldMk cId="0" sldId="257"/>
            <ac:spMk id="59" creationId="{00000000-0000-0000-0000-000000000000}"/>
          </ac:spMkLst>
        </pc:spChg>
        <pc:spChg chg="mod">
          <ac:chgData name="Night White" userId="5af044d5b33f0011" providerId="LiveId" clId="{BC5E8FBE-8981-4C6F-B251-B3704BB71376}" dt="2023-07-16T00:30:03.545" v="304" actId="1035"/>
          <ac:spMkLst>
            <pc:docMk/>
            <pc:sldMk cId="0" sldId="257"/>
            <ac:spMk id="89" creationId="{00000000-0000-0000-0000-000000000000}"/>
          </ac:spMkLst>
        </pc:spChg>
      </pc:sldChg>
      <pc:sldChg chg="modSp mod">
        <pc:chgData name="Night White" userId="5af044d5b33f0011" providerId="LiveId" clId="{BC5E8FBE-8981-4C6F-B251-B3704BB71376}" dt="2023-07-16T01:09:55.729" v="590" actId="14100"/>
        <pc:sldMkLst>
          <pc:docMk/>
          <pc:sldMk cId="0" sldId="267"/>
        </pc:sldMkLst>
        <pc:spChg chg="mod">
          <ac:chgData name="Night White" userId="5af044d5b33f0011" providerId="LiveId" clId="{BC5E8FBE-8981-4C6F-B251-B3704BB71376}" dt="2023-07-16T01:09:55.729" v="590" actId="14100"/>
          <ac:spMkLst>
            <pc:docMk/>
            <pc:sldMk cId="0" sldId="267"/>
            <ac:spMk id="11" creationId="{00000000-0000-0000-0000-000000000000}"/>
          </ac:spMkLst>
        </pc:spChg>
      </pc:sldChg>
      <pc:sldChg chg="modSp mod">
        <pc:chgData name="Night White" userId="5af044d5b33f0011" providerId="LiveId" clId="{BC5E8FBE-8981-4C6F-B251-B3704BB71376}" dt="2023-07-16T00:29:00.639" v="284" actId="1036"/>
        <pc:sldMkLst>
          <pc:docMk/>
          <pc:sldMk cId="0" sldId="278"/>
        </pc:sldMkLst>
        <pc:grpChg chg="mod">
          <ac:chgData name="Night White" userId="5af044d5b33f0011" providerId="LiveId" clId="{BC5E8FBE-8981-4C6F-B251-B3704BB71376}" dt="2023-07-16T00:22:50.462" v="17" actId="1036"/>
          <ac:grpSpMkLst>
            <pc:docMk/>
            <pc:sldMk cId="0" sldId="278"/>
            <ac:grpSpMk id="49" creationId="{00000000-0000-0000-0000-000000000000}"/>
          </ac:grpSpMkLst>
        </pc:grpChg>
        <pc:grpChg chg="mod">
          <ac:chgData name="Night White" userId="5af044d5b33f0011" providerId="LiveId" clId="{BC5E8FBE-8981-4C6F-B251-B3704BB71376}" dt="2023-07-16T00:29:00.639" v="284" actId="1036"/>
          <ac:grpSpMkLst>
            <pc:docMk/>
            <pc:sldMk cId="0" sldId="278"/>
            <ac:grpSpMk id="50" creationId="{00000000-0000-0000-0000-000000000000}"/>
          </ac:grpSpMkLst>
        </pc:grpChg>
      </pc:sldChg>
      <pc:sldChg chg="modSp">
        <pc:chgData name="Night White" userId="5af044d5b33f0011" providerId="LiveId" clId="{BC5E8FBE-8981-4C6F-B251-B3704BB71376}" dt="2023-07-16T01:08:33.541" v="586" actId="20577"/>
        <pc:sldMkLst>
          <pc:docMk/>
          <pc:sldMk cId="0" sldId="323"/>
        </pc:sldMkLst>
        <pc:spChg chg="mod">
          <ac:chgData name="Night White" userId="5af044d5b33f0011" providerId="LiveId" clId="{BC5E8FBE-8981-4C6F-B251-B3704BB71376}" dt="2023-07-16T01:08:33.541" v="586" actId="20577"/>
          <ac:spMkLst>
            <pc:docMk/>
            <pc:sldMk cId="0" sldId="323"/>
            <ac:spMk id="103" creationId="{00000000-0000-0000-0000-000000000000}"/>
          </ac:spMkLst>
        </pc:spChg>
      </pc:sldChg>
      <pc:sldChg chg="addSp modSp mod modAnim">
        <pc:chgData name="Night White" userId="5af044d5b33f0011" providerId="LiveId" clId="{BC5E8FBE-8981-4C6F-B251-B3704BB71376}" dt="2023-07-16T01:07:16.417" v="577" actId="20577"/>
        <pc:sldMkLst>
          <pc:docMk/>
          <pc:sldMk cId="0" sldId="340"/>
        </pc:sldMkLst>
        <pc:spChg chg="add mod">
          <ac:chgData name="Night White" userId="5af044d5b33f0011" providerId="LiveId" clId="{BC5E8FBE-8981-4C6F-B251-B3704BB71376}" dt="2023-07-16T00:28:50.050" v="280" actId="1037"/>
          <ac:spMkLst>
            <pc:docMk/>
            <pc:sldMk cId="0" sldId="340"/>
            <ac:spMk id="2" creationId="{FD802E7E-96BB-6065-9A2A-943E96E02C6C}"/>
          </ac:spMkLst>
        </pc:spChg>
        <pc:spChg chg="mod">
          <ac:chgData name="Night White" userId="5af044d5b33f0011" providerId="LiveId" clId="{BC5E8FBE-8981-4C6F-B251-B3704BB71376}" dt="2023-07-16T01:07:16.417" v="577" actId="20577"/>
          <ac:spMkLst>
            <pc:docMk/>
            <pc:sldMk cId="0" sldId="340"/>
            <ac:spMk id="3" creationId="{00000000-0000-0000-0000-000000000000}"/>
          </ac:spMkLst>
        </pc:spChg>
        <pc:spChg chg="mod">
          <ac:chgData name="Night White" userId="5af044d5b33f0011" providerId="LiveId" clId="{BC5E8FBE-8981-4C6F-B251-B3704BB71376}" dt="2023-07-16T00:27:11.994" v="155" actId="14100"/>
          <ac:spMkLst>
            <pc:docMk/>
            <pc:sldMk cId="0" sldId="340"/>
            <ac:spMk id="7" creationId="{00000000-0000-0000-0000-000000000000}"/>
          </ac:spMkLst>
        </pc:spChg>
      </pc:sldChg>
      <pc:sldChg chg="addSp modSp mod modAnim">
        <pc:chgData name="Night White" userId="5af044d5b33f0011" providerId="LiveId" clId="{BC5E8FBE-8981-4C6F-B251-B3704BB71376}" dt="2023-07-16T01:12:10.894" v="608" actId="20577"/>
        <pc:sldMkLst>
          <pc:docMk/>
          <pc:sldMk cId="0" sldId="356"/>
        </pc:sldMkLst>
        <pc:spChg chg="mod">
          <ac:chgData name="Night White" userId="5af044d5b33f0011" providerId="LiveId" clId="{BC5E8FBE-8981-4C6F-B251-B3704BB71376}" dt="2023-07-16T01:12:10.894" v="608" actId="20577"/>
          <ac:spMkLst>
            <pc:docMk/>
            <pc:sldMk cId="0" sldId="356"/>
            <ac:spMk id="4" creationId="{00000000-0000-0000-0000-000000000000}"/>
          </ac:spMkLst>
        </pc:spChg>
        <pc:picChg chg="add mod">
          <ac:chgData name="Night White" userId="5af044d5b33f0011" providerId="LiveId" clId="{BC5E8FBE-8981-4C6F-B251-B3704BB71376}" dt="2023-07-16T01:10:52.342" v="591" actId="108"/>
          <ac:picMkLst>
            <pc:docMk/>
            <pc:sldMk cId="0" sldId="356"/>
            <ac:picMk id="9" creationId="{4702381E-5682-F1BD-30BD-C840874DAEB9}"/>
          </ac:picMkLst>
        </pc:picChg>
        <pc:picChg chg="mod">
          <ac:chgData name="Night White" userId="5af044d5b33f0011" providerId="LiveId" clId="{BC5E8FBE-8981-4C6F-B251-B3704BB71376}" dt="2023-07-16T00:39:11.181" v="478" actId="14100"/>
          <ac:picMkLst>
            <pc:docMk/>
            <pc:sldMk cId="0" sldId="356"/>
            <ac:picMk id="1026" creationId="{00000000-0000-0000-0000-000000000000}"/>
          </ac:picMkLst>
        </pc:picChg>
        <pc:picChg chg="mod">
          <ac:chgData name="Night White" userId="5af044d5b33f0011" providerId="LiveId" clId="{BC5E8FBE-8981-4C6F-B251-B3704BB71376}" dt="2023-07-16T00:39:07.320" v="477" actId="14100"/>
          <ac:picMkLst>
            <pc:docMk/>
            <pc:sldMk cId="0" sldId="356"/>
            <ac:picMk id="1028" creationId="{00000000-0000-0000-0000-000000000000}"/>
          </ac:picMkLst>
        </pc:picChg>
      </pc:sldChg>
      <pc:sldChg chg="modSp">
        <pc:chgData name="Night White" userId="5af044d5b33f0011" providerId="LiveId" clId="{BC5E8FBE-8981-4C6F-B251-B3704BB71376}" dt="2023-07-16T00:40:04.604" v="571" actId="20577"/>
        <pc:sldMkLst>
          <pc:docMk/>
          <pc:sldMk cId="0" sldId="11089975"/>
        </pc:sldMkLst>
        <pc:spChg chg="mod">
          <ac:chgData name="Night White" userId="5af044d5b33f0011" providerId="LiveId" clId="{BC5E8FBE-8981-4C6F-B251-B3704BB71376}" dt="2023-07-16T00:40:04.604" v="571" actId="20577"/>
          <ac:spMkLst>
            <pc:docMk/>
            <pc:sldMk cId="0" sldId="11089975"/>
            <ac:spMk id="11" creationId="{00000000-0000-0000-0000-000000000000}"/>
          </ac:spMkLst>
        </pc:spChg>
      </pc:sldChg>
      <pc:sldChg chg="modSp mod modAnim">
        <pc:chgData name="Night White" userId="5af044d5b33f0011" providerId="LiveId" clId="{BC5E8FBE-8981-4C6F-B251-B3704BB71376}" dt="2023-07-16T02:01:26.593" v="626" actId="20577"/>
        <pc:sldMkLst>
          <pc:docMk/>
          <pc:sldMk cId="0" sldId="11090009"/>
        </pc:sldMkLst>
        <pc:spChg chg="mod">
          <ac:chgData name="Night White" userId="5af044d5b33f0011" providerId="LiveId" clId="{BC5E8FBE-8981-4C6F-B251-B3704BB71376}" dt="2023-07-16T00:30:57.227" v="343" actId="20577"/>
          <ac:spMkLst>
            <pc:docMk/>
            <pc:sldMk cId="0" sldId="11090009"/>
            <ac:spMk id="5" creationId="{00000000-0000-0000-0000-000000000000}"/>
          </ac:spMkLst>
        </pc:spChg>
        <pc:spChg chg="mod">
          <ac:chgData name="Night White" userId="5af044d5b33f0011" providerId="LiveId" clId="{BC5E8FBE-8981-4C6F-B251-B3704BB71376}" dt="2023-07-16T02:01:26.593" v="626" actId="20577"/>
          <ac:spMkLst>
            <pc:docMk/>
            <pc:sldMk cId="0" sldId="11090009"/>
            <ac:spMk id="6" creationId="{00000000-0000-0000-0000-000000000000}"/>
          </ac:spMkLst>
        </pc:spChg>
      </pc:sldChg>
      <pc:sldChg chg="modSp mod">
        <pc:chgData name="Night White" userId="5af044d5b33f0011" providerId="LiveId" clId="{BC5E8FBE-8981-4C6F-B251-B3704BB71376}" dt="2023-07-16T00:40:06.890" v="572" actId="20577"/>
        <pc:sldMkLst>
          <pc:docMk/>
          <pc:sldMk cId="0" sldId="11090036"/>
        </pc:sldMkLst>
        <pc:spChg chg="mod">
          <ac:chgData name="Night White" userId="5af044d5b33f0011" providerId="LiveId" clId="{BC5E8FBE-8981-4C6F-B251-B3704BB71376}" dt="2023-07-16T00:40:06.890" v="572" actId="20577"/>
          <ac:spMkLst>
            <pc:docMk/>
            <pc:sldMk cId="0" sldId="11090036"/>
            <ac:spMk id="11" creationId="{00000000-0000-0000-0000-000000000000}"/>
          </ac:spMkLst>
        </pc:spChg>
        <pc:picChg chg="mod">
          <ac:chgData name="Night White" userId="5af044d5b33f0011" providerId="LiveId" clId="{BC5E8FBE-8981-4C6F-B251-B3704BB71376}" dt="2023-07-16T00:39:57.314" v="570" actId="1038"/>
          <ac:picMkLst>
            <pc:docMk/>
            <pc:sldMk cId="0" sldId="11090036"/>
            <ac:picMk id="12" creationId="{00000000-0000-0000-0000-000000000000}"/>
          </ac:picMkLst>
        </pc:picChg>
      </pc:sldChg>
      <pc:sldChg chg="modSp mod">
        <pc:chgData name="Night White" userId="5af044d5b33f0011" providerId="LiveId" clId="{BC5E8FBE-8981-4C6F-B251-B3704BB71376}" dt="2023-07-16T00:40:08.992" v="573" actId="20577"/>
        <pc:sldMkLst>
          <pc:docMk/>
          <pc:sldMk cId="0" sldId="11090037"/>
        </pc:sldMkLst>
        <pc:spChg chg="mod">
          <ac:chgData name="Night White" userId="5af044d5b33f0011" providerId="LiveId" clId="{BC5E8FBE-8981-4C6F-B251-B3704BB71376}" dt="2023-07-16T00:40:08.992" v="573" actId="20577"/>
          <ac:spMkLst>
            <pc:docMk/>
            <pc:sldMk cId="0" sldId="11090037"/>
            <ac:spMk id="11" creationId="{00000000-0000-0000-0000-000000000000}"/>
          </ac:spMkLst>
        </pc:spChg>
        <pc:picChg chg="mod">
          <ac:chgData name="Night White" userId="5af044d5b33f0011" providerId="LiveId" clId="{BC5E8FBE-8981-4C6F-B251-B3704BB71376}" dt="2023-07-16T00:39:49.182" v="555" actId="1038"/>
          <ac:picMkLst>
            <pc:docMk/>
            <pc:sldMk cId="0" sldId="11090037"/>
            <ac:picMk id="5" creationId="{00000000-0000-0000-0000-000000000000}"/>
          </ac:picMkLst>
        </pc:picChg>
      </pc:sldChg>
      <pc:sldChg chg="modSp modAnim">
        <pc:chgData name="Night White" userId="5af044d5b33f0011" providerId="LiveId" clId="{BC5E8FBE-8981-4C6F-B251-B3704BB71376}" dt="2023-07-16T00:25:45.883" v="94" actId="20577"/>
        <pc:sldMkLst>
          <pc:docMk/>
          <pc:sldMk cId="0" sldId="11090042"/>
        </pc:sldMkLst>
        <pc:spChg chg="mod">
          <ac:chgData name="Night White" userId="5af044d5b33f0011" providerId="LiveId" clId="{BC5E8FBE-8981-4C6F-B251-B3704BB71376}" dt="2023-07-16T00:25:45.883" v="94" actId="20577"/>
          <ac:spMkLst>
            <pc:docMk/>
            <pc:sldMk cId="0" sldId="11090042"/>
            <ac:spMk id="13" creationId="{00000000-0000-0000-0000-000000000000}"/>
          </ac:spMkLst>
        </pc:spChg>
      </pc:sldChg>
      <pc:sldChg chg="del">
        <pc:chgData name="Night White" userId="5af044d5b33f0011" providerId="LiveId" clId="{BC5E8FBE-8981-4C6F-B251-B3704BB71376}" dt="2023-07-16T02:00:33.277" v="611" actId="2696"/>
        <pc:sldMkLst>
          <pc:docMk/>
          <pc:sldMk cId="0" sldId="11090043"/>
        </pc:sldMkLst>
      </pc:sldChg>
      <pc:sldChg chg="modSp mod">
        <pc:chgData name="Night White" userId="5af044d5b33f0011" providerId="LiveId" clId="{BC5E8FBE-8981-4C6F-B251-B3704BB71376}" dt="2023-07-16T01:12:44.905" v="610" actId="14100"/>
        <pc:sldMkLst>
          <pc:docMk/>
          <pc:sldMk cId="0" sldId="11090044"/>
        </pc:sldMkLst>
        <pc:picChg chg="mod">
          <ac:chgData name="Night White" userId="5af044d5b33f0011" providerId="LiveId" clId="{BC5E8FBE-8981-4C6F-B251-B3704BB71376}" dt="2023-07-16T01:12:44.905" v="610" actId="14100"/>
          <ac:picMkLst>
            <pc:docMk/>
            <pc:sldMk cId="0" sldId="11090044"/>
            <ac:picMk id="1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51F7-27D2-4BF5-8A65-33D7151E007E}" type="datetimeFigureOut">
              <a:rPr lang="zh-CN" altLang="en-US" smtClean="0"/>
              <a:t>2023/7/16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4B039-45CB-4CEA-8E0D-457AE845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039-45CB-4CEA-8E0D-457AE84585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039-45CB-4CEA-8E0D-457AE84585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039-45CB-4CEA-8E0D-457AE84585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D2B1-1A58-4FDB-AD54-64407EF7A1E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039-45CB-4CEA-8E0D-457AE84585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039-45CB-4CEA-8E0D-457AE84585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D2B1-1A58-4FDB-AD54-64407EF7A1E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039-45CB-4CEA-8E0D-457AE84585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2023/7/14 21:20:30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039-45CB-4CEA-8E0D-457AE84585A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2023/7/14 21:20:30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039-45CB-4CEA-8E0D-457AE84585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2023/7/14 21:20:30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039-45CB-4CEA-8E0D-457AE84585A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D2B1-1A58-4FDB-AD54-64407EF7A1E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D2B1-1A58-4FDB-AD54-64407EF7A1E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039-45CB-4CEA-8E0D-457AE84585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89247-7E6D-40B4-9848-6A52CBD56A0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D2B1-1A58-4FDB-AD54-64407EF7A1E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2476-298C-436D-9FE8-1BA9AF12FEAF}" type="datetimeFigureOut">
              <a:rPr lang="zh-CN" altLang="en-US" smtClean="0"/>
              <a:t>2023/7/16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52E-D117-4681-A84A-F96F1FC9E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21519" y="471488"/>
            <a:ext cx="445635" cy="3323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2202" y="471488"/>
            <a:ext cx="1846659" cy="3323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此处输入标题</a:t>
            </a:r>
          </a:p>
        </p:txBody>
      </p:sp>
      <p:sp>
        <p:nvSpPr>
          <p:cNvPr id="5" name="椭圆 4">
            <a:hlinkClick r:id="" action="ppaction://hlinkshowjump?jump=previousslide"/>
          </p:cNvPr>
          <p:cNvSpPr/>
          <p:nvPr userDrawn="1"/>
        </p:nvSpPr>
        <p:spPr>
          <a:xfrm rot="5400000">
            <a:off x="723900" y="6172200"/>
            <a:ext cx="297656" cy="29765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853007" y="6282258"/>
            <a:ext cx="77540" cy="77540"/>
          </a:xfrm>
          <a:custGeom>
            <a:avLst/>
            <a:gdLst>
              <a:gd name="connsiteX0" fmla="*/ 0 w 316706"/>
              <a:gd name="connsiteY0" fmla="*/ 0 h 226218"/>
              <a:gd name="connsiteX1" fmla="*/ 0 w 316706"/>
              <a:gd name="connsiteY1" fmla="*/ 226218 h 226218"/>
              <a:gd name="connsiteX2" fmla="*/ 316706 w 316706"/>
              <a:gd name="connsiteY2" fmla="*/ 226218 h 22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706" h="226218">
                <a:moveTo>
                  <a:pt x="0" y="0"/>
                </a:moveTo>
                <a:lnTo>
                  <a:pt x="0" y="226218"/>
                </a:lnTo>
                <a:lnTo>
                  <a:pt x="316706" y="226218"/>
                </a:lnTo>
              </a:path>
            </a:pathLst>
          </a:cu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hlinkClick r:id="" action="ppaction://hlinkshowjump?jump=nextslide"/>
          </p:cNvPr>
          <p:cNvSpPr/>
          <p:nvPr userDrawn="1"/>
        </p:nvSpPr>
        <p:spPr>
          <a:xfrm rot="16200000">
            <a:off x="1138237" y="6172200"/>
            <a:ext cx="297656" cy="297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 rot="13500000">
            <a:off x="1229246" y="6282258"/>
            <a:ext cx="77540" cy="77540"/>
          </a:xfrm>
          <a:custGeom>
            <a:avLst/>
            <a:gdLst>
              <a:gd name="connsiteX0" fmla="*/ 0 w 316706"/>
              <a:gd name="connsiteY0" fmla="*/ 0 h 226218"/>
              <a:gd name="connsiteX1" fmla="*/ 0 w 316706"/>
              <a:gd name="connsiteY1" fmla="*/ 226218 h 226218"/>
              <a:gd name="connsiteX2" fmla="*/ 316706 w 316706"/>
              <a:gd name="connsiteY2" fmla="*/ 226218 h 22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706" h="226218">
                <a:moveTo>
                  <a:pt x="0" y="0"/>
                </a:moveTo>
                <a:lnTo>
                  <a:pt x="0" y="226218"/>
                </a:lnTo>
                <a:lnTo>
                  <a:pt x="316706" y="226218"/>
                </a:lnTo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62675" y="646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62675" y="646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62675" y="646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62675" y="646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2476-298C-436D-9FE8-1BA9AF12FEAF}" type="datetimeFigureOut">
              <a:rPr lang="zh-CN" altLang="en-US" smtClean="0"/>
              <a:t>2023/7/16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52E-D117-4681-A84A-F96F1FC9E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2476-298C-436D-9FE8-1BA9AF12FEAF}" type="datetimeFigureOut">
              <a:rPr lang="zh-CN" altLang="en-US" smtClean="0"/>
              <a:t>2023/7/16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52E-D117-4681-A84A-F96F1FC9E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2476-298C-436D-9FE8-1BA9AF12FEAF}" type="datetimeFigureOut">
              <a:rPr lang="zh-CN" altLang="en-US" smtClean="0"/>
              <a:t>2023/7/16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52E-D117-4681-A84A-F96F1FC9E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22476-298C-436D-9FE8-1BA9AF12FEAF}" type="datetimeFigureOut">
              <a:rPr lang="zh-CN" altLang="en-US" smtClean="0"/>
              <a:t>2023/7/16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1C52E-D117-4681-A84A-F96F1FC9E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tags" Target="../tags/tag118.xml"/><Relationship Id="rId671" Type="http://schemas.openxmlformats.org/officeDocument/2006/relationships/tags" Target="../tags/tag672.xml"/><Relationship Id="rId769" Type="http://schemas.openxmlformats.org/officeDocument/2006/relationships/tags" Target="../tags/tag770.xml"/><Relationship Id="rId976" Type="http://schemas.openxmlformats.org/officeDocument/2006/relationships/tags" Target="../tags/tag977.xml"/><Relationship Id="rId21" Type="http://schemas.openxmlformats.org/officeDocument/2006/relationships/tags" Target="../tags/tag22.xml"/><Relationship Id="rId324" Type="http://schemas.openxmlformats.org/officeDocument/2006/relationships/tags" Target="../tags/tag325.xml"/><Relationship Id="rId531" Type="http://schemas.openxmlformats.org/officeDocument/2006/relationships/tags" Target="../tags/tag532.xml"/><Relationship Id="rId629" Type="http://schemas.openxmlformats.org/officeDocument/2006/relationships/tags" Target="../tags/tag630.xml"/><Relationship Id="rId170" Type="http://schemas.openxmlformats.org/officeDocument/2006/relationships/tags" Target="../tags/tag171.xml"/><Relationship Id="rId836" Type="http://schemas.openxmlformats.org/officeDocument/2006/relationships/tags" Target="../tags/tag837.xml"/><Relationship Id="rId1021" Type="http://schemas.openxmlformats.org/officeDocument/2006/relationships/tags" Target="../tags/tag1022.xml"/><Relationship Id="rId1119" Type="http://schemas.openxmlformats.org/officeDocument/2006/relationships/tags" Target="../tags/tag1120.xml"/><Relationship Id="rId268" Type="http://schemas.openxmlformats.org/officeDocument/2006/relationships/tags" Target="../tags/tag269.xml"/><Relationship Id="rId475" Type="http://schemas.openxmlformats.org/officeDocument/2006/relationships/tags" Target="../tags/tag476.xml"/><Relationship Id="rId682" Type="http://schemas.openxmlformats.org/officeDocument/2006/relationships/tags" Target="../tags/tag683.xml"/><Relationship Id="rId903" Type="http://schemas.openxmlformats.org/officeDocument/2006/relationships/tags" Target="../tags/tag904.xml"/><Relationship Id="rId32" Type="http://schemas.openxmlformats.org/officeDocument/2006/relationships/tags" Target="../tags/tag33.xml"/><Relationship Id="rId128" Type="http://schemas.openxmlformats.org/officeDocument/2006/relationships/tags" Target="../tags/tag129.xml"/><Relationship Id="rId335" Type="http://schemas.openxmlformats.org/officeDocument/2006/relationships/tags" Target="../tags/tag336.xml"/><Relationship Id="rId542" Type="http://schemas.openxmlformats.org/officeDocument/2006/relationships/tags" Target="../tags/tag543.xml"/><Relationship Id="rId987" Type="http://schemas.openxmlformats.org/officeDocument/2006/relationships/tags" Target="../tags/tag988.xml"/><Relationship Id="rId181" Type="http://schemas.openxmlformats.org/officeDocument/2006/relationships/tags" Target="../tags/tag182.xml"/><Relationship Id="rId402" Type="http://schemas.openxmlformats.org/officeDocument/2006/relationships/tags" Target="../tags/tag403.xml"/><Relationship Id="rId847" Type="http://schemas.openxmlformats.org/officeDocument/2006/relationships/tags" Target="../tags/tag848.xml"/><Relationship Id="rId1032" Type="http://schemas.openxmlformats.org/officeDocument/2006/relationships/tags" Target="../tags/tag1033.xml"/><Relationship Id="rId279" Type="http://schemas.openxmlformats.org/officeDocument/2006/relationships/tags" Target="../tags/tag280.xml"/><Relationship Id="rId486" Type="http://schemas.openxmlformats.org/officeDocument/2006/relationships/tags" Target="../tags/tag487.xml"/><Relationship Id="rId693" Type="http://schemas.openxmlformats.org/officeDocument/2006/relationships/tags" Target="../tags/tag694.xml"/><Relationship Id="rId707" Type="http://schemas.openxmlformats.org/officeDocument/2006/relationships/tags" Target="../tags/tag708.xml"/><Relationship Id="rId914" Type="http://schemas.openxmlformats.org/officeDocument/2006/relationships/tags" Target="../tags/tag915.xml"/><Relationship Id="rId43" Type="http://schemas.openxmlformats.org/officeDocument/2006/relationships/tags" Target="../tags/tag44.xml"/><Relationship Id="rId139" Type="http://schemas.openxmlformats.org/officeDocument/2006/relationships/tags" Target="../tags/tag140.xml"/><Relationship Id="rId346" Type="http://schemas.openxmlformats.org/officeDocument/2006/relationships/tags" Target="../tags/tag347.xml"/><Relationship Id="rId553" Type="http://schemas.openxmlformats.org/officeDocument/2006/relationships/tags" Target="../tags/tag554.xml"/><Relationship Id="rId760" Type="http://schemas.openxmlformats.org/officeDocument/2006/relationships/tags" Target="../tags/tag761.xml"/><Relationship Id="rId998" Type="http://schemas.openxmlformats.org/officeDocument/2006/relationships/tags" Target="../tags/tag999.xml"/><Relationship Id="rId192" Type="http://schemas.openxmlformats.org/officeDocument/2006/relationships/tags" Target="../tags/tag193.xml"/><Relationship Id="rId206" Type="http://schemas.openxmlformats.org/officeDocument/2006/relationships/tags" Target="../tags/tag207.xml"/><Relationship Id="rId413" Type="http://schemas.openxmlformats.org/officeDocument/2006/relationships/tags" Target="../tags/tag414.xml"/><Relationship Id="rId858" Type="http://schemas.openxmlformats.org/officeDocument/2006/relationships/tags" Target="../tags/tag859.xml"/><Relationship Id="rId1043" Type="http://schemas.openxmlformats.org/officeDocument/2006/relationships/tags" Target="../tags/tag1044.xml"/><Relationship Id="rId497" Type="http://schemas.openxmlformats.org/officeDocument/2006/relationships/tags" Target="../tags/tag498.xml"/><Relationship Id="rId620" Type="http://schemas.openxmlformats.org/officeDocument/2006/relationships/tags" Target="../tags/tag621.xml"/><Relationship Id="rId718" Type="http://schemas.openxmlformats.org/officeDocument/2006/relationships/tags" Target="../tags/tag719.xml"/><Relationship Id="rId925" Type="http://schemas.openxmlformats.org/officeDocument/2006/relationships/tags" Target="../tags/tag926.xml"/><Relationship Id="rId357" Type="http://schemas.openxmlformats.org/officeDocument/2006/relationships/tags" Target="../tags/tag358.xml"/><Relationship Id="rId1110" Type="http://schemas.openxmlformats.org/officeDocument/2006/relationships/tags" Target="../tags/tag1111.xml"/><Relationship Id="rId54" Type="http://schemas.openxmlformats.org/officeDocument/2006/relationships/tags" Target="../tags/tag55.xml"/><Relationship Id="rId217" Type="http://schemas.openxmlformats.org/officeDocument/2006/relationships/tags" Target="../tags/tag218.xml"/><Relationship Id="rId564" Type="http://schemas.openxmlformats.org/officeDocument/2006/relationships/tags" Target="../tags/tag565.xml"/><Relationship Id="rId771" Type="http://schemas.openxmlformats.org/officeDocument/2006/relationships/tags" Target="../tags/tag772.xml"/><Relationship Id="rId869" Type="http://schemas.openxmlformats.org/officeDocument/2006/relationships/tags" Target="../tags/tag870.xml"/><Relationship Id="rId424" Type="http://schemas.openxmlformats.org/officeDocument/2006/relationships/tags" Target="../tags/tag425.xml"/><Relationship Id="rId631" Type="http://schemas.openxmlformats.org/officeDocument/2006/relationships/tags" Target="../tags/tag632.xml"/><Relationship Id="rId729" Type="http://schemas.openxmlformats.org/officeDocument/2006/relationships/tags" Target="../tags/tag730.xml"/><Relationship Id="rId1054" Type="http://schemas.openxmlformats.org/officeDocument/2006/relationships/tags" Target="../tags/tag1055.xml"/><Relationship Id="rId270" Type="http://schemas.openxmlformats.org/officeDocument/2006/relationships/tags" Target="../tags/tag271.xml"/><Relationship Id="rId936" Type="http://schemas.openxmlformats.org/officeDocument/2006/relationships/tags" Target="../tags/tag937.xml"/><Relationship Id="rId1121" Type="http://schemas.openxmlformats.org/officeDocument/2006/relationships/tags" Target="../tags/tag1122.xml"/><Relationship Id="rId65" Type="http://schemas.openxmlformats.org/officeDocument/2006/relationships/tags" Target="../tags/tag66.xml"/><Relationship Id="rId130" Type="http://schemas.openxmlformats.org/officeDocument/2006/relationships/tags" Target="../tags/tag131.xml"/><Relationship Id="rId368" Type="http://schemas.openxmlformats.org/officeDocument/2006/relationships/tags" Target="../tags/tag369.xml"/><Relationship Id="rId575" Type="http://schemas.openxmlformats.org/officeDocument/2006/relationships/tags" Target="../tags/tag576.xml"/><Relationship Id="rId782" Type="http://schemas.openxmlformats.org/officeDocument/2006/relationships/tags" Target="../tags/tag783.xml"/><Relationship Id="rId228" Type="http://schemas.openxmlformats.org/officeDocument/2006/relationships/tags" Target="../tags/tag229.xml"/><Relationship Id="rId435" Type="http://schemas.openxmlformats.org/officeDocument/2006/relationships/tags" Target="../tags/tag436.xml"/><Relationship Id="rId642" Type="http://schemas.openxmlformats.org/officeDocument/2006/relationships/tags" Target="../tags/tag643.xml"/><Relationship Id="rId1065" Type="http://schemas.openxmlformats.org/officeDocument/2006/relationships/tags" Target="../tags/tag1066.xml"/><Relationship Id="rId281" Type="http://schemas.openxmlformats.org/officeDocument/2006/relationships/tags" Target="../tags/tag282.xml"/><Relationship Id="rId502" Type="http://schemas.openxmlformats.org/officeDocument/2006/relationships/tags" Target="../tags/tag503.xml"/><Relationship Id="rId947" Type="http://schemas.openxmlformats.org/officeDocument/2006/relationships/tags" Target="../tags/tag948.xml"/><Relationship Id="rId1132" Type="http://schemas.openxmlformats.org/officeDocument/2006/relationships/tags" Target="../tags/tag1133.xml"/><Relationship Id="rId76" Type="http://schemas.openxmlformats.org/officeDocument/2006/relationships/tags" Target="../tags/tag77.xml"/><Relationship Id="rId141" Type="http://schemas.openxmlformats.org/officeDocument/2006/relationships/tags" Target="../tags/tag142.xml"/><Relationship Id="rId379" Type="http://schemas.openxmlformats.org/officeDocument/2006/relationships/tags" Target="../tags/tag380.xml"/><Relationship Id="rId586" Type="http://schemas.openxmlformats.org/officeDocument/2006/relationships/tags" Target="../tags/tag587.xml"/><Relationship Id="rId793" Type="http://schemas.openxmlformats.org/officeDocument/2006/relationships/tags" Target="../tags/tag794.xml"/><Relationship Id="rId807" Type="http://schemas.openxmlformats.org/officeDocument/2006/relationships/tags" Target="../tags/tag808.xml"/><Relationship Id="rId7" Type="http://schemas.openxmlformats.org/officeDocument/2006/relationships/tags" Target="../tags/tag8.xml"/><Relationship Id="rId239" Type="http://schemas.openxmlformats.org/officeDocument/2006/relationships/tags" Target="../tags/tag240.xml"/><Relationship Id="rId446" Type="http://schemas.openxmlformats.org/officeDocument/2006/relationships/tags" Target="../tags/tag447.xml"/><Relationship Id="rId653" Type="http://schemas.openxmlformats.org/officeDocument/2006/relationships/tags" Target="../tags/tag654.xml"/><Relationship Id="rId1076" Type="http://schemas.openxmlformats.org/officeDocument/2006/relationships/tags" Target="../tags/tag1077.xml"/><Relationship Id="rId292" Type="http://schemas.openxmlformats.org/officeDocument/2006/relationships/tags" Target="../tags/tag293.xml"/><Relationship Id="rId306" Type="http://schemas.openxmlformats.org/officeDocument/2006/relationships/tags" Target="../tags/tag307.xml"/><Relationship Id="rId860" Type="http://schemas.openxmlformats.org/officeDocument/2006/relationships/tags" Target="../tags/tag861.xml"/><Relationship Id="rId958" Type="http://schemas.openxmlformats.org/officeDocument/2006/relationships/tags" Target="../tags/tag959.xml"/><Relationship Id="rId1143" Type="http://schemas.openxmlformats.org/officeDocument/2006/relationships/tags" Target="../tags/tag1144.xml"/><Relationship Id="rId87" Type="http://schemas.openxmlformats.org/officeDocument/2006/relationships/tags" Target="../tags/tag88.xml"/><Relationship Id="rId513" Type="http://schemas.openxmlformats.org/officeDocument/2006/relationships/tags" Target="../tags/tag514.xml"/><Relationship Id="rId597" Type="http://schemas.openxmlformats.org/officeDocument/2006/relationships/tags" Target="../tags/tag598.xml"/><Relationship Id="rId720" Type="http://schemas.openxmlformats.org/officeDocument/2006/relationships/tags" Target="../tags/tag721.xml"/><Relationship Id="rId818" Type="http://schemas.openxmlformats.org/officeDocument/2006/relationships/tags" Target="../tags/tag819.xml"/><Relationship Id="rId152" Type="http://schemas.openxmlformats.org/officeDocument/2006/relationships/tags" Target="../tags/tag153.xml"/><Relationship Id="rId457" Type="http://schemas.openxmlformats.org/officeDocument/2006/relationships/tags" Target="../tags/tag458.xml"/><Relationship Id="rId1003" Type="http://schemas.openxmlformats.org/officeDocument/2006/relationships/tags" Target="../tags/tag1004.xml"/><Relationship Id="rId1087" Type="http://schemas.openxmlformats.org/officeDocument/2006/relationships/tags" Target="../tags/tag1088.xml"/><Relationship Id="rId664" Type="http://schemas.openxmlformats.org/officeDocument/2006/relationships/tags" Target="../tags/tag665.xml"/><Relationship Id="rId871" Type="http://schemas.openxmlformats.org/officeDocument/2006/relationships/tags" Target="../tags/tag872.xml"/><Relationship Id="rId969" Type="http://schemas.openxmlformats.org/officeDocument/2006/relationships/tags" Target="../tags/tag970.xml"/><Relationship Id="rId14" Type="http://schemas.openxmlformats.org/officeDocument/2006/relationships/tags" Target="../tags/tag15.xml"/><Relationship Id="rId317" Type="http://schemas.openxmlformats.org/officeDocument/2006/relationships/tags" Target="../tags/tag318.xml"/><Relationship Id="rId524" Type="http://schemas.openxmlformats.org/officeDocument/2006/relationships/tags" Target="../tags/tag525.xml"/><Relationship Id="rId731" Type="http://schemas.openxmlformats.org/officeDocument/2006/relationships/tags" Target="../tags/tag732.xml"/><Relationship Id="rId1154" Type="http://schemas.openxmlformats.org/officeDocument/2006/relationships/image" Target="../media/image2.png"/><Relationship Id="rId98" Type="http://schemas.openxmlformats.org/officeDocument/2006/relationships/tags" Target="../tags/tag99.xml"/><Relationship Id="rId163" Type="http://schemas.openxmlformats.org/officeDocument/2006/relationships/tags" Target="../tags/tag164.xml"/><Relationship Id="rId370" Type="http://schemas.openxmlformats.org/officeDocument/2006/relationships/tags" Target="../tags/tag371.xml"/><Relationship Id="rId829" Type="http://schemas.openxmlformats.org/officeDocument/2006/relationships/tags" Target="../tags/tag830.xml"/><Relationship Id="rId1014" Type="http://schemas.openxmlformats.org/officeDocument/2006/relationships/tags" Target="../tags/tag1015.xml"/><Relationship Id="rId230" Type="http://schemas.openxmlformats.org/officeDocument/2006/relationships/tags" Target="../tags/tag231.xml"/><Relationship Id="rId468" Type="http://schemas.openxmlformats.org/officeDocument/2006/relationships/tags" Target="../tags/tag469.xml"/><Relationship Id="rId675" Type="http://schemas.openxmlformats.org/officeDocument/2006/relationships/tags" Target="../tags/tag676.xml"/><Relationship Id="rId882" Type="http://schemas.openxmlformats.org/officeDocument/2006/relationships/tags" Target="../tags/tag883.xml"/><Relationship Id="rId1098" Type="http://schemas.openxmlformats.org/officeDocument/2006/relationships/tags" Target="../tags/tag1099.xml"/><Relationship Id="rId25" Type="http://schemas.openxmlformats.org/officeDocument/2006/relationships/tags" Target="../tags/tag26.xml"/><Relationship Id="rId328" Type="http://schemas.openxmlformats.org/officeDocument/2006/relationships/tags" Target="../tags/tag329.xml"/><Relationship Id="rId535" Type="http://schemas.openxmlformats.org/officeDocument/2006/relationships/tags" Target="../tags/tag536.xml"/><Relationship Id="rId742" Type="http://schemas.openxmlformats.org/officeDocument/2006/relationships/tags" Target="../tags/tag743.xml"/><Relationship Id="rId174" Type="http://schemas.openxmlformats.org/officeDocument/2006/relationships/tags" Target="../tags/tag175.xml"/><Relationship Id="rId381" Type="http://schemas.openxmlformats.org/officeDocument/2006/relationships/tags" Target="../tags/tag382.xml"/><Relationship Id="rId602" Type="http://schemas.openxmlformats.org/officeDocument/2006/relationships/tags" Target="../tags/tag603.xml"/><Relationship Id="rId1025" Type="http://schemas.openxmlformats.org/officeDocument/2006/relationships/tags" Target="../tags/tag1026.xml"/><Relationship Id="rId241" Type="http://schemas.openxmlformats.org/officeDocument/2006/relationships/tags" Target="../tags/tag242.xml"/><Relationship Id="rId479" Type="http://schemas.openxmlformats.org/officeDocument/2006/relationships/tags" Target="../tags/tag480.xml"/><Relationship Id="rId686" Type="http://schemas.openxmlformats.org/officeDocument/2006/relationships/tags" Target="../tags/tag687.xml"/><Relationship Id="rId893" Type="http://schemas.openxmlformats.org/officeDocument/2006/relationships/tags" Target="../tags/tag894.xml"/><Relationship Id="rId907" Type="http://schemas.openxmlformats.org/officeDocument/2006/relationships/tags" Target="../tags/tag908.xml"/><Relationship Id="rId36" Type="http://schemas.openxmlformats.org/officeDocument/2006/relationships/tags" Target="../tags/tag37.xml"/><Relationship Id="rId339" Type="http://schemas.openxmlformats.org/officeDocument/2006/relationships/tags" Target="../tags/tag340.xml"/><Relationship Id="rId546" Type="http://schemas.openxmlformats.org/officeDocument/2006/relationships/tags" Target="../tags/tag547.xml"/><Relationship Id="rId753" Type="http://schemas.openxmlformats.org/officeDocument/2006/relationships/tags" Target="../tags/tag754.xml"/><Relationship Id="rId101" Type="http://schemas.openxmlformats.org/officeDocument/2006/relationships/tags" Target="../tags/tag102.xml"/><Relationship Id="rId185" Type="http://schemas.openxmlformats.org/officeDocument/2006/relationships/tags" Target="../tags/tag186.xml"/><Relationship Id="rId406" Type="http://schemas.openxmlformats.org/officeDocument/2006/relationships/tags" Target="../tags/tag407.xml"/><Relationship Id="rId960" Type="http://schemas.openxmlformats.org/officeDocument/2006/relationships/tags" Target="../tags/tag961.xml"/><Relationship Id="rId1036" Type="http://schemas.openxmlformats.org/officeDocument/2006/relationships/tags" Target="../tags/tag1037.xml"/><Relationship Id="rId392" Type="http://schemas.openxmlformats.org/officeDocument/2006/relationships/tags" Target="../tags/tag393.xml"/><Relationship Id="rId613" Type="http://schemas.openxmlformats.org/officeDocument/2006/relationships/tags" Target="../tags/tag614.xml"/><Relationship Id="rId697" Type="http://schemas.openxmlformats.org/officeDocument/2006/relationships/tags" Target="../tags/tag698.xml"/><Relationship Id="rId820" Type="http://schemas.openxmlformats.org/officeDocument/2006/relationships/tags" Target="../tags/tag821.xml"/><Relationship Id="rId918" Type="http://schemas.openxmlformats.org/officeDocument/2006/relationships/tags" Target="../tags/tag919.xml"/><Relationship Id="rId252" Type="http://schemas.openxmlformats.org/officeDocument/2006/relationships/tags" Target="../tags/tag253.xml"/><Relationship Id="rId1103" Type="http://schemas.openxmlformats.org/officeDocument/2006/relationships/tags" Target="../tags/tag1104.xml"/><Relationship Id="rId47" Type="http://schemas.openxmlformats.org/officeDocument/2006/relationships/tags" Target="../tags/tag48.xml"/><Relationship Id="rId112" Type="http://schemas.openxmlformats.org/officeDocument/2006/relationships/tags" Target="../tags/tag113.xml"/><Relationship Id="rId557" Type="http://schemas.openxmlformats.org/officeDocument/2006/relationships/tags" Target="../tags/tag558.xml"/><Relationship Id="rId764" Type="http://schemas.openxmlformats.org/officeDocument/2006/relationships/tags" Target="../tags/tag765.xml"/><Relationship Id="rId971" Type="http://schemas.openxmlformats.org/officeDocument/2006/relationships/tags" Target="../tags/tag972.xml"/><Relationship Id="rId196" Type="http://schemas.openxmlformats.org/officeDocument/2006/relationships/tags" Target="../tags/tag197.xml"/><Relationship Id="rId417" Type="http://schemas.openxmlformats.org/officeDocument/2006/relationships/tags" Target="../tags/tag418.xml"/><Relationship Id="rId624" Type="http://schemas.openxmlformats.org/officeDocument/2006/relationships/tags" Target="../tags/tag625.xml"/><Relationship Id="rId831" Type="http://schemas.openxmlformats.org/officeDocument/2006/relationships/tags" Target="../tags/tag832.xml"/><Relationship Id="rId1047" Type="http://schemas.openxmlformats.org/officeDocument/2006/relationships/tags" Target="../tags/tag1048.xml"/><Relationship Id="rId263" Type="http://schemas.openxmlformats.org/officeDocument/2006/relationships/tags" Target="../tags/tag264.xml"/><Relationship Id="rId470" Type="http://schemas.openxmlformats.org/officeDocument/2006/relationships/tags" Target="../tags/tag471.xml"/><Relationship Id="rId929" Type="http://schemas.openxmlformats.org/officeDocument/2006/relationships/tags" Target="../tags/tag930.xml"/><Relationship Id="rId1114" Type="http://schemas.openxmlformats.org/officeDocument/2006/relationships/tags" Target="../tags/tag1115.xml"/><Relationship Id="rId58" Type="http://schemas.openxmlformats.org/officeDocument/2006/relationships/tags" Target="../tags/tag59.xml"/><Relationship Id="rId123" Type="http://schemas.openxmlformats.org/officeDocument/2006/relationships/tags" Target="../tags/tag124.xml"/><Relationship Id="rId330" Type="http://schemas.openxmlformats.org/officeDocument/2006/relationships/tags" Target="../tags/tag331.xml"/><Relationship Id="rId568" Type="http://schemas.openxmlformats.org/officeDocument/2006/relationships/tags" Target="../tags/tag569.xml"/><Relationship Id="rId775" Type="http://schemas.openxmlformats.org/officeDocument/2006/relationships/tags" Target="../tags/tag776.xml"/><Relationship Id="rId982" Type="http://schemas.openxmlformats.org/officeDocument/2006/relationships/tags" Target="../tags/tag983.xml"/><Relationship Id="rId428" Type="http://schemas.openxmlformats.org/officeDocument/2006/relationships/tags" Target="../tags/tag429.xml"/><Relationship Id="rId635" Type="http://schemas.openxmlformats.org/officeDocument/2006/relationships/tags" Target="../tags/tag636.xml"/><Relationship Id="rId842" Type="http://schemas.openxmlformats.org/officeDocument/2006/relationships/tags" Target="../tags/tag843.xml"/><Relationship Id="rId1058" Type="http://schemas.openxmlformats.org/officeDocument/2006/relationships/tags" Target="../tags/tag1059.xml"/><Relationship Id="rId274" Type="http://schemas.openxmlformats.org/officeDocument/2006/relationships/tags" Target="../tags/tag275.xml"/><Relationship Id="rId481" Type="http://schemas.openxmlformats.org/officeDocument/2006/relationships/tags" Target="../tags/tag482.xml"/><Relationship Id="rId702" Type="http://schemas.openxmlformats.org/officeDocument/2006/relationships/tags" Target="../tags/tag703.xml"/><Relationship Id="rId1125" Type="http://schemas.openxmlformats.org/officeDocument/2006/relationships/tags" Target="../tags/tag1126.xml"/><Relationship Id="rId69" Type="http://schemas.openxmlformats.org/officeDocument/2006/relationships/tags" Target="../tags/tag70.xml"/><Relationship Id="rId134" Type="http://schemas.openxmlformats.org/officeDocument/2006/relationships/tags" Target="../tags/tag135.xml"/><Relationship Id="rId579" Type="http://schemas.openxmlformats.org/officeDocument/2006/relationships/tags" Target="../tags/tag580.xml"/><Relationship Id="rId786" Type="http://schemas.openxmlformats.org/officeDocument/2006/relationships/tags" Target="../tags/tag787.xml"/><Relationship Id="rId993" Type="http://schemas.openxmlformats.org/officeDocument/2006/relationships/tags" Target="../tags/tag994.xml"/><Relationship Id="rId341" Type="http://schemas.openxmlformats.org/officeDocument/2006/relationships/tags" Target="../tags/tag342.xml"/><Relationship Id="rId439" Type="http://schemas.openxmlformats.org/officeDocument/2006/relationships/tags" Target="../tags/tag440.xml"/><Relationship Id="rId646" Type="http://schemas.openxmlformats.org/officeDocument/2006/relationships/tags" Target="../tags/tag647.xml"/><Relationship Id="rId1069" Type="http://schemas.openxmlformats.org/officeDocument/2006/relationships/tags" Target="../tags/tag1070.xml"/><Relationship Id="rId201" Type="http://schemas.openxmlformats.org/officeDocument/2006/relationships/tags" Target="../tags/tag202.xml"/><Relationship Id="rId285" Type="http://schemas.openxmlformats.org/officeDocument/2006/relationships/tags" Target="../tags/tag286.xml"/><Relationship Id="rId506" Type="http://schemas.openxmlformats.org/officeDocument/2006/relationships/tags" Target="../tags/tag507.xml"/><Relationship Id="rId853" Type="http://schemas.openxmlformats.org/officeDocument/2006/relationships/tags" Target="../tags/tag854.xml"/><Relationship Id="rId1136" Type="http://schemas.openxmlformats.org/officeDocument/2006/relationships/tags" Target="../tags/tag1137.xml"/><Relationship Id="rId492" Type="http://schemas.openxmlformats.org/officeDocument/2006/relationships/tags" Target="../tags/tag493.xml"/><Relationship Id="rId713" Type="http://schemas.openxmlformats.org/officeDocument/2006/relationships/tags" Target="../tags/tag714.xml"/><Relationship Id="rId797" Type="http://schemas.openxmlformats.org/officeDocument/2006/relationships/tags" Target="../tags/tag798.xml"/><Relationship Id="rId920" Type="http://schemas.openxmlformats.org/officeDocument/2006/relationships/tags" Target="../tags/tag921.xml"/><Relationship Id="rId145" Type="http://schemas.openxmlformats.org/officeDocument/2006/relationships/tags" Target="../tags/tag146.xml"/><Relationship Id="rId352" Type="http://schemas.openxmlformats.org/officeDocument/2006/relationships/tags" Target="../tags/tag353.xml"/><Relationship Id="rId212" Type="http://schemas.openxmlformats.org/officeDocument/2006/relationships/tags" Target="../tags/tag213.xml"/><Relationship Id="rId657" Type="http://schemas.openxmlformats.org/officeDocument/2006/relationships/tags" Target="../tags/tag658.xml"/><Relationship Id="rId864" Type="http://schemas.openxmlformats.org/officeDocument/2006/relationships/tags" Target="../tags/tag865.xml"/><Relationship Id="rId296" Type="http://schemas.openxmlformats.org/officeDocument/2006/relationships/tags" Target="../tags/tag297.xml"/><Relationship Id="rId517" Type="http://schemas.openxmlformats.org/officeDocument/2006/relationships/tags" Target="../tags/tag518.xml"/><Relationship Id="rId724" Type="http://schemas.openxmlformats.org/officeDocument/2006/relationships/tags" Target="../tags/tag725.xml"/><Relationship Id="rId931" Type="http://schemas.openxmlformats.org/officeDocument/2006/relationships/tags" Target="../tags/tag932.xml"/><Relationship Id="rId1147" Type="http://schemas.openxmlformats.org/officeDocument/2006/relationships/tags" Target="../tags/tag1148.xml"/><Relationship Id="rId60" Type="http://schemas.openxmlformats.org/officeDocument/2006/relationships/tags" Target="../tags/tag61.xml"/><Relationship Id="rId156" Type="http://schemas.openxmlformats.org/officeDocument/2006/relationships/tags" Target="../tags/tag157.xml"/><Relationship Id="rId363" Type="http://schemas.openxmlformats.org/officeDocument/2006/relationships/tags" Target="../tags/tag364.xml"/><Relationship Id="rId570" Type="http://schemas.openxmlformats.org/officeDocument/2006/relationships/tags" Target="../tags/tag571.xml"/><Relationship Id="rId1007" Type="http://schemas.openxmlformats.org/officeDocument/2006/relationships/tags" Target="../tags/tag1008.xml"/><Relationship Id="rId223" Type="http://schemas.openxmlformats.org/officeDocument/2006/relationships/tags" Target="../tags/tag224.xml"/><Relationship Id="rId430" Type="http://schemas.openxmlformats.org/officeDocument/2006/relationships/tags" Target="../tags/tag431.xml"/><Relationship Id="rId668" Type="http://schemas.openxmlformats.org/officeDocument/2006/relationships/tags" Target="../tags/tag669.xml"/><Relationship Id="rId875" Type="http://schemas.openxmlformats.org/officeDocument/2006/relationships/tags" Target="../tags/tag876.xml"/><Relationship Id="rId1060" Type="http://schemas.openxmlformats.org/officeDocument/2006/relationships/tags" Target="../tags/tag1061.xml"/><Relationship Id="rId18" Type="http://schemas.openxmlformats.org/officeDocument/2006/relationships/tags" Target="../tags/tag19.xml"/><Relationship Id="rId528" Type="http://schemas.openxmlformats.org/officeDocument/2006/relationships/tags" Target="../tags/tag529.xml"/><Relationship Id="rId735" Type="http://schemas.openxmlformats.org/officeDocument/2006/relationships/tags" Target="../tags/tag736.xml"/><Relationship Id="rId942" Type="http://schemas.openxmlformats.org/officeDocument/2006/relationships/tags" Target="../tags/tag943.xml"/><Relationship Id="rId167" Type="http://schemas.openxmlformats.org/officeDocument/2006/relationships/tags" Target="../tags/tag168.xml"/><Relationship Id="rId374" Type="http://schemas.openxmlformats.org/officeDocument/2006/relationships/tags" Target="../tags/tag375.xml"/><Relationship Id="rId581" Type="http://schemas.openxmlformats.org/officeDocument/2006/relationships/tags" Target="../tags/tag582.xml"/><Relationship Id="rId1018" Type="http://schemas.openxmlformats.org/officeDocument/2006/relationships/tags" Target="../tags/tag1019.xml"/><Relationship Id="rId71" Type="http://schemas.openxmlformats.org/officeDocument/2006/relationships/tags" Target="../tags/tag72.xml"/><Relationship Id="rId234" Type="http://schemas.openxmlformats.org/officeDocument/2006/relationships/tags" Target="../tags/tag235.xml"/><Relationship Id="rId679" Type="http://schemas.openxmlformats.org/officeDocument/2006/relationships/tags" Target="../tags/tag680.xml"/><Relationship Id="rId802" Type="http://schemas.openxmlformats.org/officeDocument/2006/relationships/tags" Target="../tags/tag803.xml"/><Relationship Id="rId886" Type="http://schemas.openxmlformats.org/officeDocument/2006/relationships/tags" Target="../tags/tag887.xml"/><Relationship Id="rId2" Type="http://schemas.openxmlformats.org/officeDocument/2006/relationships/tags" Target="../tags/tag3.xml"/><Relationship Id="rId29" Type="http://schemas.openxmlformats.org/officeDocument/2006/relationships/tags" Target="../tags/tag30.xml"/><Relationship Id="rId441" Type="http://schemas.openxmlformats.org/officeDocument/2006/relationships/tags" Target="../tags/tag442.xml"/><Relationship Id="rId539" Type="http://schemas.openxmlformats.org/officeDocument/2006/relationships/tags" Target="../tags/tag540.xml"/><Relationship Id="rId746" Type="http://schemas.openxmlformats.org/officeDocument/2006/relationships/tags" Target="../tags/tag747.xml"/><Relationship Id="rId1071" Type="http://schemas.openxmlformats.org/officeDocument/2006/relationships/tags" Target="../tags/tag1072.xml"/><Relationship Id="rId178" Type="http://schemas.openxmlformats.org/officeDocument/2006/relationships/tags" Target="../tags/tag179.xml"/><Relationship Id="rId301" Type="http://schemas.openxmlformats.org/officeDocument/2006/relationships/tags" Target="../tags/tag302.xml"/><Relationship Id="rId953" Type="http://schemas.openxmlformats.org/officeDocument/2006/relationships/tags" Target="../tags/tag954.xml"/><Relationship Id="rId1029" Type="http://schemas.openxmlformats.org/officeDocument/2006/relationships/tags" Target="../tags/tag1030.xml"/><Relationship Id="rId82" Type="http://schemas.openxmlformats.org/officeDocument/2006/relationships/tags" Target="../tags/tag83.xml"/><Relationship Id="rId385" Type="http://schemas.openxmlformats.org/officeDocument/2006/relationships/tags" Target="../tags/tag386.xml"/><Relationship Id="rId592" Type="http://schemas.openxmlformats.org/officeDocument/2006/relationships/tags" Target="../tags/tag593.xml"/><Relationship Id="rId606" Type="http://schemas.openxmlformats.org/officeDocument/2006/relationships/tags" Target="../tags/tag607.xml"/><Relationship Id="rId813" Type="http://schemas.openxmlformats.org/officeDocument/2006/relationships/tags" Target="../tags/tag814.xml"/><Relationship Id="rId245" Type="http://schemas.openxmlformats.org/officeDocument/2006/relationships/tags" Target="../tags/tag246.xml"/><Relationship Id="rId452" Type="http://schemas.openxmlformats.org/officeDocument/2006/relationships/tags" Target="../tags/tag453.xml"/><Relationship Id="rId897" Type="http://schemas.openxmlformats.org/officeDocument/2006/relationships/tags" Target="../tags/tag898.xml"/><Relationship Id="rId1082" Type="http://schemas.openxmlformats.org/officeDocument/2006/relationships/tags" Target="../tags/tag1083.xml"/><Relationship Id="rId105" Type="http://schemas.openxmlformats.org/officeDocument/2006/relationships/tags" Target="../tags/tag106.xml"/><Relationship Id="rId312" Type="http://schemas.openxmlformats.org/officeDocument/2006/relationships/tags" Target="../tags/tag313.xml"/><Relationship Id="rId757" Type="http://schemas.openxmlformats.org/officeDocument/2006/relationships/tags" Target="../tags/tag758.xml"/><Relationship Id="rId964" Type="http://schemas.openxmlformats.org/officeDocument/2006/relationships/tags" Target="../tags/tag965.xml"/><Relationship Id="rId93" Type="http://schemas.openxmlformats.org/officeDocument/2006/relationships/tags" Target="../tags/tag94.xml"/><Relationship Id="rId189" Type="http://schemas.openxmlformats.org/officeDocument/2006/relationships/tags" Target="../tags/tag190.xml"/><Relationship Id="rId396" Type="http://schemas.openxmlformats.org/officeDocument/2006/relationships/tags" Target="../tags/tag397.xml"/><Relationship Id="rId617" Type="http://schemas.openxmlformats.org/officeDocument/2006/relationships/tags" Target="../tags/tag618.xml"/><Relationship Id="rId824" Type="http://schemas.openxmlformats.org/officeDocument/2006/relationships/tags" Target="../tags/tag825.xml"/><Relationship Id="rId256" Type="http://schemas.openxmlformats.org/officeDocument/2006/relationships/tags" Target="../tags/tag257.xml"/><Relationship Id="rId463" Type="http://schemas.openxmlformats.org/officeDocument/2006/relationships/tags" Target="../tags/tag464.xml"/><Relationship Id="rId670" Type="http://schemas.openxmlformats.org/officeDocument/2006/relationships/tags" Target="../tags/tag671.xml"/><Relationship Id="rId1093" Type="http://schemas.openxmlformats.org/officeDocument/2006/relationships/tags" Target="../tags/tag1094.xml"/><Relationship Id="rId1107" Type="http://schemas.openxmlformats.org/officeDocument/2006/relationships/tags" Target="../tags/tag1108.xml"/><Relationship Id="rId116" Type="http://schemas.openxmlformats.org/officeDocument/2006/relationships/tags" Target="../tags/tag117.xml"/><Relationship Id="rId323" Type="http://schemas.openxmlformats.org/officeDocument/2006/relationships/tags" Target="../tags/tag324.xml"/><Relationship Id="rId530" Type="http://schemas.openxmlformats.org/officeDocument/2006/relationships/tags" Target="../tags/tag531.xml"/><Relationship Id="rId768" Type="http://schemas.openxmlformats.org/officeDocument/2006/relationships/tags" Target="../tags/tag769.xml"/><Relationship Id="rId975" Type="http://schemas.openxmlformats.org/officeDocument/2006/relationships/tags" Target="../tags/tag976.xml"/><Relationship Id="rId20" Type="http://schemas.openxmlformats.org/officeDocument/2006/relationships/tags" Target="../tags/tag21.xml"/><Relationship Id="rId628" Type="http://schemas.openxmlformats.org/officeDocument/2006/relationships/tags" Target="../tags/tag629.xml"/><Relationship Id="rId835" Type="http://schemas.openxmlformats.org/officeDocument/2006/relationships/tags" Target="../tags/tag836.xml"/><Relationship Id="rId267" Type="http://schemas.openxmlformats.org/officeDocument/2006/relationships/tags" Target="../tags/tag268.xml"/><Relationship Id="rId474" Type="http://schemas.openxmlformats.org/officeDocument/2006/relationships/tags" Target="../tags/tag475.xml"/><Relationship Id="rId1020" Type="http://schemas.openxmlformats.org/officeDocument/2006/relationships/tags" Target="../tags/tag1021.xml"/><Relationship Id="rId1118" Type="http://schemas.openxmlformats.org/officeDocument/2006/relationships/tags" Target="../tags/tag1119.xml"/><Relationship Id="rId127" Type="http://schemas.openxmlformats.org/officeDocument/2006/relationships/tags" Target="../tags/tag128.xml"/><Relationship Id="rId681" Type="http://schemas.openxmlformats.org/officeDocument/2006/relationships/tags" Target="../tags/tag682.xml"/><Relationship Id="rId779" Type="http://schemas.openxmlformats.org/officeDocument/2006/relationships/tags" Target="../tags/tag780.xml"/><Relationship Id="rId902" Type="http://schemas.openxmlformats.org/officeDocument/2006/relationships/tags" Target="../tags/tag903.xml"/><Relationship Id="rId986" Type="http://schemas.openxmlformats.org/officeDocument/2006/relationships/tags" Target="../tags/tag987.xml"/><Relationship Id="rId31" Type="http://schemas.openxmlformats.org/officeDocument/2006/relationships/tags" Target="../tags/tag32.xml"/><Relationship Id="rId334" Type="http://schemas.openxmlformats.org/officeDocument/2006/relationships/tags" Target="../tags/tag335.xml"/><Relationship Id="rId541" Type="http://schemas.openxmlformats.org/officeDocument/2006/relationships/tags" Target="../tags/tag542.xml"/><Relationship Id="rId639" Type="http://schemas.openxmlformats.org/officeDocument/2006/relationships/tags" Target="../tags/tag640.xml"/><Relationship Id="rId180" Type="http://schemas.openxmlformats.org/officeDocument/2006/relationships/tags" Target="../tags/tag181.xml"/><Relationship Id="rId278" Type="http://schemas.openxmlformats.org/officeDocument/2006/relationships/tags" Target="../tags/tag279.xml"/><Relationship Id="rId401" Type="http://schemas.openxmlformats.org/officeDocument/2006/relationships/tags" Target="../tags/tag402.xml"/><Relationship Id="rId846" Type="http://schemas.openxmlformats.org/officeDocument/2006/relationships/tags" Target="../tags/tag847.xml"/><Relationship Id="rId1031" Type="http://schemas.openxmlformats.org/officeDocument/2006/relationships/tags" Target="../tags/tag1032.xml"/><Relationship Id="rId1129" Type="http://schemas.openxmlformats.org/officeDocument/2006/relationships/tags" Target="../tags/tag1130.xml"/><Relationship Id="rId485" Type="http://schemas.openxmlformats.org/officeDocument/2006/relationships/tags" Target="../tags/tag486.xml"/><Relationship Id="rId692" Type="http://schemas.openxmlformats.org/officeDocument/2006/relationships/tags" Target="../tags/tag693.xml"/><Relationship Id="rId706" Type="http://schemas.openxmlformats.org/officeDocument/2006/relationships/tags" Target="../tags/tag707.xml"/><Relationship Id="rId913" Type="http://schemas.openxmlformats.org/officeDocument/2006/relationships/tags" Target="../tags/tag914.xml"/><Relationship Id="rId42" Type="http://schemas.openxmlformats.org/officeDocument/2006/relationships/tags" Target="../tags/tag43.xml"/><Relationship Id="rId84" Type="http://schemas.openxmlformats.org/officeDocument/2006/relationships/tags" Target="../tags/tag85.xml"/><Relationship Id="rId138" Type="http://schemas.openxmlformats.org/officeDocument/2006/relationships/tags" Target="../tags/tag139.xml"/><Relationship Id="rId345" Type="http://schemas.openxmlformats.org/officeDocument/2006/relationships/tags" Target="../tags/tag346.xml"/><Relationship Id="rId387" Type="http://schemas.openxmlformats.org/officeDocument/2006/relationships/tags" Target="../tags/tag388.xml"/><Relationship Id="rId510" Type="http://schemas.openxmlformats.org/officeDocument/2006/relationships/tags" Target="../tags/tag511.xml"/><Relationship Id="rId552" Type="http://schemas.openxmlformats.org/officeDocument/2006/relationships/tags" Target="../tags/tag553.xml"/><Relationship Id="rId594" Type="http://schemas.openxmlformats.org/officeDocument/2006/relationships/tags" Target="../tags/tag595.xml"/><Relationship Id="rId608" Type="http://schemas.openxmlformats.org/officeDocument/2006/relationships/tags" Target="../tags/tag609.xml"/><Relationship Id="rId815" Type="http://schemas.openxmlformats.org/officeDocument/2006/relationships/tags" Target="../tags/tag816.xml"/><Relationship Id="rId997" Type="http://schemas.openxmlformats.org/officeDocument/2006/relationships/tags" Target="../tags/tag998.xml"/><Relationship Id="rId191" Type="http://schemas.openxmlformats.org/officeDocument/2006/relationships/tags" Target="../tags/tag192.xml"/><Relationship Id="rId205" Type="http://schemas.openxmlformats.org/officeDocument/2006/relationships/tags" Target="../tags/tag206.xml"/><Relationship Id="rId247" Type="http://schemas.openxmlformats.org/officeDocument/2006/relationships/tags" Target="../tags/tag248.xml"/><Relationship Id="rId412" Type="http://schemas.openxmlformats.org/officeDocument/2006/relationships/tags" Target="../tags/tag413.xml"/><Relationship Id="rId857" Type="http://schemas.openxmlformats.org/officeDocument/2006/relationships/tags" Target="../tags/tag858.xml"/><Relationship Id="rId899" Type="http://schemas.openxmlformats.org/officeDocument/2006/relationships/tags" Target="../tags/tag900.xml"/><Relationship Id="rId1000" Type="http://schemas.openxmlformats.org/officeDocument/2006/relationships/tags" Target="../tags/tag1001.xml"/><Relationship Id="rId1042" Type="http://schemas.openxmlformats.org/officeDocument/2006/relationships/tags" Target="../tags/tag1043.xml"/><Relationship Id="rId1084" Type="http://schemas.openxmlformats.org/officeDocument/2006/relationships/tags" Target="../tags/tag1085.xml"/><Relationship Id="rId107" Type="http://schemas.openxmlformats.org/officeDocument/2006/relationships/tags" Target="../tags/tag108.xml"/><Relationship Id="rId289" Type="http://schemas.openxmlformats.org/officeDocument/2006/relationships/tags" Target="../tags/tag290.xml"/><Relationship Id="rId454" Type="http://schemas.openxmlformats.org/officeDocument/2006/relationships/tags" Target="../tags/tag455.xml"/><Relationship Id="rId496" Type="http://schemas.openxmlformats.org/officeDocument/2006/relationships/tags" Target="../tags/tag497.xml"/><Relationship Id="rId661" Type="http://schemas.openxmlformats.org/officeDocument/2006/relationships/tags" Target="../tags/tag662.xml"/><Relationship Id="rId717" Type="http://schemas.openxmlformats.org/officeDocument/2006/relationships/tags" Target="../tags/tag718.xml"/><Relationship Id="rId759" Type="http://schemas.openxmlformats.org/officeDocument/2006/relationships/tags" Target="../tags/tag760.xml"/><Relationship Id="rId924" Type="http://schemas.openxmlformats.org/officeDocument/2006/relationships/tags" Target="../tags/tag925.xml"/><Relationship Id="rId966" Type="http://schemas.openxmlformats.org/officeDocument/2006/relationships/tags" Target="../tags/tag967.xml"/><Relationship Id="rId11" Type="http://schemas.openxmlformats.org/officeDocument/2006/relationships/tags" Target="../tags/tag12.xml"/><Relationship Id="rId53" Type="http://schemas.openxmlformats.org/officeDocument/2006/relationships/tags" Target="../tags/tag54.xml"/><Relationship Id="rId149" Type="http://schemas.openxmlformats.org/officeDocument/2006/relationships/tags" Target="../tags/tag150.xml"/><Relationship Id="rId314" Type="http://schemas.openxmlformats.org/officeDocument/2006/relationships/tags" Target="../tags/tag315.xml"/><Relationship Id="rId356" Type="http://schemas.openxmlformats.org/officeDocument/2006/relationships/tags" Target="../tags/tag357.xml"/><Relationship Id="rId398" Type="http://schemas.openxmlformats.org/officeDocument/2006/relationships/tags" Target="../tags/tag399.xml"/><Relationship Id="rId521" Type="http://schemas.openxmlformats.org/officeDocument/2006/relationships/tags" Target="../tags/tag522.xml"/><Relationship Id="rId563" Type="http://schemas.openxmlformats.org/officeDocument/2006/relationships/tags" Target="../tags/tag564.xml"/><Relationship Id="rId619" Type="http://schemas.openxmlformats.org/officeDocument/2006/relationships/tags" Target="../tags/tag620.xml"/><Relationship Id="rId770" Type="http://schemas.openxmlformats.org/officeDocument/2006/relationships/tags" Target="../tags/tag771.xml"/><Relationship Id="rId1151" Type="http://schemas.openxmlformats.org/officeDocument/2006/relationships/slideLayout" Target="../slideLayouts/slideLayout5.xml"/><Relationship Id="rId95" Type="http://schemas.openxmlformats.org/officeDocument/2006/relationships/tags" Target="../tags/tag96.xml"/><Relationship Id="rId160" Type="http://schemas.openxmlformats.org/officeDocument/2006/relationships/tags" Target="../tags/tag161.xml"/><Relationship Id="rId216" Type="http://schemas.openxmlformats.org/officeDocument/2006/relationships/tags" Target="../tags/tag217.xml"/><Relationship Id="rId423" Type="http://schemas.openxmlformats.org/officeDocument/2006/relationships/tags" Target="../tags/tag424.xml"/><Relationship Id="rId826" Type="http://schemas.openxmlformats.org/officeDocument/2006/relationships/tags" Target="../tags/tag827.xml"/><Relationship Id="rId868" Type="http://schemas.openxmlformats.org/officeDocument/2006/relationships/tags" Target="../tags/tag869.xml"/><Relationship Id="rId1011" Type="http://schemas.openxmlformats.org/officeDocument/2006/relationships/tags" Target="../tags/tag1012.xml"/><Relationship Id="rId1053" Type="http://schemas.openxmlformats.org/officeDocument/2006/relationships/tags" Target="../tags/tag1054.xml"/><Relationship Id="rId1109" Type="http://schemas.openxmlformats.org/officeDocument/2006/relationships/tags" Target="../tags/tag1110.xml"/><Relationship Id="rId258" Type="http://schemas.openxmlformats.org/officeDocument/2006/relationships/tags" Target="../tags/tag259.xml"/><Relationship Id="rId465" Type="http://schemas.openxmlformats.org/officeDocument/2006/relationships/tags" Target="../tags/tag466.xml"/><Relationship Id="rId630" Type="http://schemas.openxmlformats.org/officeDocument/2006/relationships/tags" Target="../tags/tag631.xml"/><Relationship Id="rId672" Type="http://schemas.openxmlformats.org/officeDocument/2006/relationships/tags" Target="../tags/tag673.xml"/><Relationship Id="rId728" Type="http://schemas.openxmlformats.org/officeDocument/2006/relationships/tags" Target="../tags/tag729.xml"/><Relationship Id="rId935" Type="http://schemas.openxmlformats.org/officeDocument/2006/relationships/tags" Target="../tags/tag936.xml"/><Relationship Id="rId1095" Type="http://schemas.openxmlformats.org/officeDocument/2006/relationships/tags" Target="../tags/tag1096.xml"/><Relationship Id="rId22" Type="http://schemas.openxmlformats.org/officeDocument/2006/relationships/tags" Target="../tags/tag23.xml"/><Relationship Id="rId64" Type="http://schemas.openxmlformats.org/officeDocument/2006/relationships/tags" Target="../tags/tag65.xml"/><Relationship Id="rId118" Type="http://schemas.openxmlformats.org/officeDocument/2006/relationships/tags" Target="../tags/tag119.xml"/><Relationship Id="rId325" Type="http://schemas.openxmlformats.org/officeDocument/2006/relationships/tags" Target="../tags/tag326.xml"/><Relationship Id="rId367" Type="http://schemas.openxmlformats.org/officeDocument/2006/relationships/tags" Target="../tags/tag368.xml"/><Relationship Id="rId532" Type="http://schemas.openxmlformats.org/officeDocument/2006/relationships/tags" Target="../tags/tag533.xml"/><Relationship Id="rId574" Type="http://schemas.openxmlformats.org/officeDocument/2006/relationships/tags" Target="../tags/tag575.xml"/><Relationship Id="rId977" Type="http://schemas.openxmlformats.org/officeDocument/2006/relationships/tags" Target="../tags/tag978.xml"/><Relationship Id="rId1120" Type="http://schemas.openxmlformats.org/officeDocument/2006/relationships/tags" Target="../tags/tag1121.xml"/><Relationship Id="rId171" Type="http://schemas.openxmlformats.org/officeDocument/2006/relationships/tags" Target="../tags/tag172.xml"/><Relationship Id="rId227" Type="http://schemas.openxmlformats.org/officeDocument/2006/relationships/tags" Target="../tags/tag228.xml"/><Relationship Id="rId781" Type="http://schemas.openxmlformats.org/officeDocument/2006/relationships/tags" Target="../tags/tag782.xml"/><Relationship Id="rId837" Type="http://schemas.openxmlformats.org/officeDocument/2006/relationships/tags" Target="../tags/tag838.xml"/><Relationship Id="rId879" Type="http://schemas.openxmlformats.org/officeDocument/2006/relationships/tags" Target="../tags/tag880.xml"/><Relationship Id="rId1022" Type="http://schemas.openxmlformats.org/officeDocument/2006/relationships/tags" Target="../tags/tag1023.xml"/><Relationship Id="rId269" Type="http://schemas.openxmlformats.org/officeDocument/2006/relationships/tags" Target="../tags/tag270.xml"/><Relationship Id="rId434" Type="http://schemas.openxmlformats.org/officeDocument/2006/relationships/tags" Target="../tags/tag435.xml"/><Relationship Id="rId476" Type="http://schemas.openxmlformats.org/officeDocument/2006/relationships/tags" Target="../tags/tag477.xml"/><Relationship Id="rId641" Type="http://schemas.openxmlformats.org/officeDocument/2006/relationships/tags" Target="../tags/tag642.xml"/><Relationship Id="rId683" Type="http://schemas.openxmlformats.org/officeDocument/2006/relationships/tags" Target="../tags/tag684.xml"/><Relationship Id="rId739" Type="http://schemas.openxmlformats.org/officeDocument/2006/relationships/tags" Target="../tags/tag740.xml"/><Relationship Id="rId890" Type="http://schemas.openxmlformats.org/officeDocument/2006/relationships/tags" Target="../tags/tag891.xml"/><Relationship Id="rId904" Type="http://schemas.openxmlformats.org/officeDocument/2006/relationships/tags" Target="../tags/tag905.xml"/><Relationship Id="rId1064" Type="http://schemas.openxmlformats.org/officeDocument/2006/relationships/tags" Target="../tags/tag1065.xml"/><Relationship Id="rId33" Type="http://schemas.openxmlformats.org/officeDocument/2006/relationships/tags" Target="../tags/tag34.xml"/><Relationship Id="rId129" Type="http://schemas.openxmlformats.org/officeDocument/2006/relationships/tags" Target="../tags/tag130.xml"/><Relationship Id="rId280" Type="http://schemas.openxmlformats.org/officeDocument/2006/relationships/tags" Target="../tags/tag281.xml"/><Relationship Id="rId336" Type="http://schemas.openxmlformats.org/officeDocument/2006/relationships/tags" Target="../tags/tag337.xml"/><Relationship Id="rId501" Type="http://schemas.openxmlformats.org/officeDocument/2006/relationships/tags" Target="../tags/tag502.xml"/><Relationship Id="rId543" Type="http://schemas.openxmlformats.org/officeDocument/2006/relationships/tags" Target="../tags/tag544.xml"/><Relationship Id="rId946" Type="http://schemas.openxmlformats.org/officeDocument/2006/relationships/tags" Target="../tags/tag947.xml"/><Relationship Id="rId988" Type="http://schemas.openxmlformats.org/officeDocument/2006/relationships/tags" Target="../tags/tag989.xml"/><Relationship Id="rId1131" Type="http://schemas.openxmlformats.org/officeDocument/2006/relationships/tags" Target="../tags/tag1132.xml"/><Relationship Id="rId75" Type="http://schemas.openxmlformats.org/officeDocument/2006/relationships/tags" Target="../tags/tag76.xml"/><Relationship Id="rId140" Type="http://schemas.openxmlformats.org/officeDocument/2006/relationships/tags" Target="../tags/tag141.xml"/><Relationship Id="rId182" Type="http://schemas.openxmlformats.org/officeDocument/2006/relationships/tags" Target="../tags/tag183.xml"/><Relationship Id="rId378" Type="http://schemas.openxmlformats.org/officeDocument/2006/relationships/tags" Target="../tags/tag379.xml"/><Relationship Id="rId403" Type="http://schemas.openxmlformats.org/officeDocument/2006/relationships/tags" Target="../tags/tag404.xml"/><Relationship Id="rId585" Type="http://schemas.openxmlformats.org/officeDocument/2006/relationships/tags" Target="../tags/tag586.xml"/><Relationship Id="rId750" Type="http://schemas.openxmlformats.org/officeDocument/2006/relationships/tags" Target="../tags/tag751.xml"/><Relationship Id="rId792" Type="http://schemas.openxmlformats.org/officeDocument/2006/relationships/tags" Target="../tags/tag793.xml"/><Relationship Id="rId806" Type="http://schemas.openxmlformats.org/officeDocument/2006/relationships/tags" Target="../tags/tag807.xml"/><Relationship Id="rId848" Type="http://schemas.openxmlformats.org/officeDocument/2006/relationships/tags" Target="../tags/tag849.xml"/><Relationship Id="rId1033" Type="http://schemas.openxmlformats.org/officeDocument/2006/relationships/tags" Target="../tags/tag1034.xml"/><Relationship Id="rId6" Type="http://schemas.openxmlformats.org/officeDocument/2006/relationships/tags" Target="../tags/tag7.xml"/><Relationship Id="rId238" Type="http://schemas.openxmlformats.org/officeDocument/2006/relationships/tags" Target="../tags/tag239.xml"/><Relationship Id="rId445" Type="http://schemas.openxmlformats.org/officeDocument/2006/relationships/tags" Target="../tags/tag446.xml"/><Relationship Id="rId487" Type="http://schemas.openxmlformats.org/officeDocument/2006/relationships/tags" Target="../tags/tag488.xml"/><Relationship Id="rId610" Type="http://schemas.openxmlformats.org/officeDocument/2006/relationships/tags" Target="../tags/tag611.xml"/><Relationship Id="rId652" Type="http://schemas.openxmlformats.org/officeDocument/2006/relationships/tags" Target="../tags/tag653.xml"/><Relationship Id="rId694" Type="http://schemas.openxmlformats.org/officeDocument/2006/relationships/tags" Target="../tags/tag695.xml"/><Relationship Id="rId708" Type="http://schemas.openxmlformats.org/officeDocument/2006/relationships/tags" Target="../tags/tag709.xml"/><Relationship Id="rId915" Type="http://schemas.openxmlformats.org/officeDocument/2006/relationships/tags" Target="../tags/tag916.xml"/><Relationship Id="rId1075" Type="http://schemas.openxmlformats.org/officeDocument/2006/relationships/tags" Target="../tags/tag1076.xml"/><Relationship Id="rId291" Type="http://schemas.openxmlformats.org/officeDocument/2006/relationships/tags" Target="../tags/tag292.xml"/><Relationship Id="rId305" Type="http://schemas.openxmlformats.org/officeDocument/2006/relationships/tags" Target="../tags/tag306.xml"/><Relationship Id="rId347" Type="http://schemas.openxmlformats.org/officeDocument/2006/relationships/tags" Target="../tags/tag348.xml"/><Relationship Id="rId512" Type="http://schemas.openxmlformats.org/officeDocument/2006/relationships/tags" Target="../tags/tag513.xml"/><Relationship Id="rId957" Type="http://schemas.openxmlformats.org/officeDocument/2006/relationships/tags" Target="../tags/tag958.xml"/><Relationship Id="rId999" Type="http://schemas.openxmlformats.org/officeDocument/2006/relationships/tags" Target="../tags/tag1000.xml"/><Relationship Id="rId1100" Type="http://schemas.openxmlformats.org/officeDocument/2006/relationships/tags" Target="../tags/tag1101.xml"/><Relationship Id="rId1142" Type="http://schemas.openxmlformats.org/officeDocument/2006/relationships/tags" Target="../tags/tag1143.xml"/><Relationship Id="rId44" Type="http://schemas.openxmlformats.org/officeDocument/2006/relationships/tags" Target="../tags/tag45.xml"/><Relationship Id="rId86" Type="http://schemas.openxmlformats.org/officeDocument/2006/relationships/tags" Target="../tags/tag87.xml"/><Relationship Id="rId151" Type="http://schemas.openxmlformats.org/officeDocument/2006/relationships/tags" Target="../tags/tag152.xml"/><Relationship Id="rId389" Type="http://schemas.openxmlformats.org/officeDocument/2006/relationships/tags" Target="../tags/tag390.xml"/><Relationship Id="rId554" Type="http://schemas.openxmlformats.org/officeDocument/2006/relationships/tags" Target="../tags/tag555.xml"/><Relationship Id="rId596" Type="http://schemas.openxmlformats.org/officeDocument/2006/relationships/tags" Target="../tags/tag597.xml"/><Relationship Id="rId761" Type="http://schemas.openxmlformats.org/officeDocument/2006/relationships/tags" Target="../tags/tag762.xml"/><Relationship Id="rId817" Type="http://schemas.openxmlformats.org/officeDocument/2006/relationships/tags" Target="../tags/tag818.xml"/><Relationship Id="rId859" Type="http://schemas.openxmlformats.org/officeDocument/2006/relationships/tags" Target="../tags/tag860.xml"/><Relationship Id="rId1002" Type="http://schemas.openxmlformats.org/officeDocument/2006/relationships/tags" Target="../tags/tag1003.xml"/><Relationship Id="rId193" Type="http://schemas.openxmlformats.org/officeDocument/2006/relationships/tags" Target="../tags/tag194.xml"/><Relationship Id="rId207" Type="http://schemas.openxmlformats.org/officeDocument/2006/relationships/tags" Target="../tags/tag208.xml"/><Relationship Id="rId249" Type="http://schemas.openxmlformats.org/officeDocument/2006/relationships/tags" Target="../tags/tag250.xml"/><Relationship Id="rId414" Type="http://schemas.openxmlformats.org/officeDocument/2006/relationships/tags" Target="../tags/tag415.xml"/><Relationship Id="rId456" Type="http://schemas.openxmlformats.org/officeDocument/2006/relationships/tags" Target="../tags/tag457.xml"/><Relationship Id="rId498" Type="http://schemas.openxmlformats.org/officeDocument/2006/relationships/tags" Target="../tags/tag499.xml"/><Relationship Id="rId621" Type="http://schemas.openxmlformats.org/officeDocument/2006/relationships/tags" Target="../tags/tag622.xml"/><Relationship Id="rId663" Type="http://schemas.openxmlformats.org/officeDocument/2006/relationships/tags" Target="../tags/tag664.xml"/><Relationship Id="rId870" Type="http://schemas.openxmlformats.org/officeDocument/2006/relationships/tags" Target="../tags/tag871.xml"/><Relationship Id="rId1044" Type="http://schemas.openxmlformats.org/officeDocument/2006/relationships/tags" Target="../tags/tag1045.xml"/><Relationship Id="rId1086" Type="http://schemas.openxmlformats.org/officeDocument/2006/relationships/tags" Target="../tags/tag1087.xml"/><Relationship Id="rId13" Type="http://schemas.openxmlformats.org/officeDocument/2006/relationships/tags" Target="../tags/tag14.xml"/><Relationship Id="rId109" Type="http://schemas.openxmlformats.org/officeDocument/2006/relationships/tags" Target="../tags/tag110.xml"/><Relationship Id="rId260" Type="http://schemas.openxmlformats.org/officeDocument/2006/relationships/tags" Target="../tags/tag261.xml"/><Relationship Id="rId316" Type="http://schemas.openxmlformats.org/officeDocument/2006/relationships/tags" Target="../tags/tag317.xml"/><Relationship Id="rId523" Type="http://schemas.openxmlformats.org/officeDocument/2006/relationships/tags" Target="../tags/tag524.xml"/><Relationship Id="rId719" Type="http://schemas.openxmlformats.org/officeDocument/2006/relationships/tags" Target="../tags/tag720.xml"/><Relationship Id="rId926" Type="http://schemas.openxmlformats.org/officeDocument/2006/relationships/tags" Target="../tags/tag927.xml"/><Relationship Id="rId968" Type="http://schemas.openxmlformats.org/officeDocument/2006/relationships/tags" Target="../tags/tag969.xml"/><Relationship Id="rId1111" Type="http://schemas.openxmlformats.org/officeDocument/2006/relationships/tags" Target="../tags/tag1112.xml"/><Relationship Id="rId1153" Type="http://schemas.openxmlformats.org/officeDocument/2006/relationships/image" Target="../media/image1.jpeg"/><Relationship Id="rId55" Type="http://schemas.openxmlformats.org/officeDocument/2006/relationships/tags" Target="../tags/tag56.xml"/><Relationship Id="rId97" Type="http://schemas.openxmlformats.org/officeDocument/2006/relationships/tags" Target="../tags/tag98.xml"/><Relationship Id="rId120" Type="http://schemas.openxmlformats.org/officeDocument/2006/relationships/tags" Target="../tags/tag121.xml"/><Relationship Id="rId358" Type="http://schemas.openxmlformats.org/officeDocument/2006/relationships/tags" Target="../tags/tag359.xml"/><Relationship Id="rId565" Type="http://schemas.openxmlformats.org/officeDocument/2006/relationships/tags" Target="../tags/tag566.xml"/><Relationship Id="rId730" Type="http://schemas.openxmlformats.org/officeDocument/2006/relationships/tags" Target="../tags/tag731.xml"/><Relationship Id="rId772" Type="http://schemas.openxmlformats.org/officeDocument/2006/relationships/tags" Target="../tags/tag773.xml"/><Relationship Id="rId828" Type="http://schemas.openxmlformats.org/officeDocument/2006/relationships/tags" Target="../tags/tag829.xml"/><Relationship Id="rId1013" Type="http://schemas.openxmlformats.org/officeDocument/2006/relationships/tags" Target="../tags/tag1014.xml"/><Relationship Id="rId162" Type="http://schemas.openxmlformats.org/officeDocument/2006/relationships/tags" Target="../tags/tag163.xml"/><Relationship Id="rId218" Type="http://schemas.openxmlformats.org/officeDocument/2006/relationships/tags" Target="../tags/tag219.xml"/><Relationship Id="rId425" Type="http://schemas.openxmlformats.org/officeDocument/2006/relationships/tags" Target="../tags/tag426.xml"/><Relationship Id="rId467" Type="http://schemas.openxmlformats.org/officeDocument/2006/relationships/tags" Target="../tags/tag468.xml"/><Relationship Id="rId632" Type="http://schemas.openxmlformats.org/officeDocument/2006/relationships/tags" Target="../tags/tag633.xml"/><Relationship Id="rId1055" Type="http://schemas.openxmlformats.org/officeDocument/2006/relationships/tags" Target="../tags/tag1056.xml"/><Relationship Id="rId1097" Type="http://schemas.openxmlformats.org/officeDocument/2006/relationships/tags" Target="../tags/tag1098.xml"/><Relationship Id="rId271" Type="http://schemas.openxmlformats.org/officeDocument/2006/relationships/tags" Target="../tags/tag272.xml"/><Relationship Id="rId674" Type="http://schemas.openxmlformats.org/officeDocument/2006/relationships/tags" Target="../tags/tag675.xml"/><Relationship Id="rId881" Type="http://schemas.openxmlformats.org/officeDocument/2006/relationships/tags" Target="../tags/tag882.xml"/><Relationship Id="rId937" Type="http://schemas.openxmlformats.org/officeDocument/2006/relationships/tags" Target="../tags/tag938.xml"/><Relationship Id="rId979" Type="http://schemas.openxmlformats.org/officeDocument/2006/relationships/tags" Target="../tags/tag980.xml"/><Relationship Id="rId1122" Type="http://schemas.openxmlformats.org/officeDocument/2006/relationships/tags" Target="../tags/tag1123.xml"/><Relationship Id="rId24" Type="http://schemas.openxmlformats.org/officeDocument/2006/relationships/tags" Target="../tags/tag25.xml"/><Relationship Id="rId66" Type="http://schemas.openxmlformats.org/officeDocument/2006/relationships/tags" Target="../tags/tag67.xml"/><Relationship Id="rId131" Type="http://schemas.openxmlformats.org/officeDocument/2006/relationships/tags" Target="../tags/tag132.xml"/><Relationship Id="rId327" Type="http://schemas.openxmlformats.org/officeDocument/2006/relationships/tags" Target="../tags/tag328.xml"/><Relationship Id="rId369" Type="http://schemas.openxmlformats.org/officeDocument/2006/relationships/tags" Target="../tags/tag370.xml"/><Relationship Id="rId534" Type="http://schemas.openxmlformats.org/officeDocument/2006/relationships/tags" Target="../tags/tag535.xml"/><Relationship Id="rId576" Type="http://schemas.openxmlformats.org/officeDocument/2006/relationships/tags" Target="../tags/tag577.xml"/><Relationship Id="rId741" Type="http://schemas.openxmlformats.org/officeDocument/2006/relationships/tags" Target="../tags/tag742.xml"/><Relationship Id="rId783" Type="http://schemas.openxmlformats.org/officeDocument/2006/relationships/tags" Target="../tags/tag784.xml"/><Relationship Id="rId839" Type="http://schemas.openxmlformats.org/officeDocument/2006/relationships/tags" Target="../tags/tag840.xml"/><Relationship Id="rId990" Type="http://schemas.openxmlformats.org/officeDocument/2006/relationships/tags" Target="../tags/tag991.xml"/><Relationship Id="rId173" Type="http://schemas.openxmlformats.org/officeDocument/2006/relationships/tags" Target="../tags/tag174.xml"/><Relationship Id="rId229" Type="http://schemas.openxmlformats.org/officeDocument/2006/relationships/tags" Target="../tags/tag230.xml"/><Relationship Id="rId380" Type="http://schemas.openxmlformats.org/officeDocument/2006/relationships/tags" Target="../tags/tag381.xml"/><Relationship Id="rId436" Type="http://schemas.openxmlformats.org/officeDocument/2006/relationships/tags" Target="../tags/tag437.xml"/><Relationship Id="rId601" Type="http://schemas.openxmlformats.org/officeDocument/2006/relationships/tags" Target="../tags/tag602.xml"/><Relationship Id="rId643" Type="http://schemas.openxmlformats.org/officeDocument/2006/relationships/tags" Target="../tags/tag644.xml"/><Relationship Id="rId1024" Type="http://schemas.openxmlformats.org/officeDocument/2006/relationships/tags" Target="../tags/tag1025.xml"/><Relationship Id="rId1066" Type="http://schemas.openxmlformats.org/officeDocument/2006/relationships/tags" Target="../tags/tag1067.xml"/><Relationship Id="rId240" Type="http://schemas.openxmlformats.org/officeDocument/2006/relationships/tags" Target="../tags/tag241.xml"/><Relationship Id="rId478" Type="http://schemas.openxmlformats.org/officeDocument/2006/relationships/tags" Target="../tags/tag479.xml"/><Relationship Id="rId685" Type="http://schemas.openxmlformats.org/officeDocument/2006/relationships/tags" Target="../tags/tag686.xml"/><Relationship Id="rId850" Type="http://schemas.openxmlformats.org/officeDocument/2006/relationships/tags" Target="../tags/tag851.xml"/><Relationship Id="rId892" Type="http://schemas.openxmlformats.org/officeDocument/2006/relationships/tags" Target="../tags/tag893.xml"/><Relationship Id="rId906" Type="http://schemas.openxmlformats.org/officeDocument/2006/relationships/tags" Target="../tags/tag907.xml"/><Relationship Id="rId948" Type="http://schemas.openxmlformats.org/officeDocument/2006/relationships/tags" Target="../tags/tag949.xml"/><Relationship Id="rId1133" Type="http://schemas.openxmlformats.org/officeDocument/2006/relationships/tags" Target="../tags/tag1134.xml"/><Relationship Id="rId35" Type="http://schemas.openxmlformats.org/officeDocument/2006/relationships/tags" Target="../tags/tag36.xml"/><Relationship Id="rId77" Type="http://schemas.openxmlformats.org/officeDocument/2006/relationships/tags" Target="../tags/tag78.xml"/><Relationship Id="rId100" Type="http://schemas.openxmlformats.org/officeDocument/2006/relationships/tags" Target="../tags/tag101.xml"/><Relationship Id="rId282" Type="http://schemas.openxmlformats.org/officeDocument/2006/relationships/tags" Target="../tags/tag283.xml"/><Relationship Id="rId338" Type="http://schemas.openxmlformats.org/officeDocument/2006/relationships/tags" Target="../tags/tag339.xml"/><Relationship Id="rId503" Type="http://schemas.openxmlformats.org/officeDocument/2006/relationships/tags" Target="../tags/tag504.xml"/><Relationship Id="rId545" Type="http://schemas.openxmlformats.org/officeDocument/2006/relationships/tags" Target="../tags/tag546.xml"/><Relationship Id="rId587" Type="http://schemas.openxmlformats.org/officeDocument/2006/relationships/tags" Target="../tags/tag588.xml"/><Relationship Id="rId710" Type="http://schemas.openxmlformats.org/officeDocument/2006/relationships/tags" Target="../tags/tag711.xml"/><Relationship Id="rId752" Type="http://schemas.openxmlformats.org/officeDocument/2006/relationships/tags" Target="../tags/tag753.xml"/><Relationship Id="rId808" Type="http://schemas.openxmlformats.org/officeDocument/2006/relationships/tags" Target="../tags/tag809.xml"/><Relationship Id="rId8" Type="http://schemas.openxmlformats.org/officeDocument/2006/relationships/tags" Target="../tags/tag9.xml"/><Relationship Id="rId142" Type="http://schemas.openxmlformats.org/officeDocument/2006/relationships/tags" Target="../tags/tag143.xml"/><Relationship Id="rId184" Type="http://schemas.openxmlformats.org/officeDocument/2006/relationships/tags" Target="../tags/tag185.xml"/><Relationship Id="rId391" Type="http://schemas.openxmlformats.org/officeDocument/2006/relationships/tags" Target="../tags/tag392.xml"/><Relationship Id="rId405" Type="http://schemas.openxmlformats.org/officeDocument/2006/relationships/tags" Target="../tags/tag406.xml"/><Relationship Id="rId447" Type="http://schemas.openxmlformats.org/officeDocument/2006/relationships/tags" Target="../tags/tag448.xml"/><Relationship Id="rId612" Type="http://schemas.openxmlformats.org/officeDocument/2006/relationships/tags" Target="../tags/tag613.xml"/><Relationship Id="rId794" Type="http://schemas.openxmlformats.org/officeDocument/2006/relationships/tags" Target="../tags/tag795.xml"/><Relationship Id="rId1035" Type="http://schemas.openxmlformats.org/officeDocument/2006/relationships/tags" Target="../tags/tag1036.xml"/><Relationship Id="rId1077" Type="http://schemas.openxmlformats.org/officeDocument/2006/relationships/tags" Target="../tags/tag1078.xml"/><Relationship Id="rId251" Type="http://schemas.openxmlformats.org/officeDocument/2006/relationships/tags" Target="../tags/tag252.xml"/><Relationship Id="rId489" Type="http://schemas.openxmlformats.org/officeDocument/2006/relationships/tags" Target="../tags/tag490.xml"/><Relationship Id="rId654" Type="http://schemas.openxmlformats.org/officeDocument/2006/relationships/tags" Target="../tags/tag655.xml"/><Relationship Id="rId696" Type="http://schemas.openxmlformats.org/officeDocument/2006/relationships/tags" Target="../tags/tag697.xml"/><Relationship Id="rId861" Type="http://schemas.openxmlformats.org/officeDocument/2006/relationships/tags" Target="../tags/tag862.xml"/><Relationship Id="rId917" Type="http://schemas.openxmlformats.org/officeDocument/2006/relationships/tags" Target="../tags/tag918.xml"/><Relationship Id="rId959" Type="http://schemas.openxmlformats.org/officeDocument/2006/relationships/tags" Target="../tags/tag960.xml"/><Relationship Id="rId1102" Type="http://schemas.openxmlformats.org/officeDocument/2006/relationships/tags" Target="../tags/tag1103.xml"/><Relationship Id="rId46" Type="http://schemas.openxmlformats.org/officeDocument/2006/relationships/tags" Target="../tags/tag47.xml"/><Relationship Id="rId293" Type="http://schemas.openxmlformats.org/officeDocument/2006/relationships/tags" Target="../tags/tag294.xml"/><Relationship Id="rId307" Type="http://schemas.openxmlformats.org/officeDocument/2006/relationships/tags" Target="../tags/tag308.xml"/><Relationship Id="rId349" Type="http://schemas.openxmlformats.org/officeDocument/2006/relationships/tags" Target="../tags/tag350.xml"/><Relationship Id="rId514" Type="http://schemas.openxmlformats.org/officeDocument/2006/relationships/tags" Target="../tags/tag515.xml"/><Relationship Id="rId556" Type="http://schemas.openxmlformats.org/officeDocument/2006/relationships/tags" Target="../tags/tag557.xml"/><Relationship Id="rId721" Type="http://schemas.openxmlformats.org/officeDocument/2006/relationships/tags" Target="../tags/tag722.xml"/><Relationship Id="rId763" Type="http://schemas.openxmlformats.org/officeDocument/2006/relationships/tags" Target="../tags/tag764.xml"/><Relationship Id="rId1144" Type="http://schemas.openxmlformats.org/officeDocument/2006/relationships/tags" Target="../tags/tag1145.xml"/><Relationship Id="rId88" Type="http://schemas.openxmlformats.org/officeDocument/2006/relationships/tags" Target="../tags/tag89.xml"/><Relationship Id="rId111" Type="http://schemas.openxmlformats.org/officeDocument/2006/relationships/tags" Target="../tags/tag112.xml"/><Relationship Id="rId153" Type="http://schemas.openxmlformats.org/officeDocument/2006/relationships/tags" Target="../tags/tag154.xml"/><Relationship Id="rId195" Type="http://schemas.openxmlformats.org/officeDocument/2006/relationships/tags" Target="../tags/tag196.xml"/><Relationship Id="rId209" Type="http://schemas.openxmlformats.org/officeDocument/2006/relationships/tags" Target="../tags/tag210.xml"/><Relationship Id="rId360" Type="http://schemas.openxmlformats.org/officeDocument/2006/relationships/tags" Target="../tags/tag361.xml"/><Relationship Id="rId416" Type="http://schemas.openxmlformats.org/officeDocument/2006/relationships/tags" Target="../tags/tag417.xml"/><Relationship Id="rId598" Type="http://schemas.openxmlformats.org/officeDocument/2006/relationships/tags" Target="../tags/tag599.xml"/><Relationship Id="rId819" Type="http://schemas.openxmlformats.org/officeDocument/2006/relationships/tags" Target="../tags/tag820.xml"/><Relationship Id="rId970" Type="http://schemas.openxmlformats.org/officeDocument/2006/relationships/tags" Target="../tags/tag971.xml"/><Relationship Id="rId1004" Type="http://schemas.openxmlformats.org/officeDocument/2006/relationships/tags" Target="../tags/tag1005.xml"/><Relationship Id="rId1046" Type="http://schemas.openxmlformats.org/officeDocument/2006/relationships/tags" Target="../tags/tag1047.xml"/><Relationship Id="rId220" Type="http://schemas.openxmlformats.org/officeDocument/2006/relationships/tags" Target="../tags/tag221.xml"/><Relationship Id="rId458" Type="http://schemas.openxmlformats.org/officeDocument/2006/relationships/tags" Target="../tags/tag459.xml"/><Relationship Id="rId623" Type="http://schemas.openxmlformats.org/officeDocument/2006/relationships/tags" Target="../tags/tag624.xml"/><Relationship Id="rId665" Type="http://schemas.openxmlformats.org/officeDocument/2006/relationships/tags" Target="../tags/tag666.xml"/><Relationship Id="rId830" Type="http://schemas.openxmlformats.org/officeDocument/2006/relationships/tags" Target="../tags/tag831.xml"/><Relationship Id="rId872" Type="http://schemas.openxmlformats.org/officeDocument/2006/relationships/tags" Target="../tags/tag873.xml"/><Relationship Id="rId928" Type="http://schemas.openxmlformats.org/officeDocument/2006/relationships/tags" Target="../tags/tag929.xml"/><Relationship Id="rId1088" Type="http://schemas.openxmlformats.org/officeDocument/2006/relationships/tags" Target="../tags/tag1089.xml"/><Relationship Id="rId15" Type="http://schemas.openxmlformats.org/officeDocument/2006/relationships/tags" Target="../tags/tag16.xml"/><Relationship Id="rId57" Type="http://schemas.openxmlformats.org/officeDocument/2006/relationships/tags" Target="../tags/tag58.xml"/><Relationship Id="rId262" Type="http://schemas.openxmlformats.org/officeDocument/2006/relationships/tags" Target="../tags/tag263.xml"/><Relationship Id="rId318" Type="http://schemas.openxmlformats.org/officeDocument/2006/relationships/tags" Target="../tags/tag319.xml"/><Relationship Id="rId525" Type="http://schemas.openxmlformats.org/officeDocument/2006/relationships/tags" Target="../tags/tag526.xml"/><Relationship Id="rId567" Type="http://schemas.openxmlformats.org/officeDocument/2006/relationships/tags" Target="../tags/tag568.xml"/><Relationship Id="rId732" Type="http://schemas.openxmlformats.org/officeDocument/2006/relationships/tags" Target="../tags/tag733.xml"/><Relationship Id="rId1113" Type="http://schemas.openxmlformats.org/officeDocument/2006/relationships/tags" Target="../tags/tag1114.xml"/><Relationship Id="rId99" Type="http://schemas.openxmlformats.org/officeDocument/2006/relationships/tags" Target="../tags/tag100.xml"/><Relationship Id="rId122" Type="http://schemas.openxmlformats.org/officeDocument/2006/relationships/tags" Target="../tags/tag123.xml"/><Relationship Id="rId164" Type="http://schemas.openxmlformats.org/officeDocument/2006/relationships/tags" Target="../tags/tag165.xml"/><Relationship Id="rId371" Type="http://schemas.openxmlformats.org/officeDocument/2006/relationships/tags" Target="../tags/tag372.xml"/><Relationship Id="rId774" Type="http://schemas.openxmlformats.org/officeDocument/2006/relationships/tags" Target="../tags/tag775.xml"/><Relationship Id="rId981" Type="http://schemas.openxmlformats.org/officeDocument/2006/relationships/tags" Target="../tags/tag982.xml"/><Relationship Id="rId1015" Type="http://schemas.openxmlformats.org/officeDocument/2006/relationships/tags" Target="../tags/tag1016.xml"/><Relationship Id="rId1057" Type="http://schemas.openxmlformats.org/officeDocument/2006/relationships/tags" Target="../tags/tag1058.xml"/><Relationship Id="rId427" Type="http://schemas.openxmlformats.org/officeDocument/2006/relationships/tags" Target="../tags/tag428.xml"/><Relationship Id="rId469" Type="http://schemas.openxmlformats.org/officeDocument/2006/relationships/tags" Target="../tags/tag470.xml"/><Relationship Id="rId634" Type="http://schemas.openxmlformats.org/officeDocument/2006/relationships/tags" Target="../tags/tag635.xml"/><Relationship Id="rId676" Type="http://schemas.openxmlformats.org/officeDocument/2006/relationships/tags" Target="../tags/tag677.xml"/><Relationship Id="rId841" Type="http://schemas.openxmlformats.org/officeDocument/2006/relationships/tags" Target="../tags/tag842.xml"/><Relationship Id="rId883" Type="http://schemas.openxmlformats.org/officeDocument/2006/relationships/tags" Target="../tags/tag884.xml"/><Relationship Id="rId1099" Type="http://schemas.openxmlformats.org/officeDocument/2006/relationships/tags" Target="../tags/tag1100.xml"/><Relationship Id="rId26" Type="http://schemas.openxmlformats.org/officeDocument/2006/relationships/tags" Target="../tags/tag27.xml"/><Relationship Id="rId231" Type="http://schemas.openxmlformats.org/officeDocument/2006/relationships/tags" Target="../tags/tag232.xml"/><Relationship Id="rId273" Type="http://schemas.openxmlformats.org/officeDocument/2006/relationships/tags" Target="../tags/tag274.xml"/><Relationship Id="rId329" Type="http://schemas.openxmlformats.org/officeDocument/2006/relationships/tags" Target="../tags/tag330.xml"/><Relationship Id="rId480" Type="http://schemas.openxmlformats.org/officeDocument/2006/relationships/tags" Target="../tags/tag481.xml"/><Relationship Id="rId536" Type="http://schemas.openxmlformats.org/officeDocument/2006/relationships/tags" Target="../tags/tag537.xml"/><Relationship Id="rId701" Type="http://schemas.openxmlformats.org/officeDocument/2006/relationships/tags" Target="../tags/tag702.xml"/><Relationship Id="rId939" Type="http://schemas.openxmlformats.org/officeDocument/2006/relationships/tags" Target="../tags/tag940.xml"/><Relationship Id="rId1124" Type="http://schemas.openxmlformats.org/officeDocument/2006/relationships/tags" Target="../tags/tag1125.xml"/><Relationship Id="rId68" Type="http://schemas.openxmlformats.org/officeDocument/2006/relationships/tags" Target="../tags/tag69.xml"/><Relationship Id="rId133" Type="http://schemas.openxmlformats.org/officeDocument/2006/relationships/tags" Target="../tags/tag134.xml"/><Relationship Id="rId175" Type="http://schemas.openxmlformats.org/officeDocument/2006/relationships/tags" Target="../tags/tag176.xml"/><Relationship Id="rId340" Type="http://schemas.openxmlformats.org/officeDocument/2006/relationships/tags" Target="../tags/tag341.xml"/><Relationship Id="rId578" Type="http://schemas.openxmlformats.org/officeDocument/2006/relationships/tags" Target="../tags/tag579.xml"/><Relationship Id="rId743" Type="http://schemas.openxmlformats.org/officeDocument/2006/relationships/tags" Target="../tags/tag744.xml"/><Relationship Id="rId785" Type="http://schemas.openxmlformats.org/officeDocument/2006/relationships/tags" Target="../tags/tag786.xml"/><Relationship Id="rId950" Type="http://schemas.openxmlformats.org/officeDocument/2006/relationships/tags" Target="../tags/tag951.xml"/><Relationship Id="rId992" Type="http://schemas.openxmlformats.org/officeDocument/2006/relationships/tags" Target="../tags/tag993.xml"/><Relationship Id="rId1026" Type="http://schemas.openxmlformats.org/officeDocument/2006/relationships/tags" Target="../tags/tag1027.xml"/><Relationship Id="rId200" Type="http://schemas.openxmlformats.org/officeDocument/2006/relationships/tags" Target="../tags/tag201.xml"/><Relationship Id="rId382" Type="http://schemas.openxmlformats.org/officeDocument/2006/relationships/tags" Target="../tags/tag383.xml"/><Relationship Id="rId438" Type="http://schemas.openxmlformats.org/officeDocument/2006/relationships/tags" Target="../tags/tag439.xml"/><Relationship Id="rId603" Type="http://schemas.openxmlformats.org/officeDocument/2006/relationships/tags" Target="../tags/tag604.xml"/><Relationship Id="rId645" Type="http://schemas.openxmlformats.org/officeDocument/2006/relationships/tags" Target="../tags/tag646.xml"/><Relationship Id="rId687" Type="http://schemas.openxmlformats.org/officeDocument/2006/relationships/tags" Target="../tags/tag688.xml"/><Relationship Id="rId810" Type="http://schemas.openxmlformats.org/officeDocument/2006/relationships/tags" Target="../tags/tag811.xml"/><Relationship Id="rId852" Type="http://schemas.openxmlformats.org/officeDocument/2006/relationships/tags" Target="../tags/tag853.xml"/><Relationship Id="rId908" Type="http://schemas.openxmlformats.org/officeDocument/2006/relationships/tags" Target="../tags/tag909.xml"/><Relationship Id="rId1068" Type="http://schemas.openxmlformats.org/officeDocument/2006/relationships/tags" Target="../tags/tag1069.xml"/><Relationship Id="rId242" Type="http://schemas.openxmlformats.org/officeDocument/2006/relationships/tags" Target="../tags/tag243.xml"/><Relationship Id="rId284" Type="http://schemas.openxmlformats.org/officeDocument/2006/relationships/tags" Target="../tags/tag285.xml"/><Relationship Id="rId491" Type="http://schemas.openxmlformats.org/officeDocument/2006/relationships/tags" Target="../tags/tag492.xml"/><Relationship Id="rId505" Type="http://schemas.openxmlformats.org/officeDocument/2006/relationships/tags" Target="../tags/tag506.xml"/><Relationship Id="rId712" Type="http://schemas.openxmlformats.org/officeDocument/2006/relationships/tags" Target="../tags/tag713.xml"/><Relationship Id="rId894" Type="http://schemas.openxmlformats.org/officeDocument/2006/relationships/tags" Target="../tags/tag895.xml"/><Relationship Id="rId1135" Type="http://schemas.openxmlformats.org/officeDocument/2006/relationships/tags" Target="../tags/tag1136.xml"/><Relationship Id="rId37" Type="http://schemas.openxmlformats.org/officeDocument/2006/relationships/tags" Target="../tags/tag38.xml"/><Relationship Id="rId79" Type="http://schemas.openxmlformats.org/officeDocument/2006/relationships/tags" Target="../tags/tag80.xml"/><Relationship Id="rId102" Type="http://schemas.openxmlformats.org/officeDocument/2006/relationships/tags" Target="../tags/tag103.xml"/><Relationship Id="rId144" Type="http://schemas.openxmlformats.org/officeDocument/2006/relationships/tags" Target="../tags/tag145.xml"/><Relationship Id="rId547" Type="http://schemas.openxmlformats.org/officeDocument/2006/relationships/tags" Target="../tags/tag548.xml"/><Relationship Id="rId589" Type="http://schemas.openxmlformats.org/officeDocument/2006/relationships/tags" Target="../tags/tag590.xml"/><Relationship Id="rId754" Type="http://schemas.openxmlformats.org/officeDocument/2006/relationships/tags" Target="../tags/tag755.xml"/><Relationship Id="rId796" Type="http://schemas.openxmlformats.org/officeDocument/2006/relationships/tags" Target="../tags/tag797.xml"/><Relationship Id="rId961" Type="http://schemas.openxmlformats.org/officeDocument/2006/relationships/tags" Target="../tags/tag962.xml"/><Relationship Id="rId90" Type="http://schemas.openxmlformats.org/officeDocument/2006/relationships/tags" Target="../tags/tag91.xml"/><Relationship Id="rId186" Type="http://schemas.openxmlformats.org/officeDocument/2006/relationships/tags" Target="../tags/tag187.xml"/><Relationship Id="rId351" Type="http://schemas.openxmlformats.org/officeDocument/2006/relationships/tags" Target="../tags/tag352.xml"/><Relationship Id="rId393" Type="http://schemas.openxmlformats.org/officeDocument/2006/relationships/tags" Target="../tags/tag394.xml"/><Relationship Id="rId407" Type="http://schemas.openxmlformats.org/officeDocument/2006/relationships/tags" Target="../tags/tag408.xml"/><Relationship Id="rId449" Type="http://schemas.openxmlformats.org/officeDocument/2006/relationships/tags" Target="../tags/tag450.xml"/><Relationship Id="rId614" Type="http://schemas.openxmlformats.org/officeDocument/2006/relationships/tags" Target="../tags/tag615.xml"/><Relationship Id="rId656" Type="http://schemas.openxmlformats.org/officeDocument/2006/relationships/tags" Target="../tags/tag657.xml"/><Relationship Id="rId821" Type="http://schemas.openxmlformats.org/officeDocument/2006/relationships/tags" Target="../tags/tag822.xml"/><Relationship Id="rId863" Type="http://schemas.openxmlformats.org/officeDocument/2006/relationships/tags" Target="../tags/tag864.xml"/><Relationship Id="rId1037" Type="http://schemas.openxmlformats.org/officeDocument/2006/relationships/tags" Target="../tags/tag1038.xml"/><Relationship Id="rId1079" Type="http://schemas.openxmlformats.org/officeDocument/2006/relationships/tags" Target="../tags/tag1080.xml"/><Relationship Id="rId211" Type="http://schemas.openxmlformats.org/officeDocument/2006/relationships/tags" Target="../tags/tag212.xml"/><Relationship Id="rId253" Type="http://schemas.openxmlformats.org/officeDocument/2006/relationships/tags" Target="../tags/tag254.xml"/><Relationship Id="rId295" Type="http://schemas.openxmlformats.org/officeDocument/2006/relationships/tags" Target="../tags/tag296.xml"/><Relationship Id="rId309" Type="http://schemas.openxmlformats.org/officeDocument/2006/relationships/tags" Target="../tags/tag310.xml"/><Relationship Id="rId460" Type="http://schemas.openxmlformats.org/officeDocument/2006/relationships/tags" Target="../tags/tag461.xml"/><Relationship Id="rId516" Type="http://schemas.openxmlformats.org/officeDocument/2006/relationships/tags" Target="../tags/tag517.xml"/><Relationship Id="rId698" Type="http://schemas.openxmlformats.org/officeDocument/2006/relationships/tags" Target="../tags/tag699.xml"/><Relationship Id="rId919" Type="http://schemas.openxmlformats.org/officeDocument/2006/relationships/tags" Target="../tags/tag920.xml"/><Relationship Id="rId1090" Type="http://schemas.openxmlformats.org/officeDocument/2006/relationships/tags" Target="../tags/tag1091.xml"/><Relationship Id="rId1104" Type="http://schemas.openxmlformats.org/officeDocument/2006/relationships/tags" Target="../tags/tag1105.xml"/><Relationship Id="rId1146" Type="http://schemas.openxmlformats.org/officeDocument/2006/relationships/tags" Target="../tags/tag1147.xml"/><Relationship Id="rId48" Type="http://schemas.openxmlformats.org/officeDocument/2006/relationships/tags" Target="../tags/tag49.xml"/><Relationship Id="rId113" Type="http://schemas.openxmlformats.org/officeDocument/2006/relationships/tags" Target="../tags/tag114.xml"/><Relationship Id="rId320" Type="http://schemas.openxmlformats.org/officeDocument/2006/relationships/tags" Target="../tags/tag321.xml"/><Relationship Id="rId558" Type="http://schemas.openxmlformats.org/officeDocument/2006/relationships/tags" Target="../tags/tag559.xml"/><Relationship Id="rId723" Type="http://schemas.openxmlformats.org/officeDocument/2006/relationships/tags" Target="../tags/tag724.xml"/><Relationship Id="rId765" Type="http://schemas.openxmlformats.org/officeDocument/2006/relationships/tags" Target="../tags/tag766.xml"/><Relationship Id="rId930" Type="http://schemas.openxmlformats.org/officeDocument/2006/relationships/tags" Target="../tags/tag931.xml"/><Relationship Id="rId972" Type="http://schemas.openxmlformats.org/officeDocument/2006/relationships/tags" Target="../tags/tag973.xml"/><Relationship Id="rId1006" Type="http://schemas.openxmlformats.org/officeDocument/2006/relationships/tags" Target="../tags/tag1007.xml"/><Relationship Id="rId155" Type="http://schemas.openxmlformats.org/officeDocument/2006/relationships/tags" Target="../tags/tag156.xml"/><Relationship Id="rId197" Type="http://schemas.openxmlformats.org/officeDocument/2006/relationships/tags" Target="../tags/tag198.xml"/><Relationship Id="rId362" Type="http://schemas.openxmlformats.org/officeDocument/2006/relationships/tags" Target="../tags/tag363.xml"/><Relationship Id="rId418" Type="http://schemas.openxmlformats.org/officeDocument/2006/relationships/tags" Target="../tags/tag419.xml"/><Relationship Id="rId625" Type="http://schemas.openxmlformats.org/officeDocument/2006/relationships/tags" Target="../tags/tag626.xml"/><Relationship Id="rId832" Type="http://schemas.openxmlformats.org/officeDocument/2006/relationships/tags" Target="../tags/tag833.xml"/><Relationship Id="rId1048" Type="http://schemas.openxmlformats.org/officeDocument/2006/relationships/tags" Target="../tags/tag1049.xml"/><Relationship Id="rId222" Type="http://schemas.openxmlformats.org/officeDocument/2006/relationships/tags" Target="../tags/tag223.xml"/><Relationship Id="rId264" Type="http://schemas.openxmlformats.org/officeDocument/2006/relationships/tags" Target="../tags/tag265.xml"/><Relationship Id="rId471" Type="http://schemas.openxmlformats.org/officeDocument/2006/relationships/tags" Target="../tags/tag472.xml"/><Relationship Id="rId667" Type="http://schemas.openxmlformats.org/officeDocument/2006/relationships/tags" Target="../tags/tag668.xml"/><Relationship Id="rId874" Type="http://schemas.openxmlformats.org/officeDocument/2006/relationships/tags" Target="../tags/tag875.xml"/><Relationship Id="rId1115" Type="http://schemas.openxmlformats.org/officeDocument/2006/relationships/tags" Target="../tags/tag1116.xml"/><Relationship Id="rId17" Type="http://schemas.openxmlformats.org/officeDocument/2006/relationships/tags" Target="../tags/tag18.xml"/><Relationship Id="rId59" Type="http://schemas.openxmlformats.org/officeDocument/2006/relationships/tags" Target="../tags/tag60.xml"/><Relationship Id="rId124" Type="http://schemas.openxmlformats.org/officeDocument/2006/relationships/tags" Target="../tags/tag125.xml"/><Relationship Id="rId527" Type="http://schemas.openxmlformats.org/officeDocument/2006/relationships/tags" Target="../tags/tag528.xml"/><Relationship Id="rId569" Type="http://schemas.openxmlformats.org/officeDocument/2006/relationships/tags" Target="../tags/tag570.xml"/><Relationship Id="rId734" Type="http://schemas.openxmlformats.org/officeDocument/2006/relationships/tags" Target="../tags/tag735.xml"/><Relationship Id="rId776" Type="http://schemas.openxmlformats.org/officeDocument/2006/relationships/tags" Target="../tags/tag777.xml"/><Relationship Id="rId941" Type="http://schemas.openxmlformats.org/officeDocument/2006/relationships/tags" Target="../tags/tag942.xml"/><Relationship Id="rId983" Type="http://schemas.openxmlformats.org/officeDocument/2006/relationships/tags" Target="../tags/tag984.xml"/><Relationship Id="rId70" Type="http://schemas.openxmlformats.org/officeDocument/2006/relationships/tags" Target="../tags/tag71.xml"/><Relationship Id="rId166" Type="http://schemas.openxmlformats.org/officeDocument/2006/relationships/tags" Target="../tags/tag167.xml"/><Relationship Id="rId331" Type="http://schemas.openxmlformats.org/officeDocument/2006/relationships/tags" Target="../tags/tag332.xml"/><Relationship Id="rId373" Type="http://schemas.openxmlformats.org/officeDocument/2006/relationships/tags" Target="../tags/tag374.xml"/><Relationship Id="rId429" Type="http://schemas.openxmlformats.org/officeDocument/2006/relationships/tags" Target="../tags/tag430.xml"/><Relationship Id="rId580" Type="http://schemas.openxmlformats.org/officeDocument/2006/relationships/tags" Target="../tags/tag581.xml"/><Relationship Id="rId636" Type="http://schemas.openxmlformats.org/officeDocument/2006/relationships/tags" Target="../tags/tag637.xml"/><Relationship Id="rId801" Type="http://schemas.openxmlformats.org/officeDocument/2006/relationships/tags" Target="../tags/tag802.xml"/><Relationship Id="rId1017" Type="http://schemas.openxmlformats.org/officeDocument/2006/relationships/tags" Target="../tags/tag1018.xml"/><Relationship Id="rId1059" Type="http://schemas.openxmlformats.org/officeDocument/2006/relationships/tags" Target="../tags/tag1060.xml"/><Relationship Id="rId1" Type="http://schemas.openxmlformats.org/officeDocument/2006/relationships/tags" Target="../tags/tag2.xml"/><Relationship Id="rId233" Type="http://schemas.openxmlformats.org/officeDocument/2006/relationships/tags" Target="../tags/tag234.xml"/><Relationship Id="rId440" Type="http://schemas.openxmlformats.org/officeDocument/2006/relationships/tags" Target="../tags/tag441.xml"/><Relationship Id="rId678" Type="http://schemas.openxmlformats.org/officeDocument/2006/relationships/tags" Target="../tags/tag679.xml"/><Relationship Id="rId843" Type="http://schemas.openxmlformats.org/officeDocument/2006/relationships/tags" Target="../tags/tag844.xml"/><Relationship Id="rId885" Type="http://schemas.openxmlformats.org/officeDocument/2006/relationships/tags" Target="../tags/tag886.xml"/><Relationship Id="rId1070" Type="http://schemas.openxmlformats.org/officeDocument/2006/relationships/tags" Target="../tags/tag1071.xml"/><Relationship Id="rId1126" Type="http://schemas.openxmlformats.org/officeDocument/2006/relationships/tags" Target="../tags/tag1127.xml"/><Relationship Id="rId28" Type="http://schemas.openxmlformats.org/officeDocument/2006/relationships/tags" Target="../tags/tag29.xml"/><Relationship Id="rId275" Type="http://schemas.openxmlformats.org/officeDocument/2006/relationships/tags" Target="../tags/tag276.xml"/><Relationship Id="rId300" Type="http://schemas.openxmlformats.org/officeDocument/2006/relationships/tags" Target="../tags/tag301.xml"/><Relationship Id="rId482" Type="http://schemas.openxmlformats.org/officeDocument/2006/relationships/tags" Target="../tags/tag483.xml"/><Relationship Id="rId538" Type="http://schemas.openxmlformats.org/officeDocument/2006/relationships/tags" Target="../tags/tag539.xml"/><Relationship Id="rId703" Type="http://schemas.openxmlformats.org/officeDocument/2006/relationships/tags" Target="../tags/tag704.xml"/><Relationship Id="rId745" Type="http://schemas.openxmlformats.org/officeDocument/2006/relationships/tags" Target="../tags/tag746.xml"/><Relationship Id="rId910" Type="http://schemas.openxmlformats.org/officeDocument/2006/relationships/tags" Target="../tags/tag911.xml"/><Relationship Id="rId952" Type="http://schemas.openxmlformats.org/officeDocument/2006/relationships/tags" Target="../tags/tag953.xml"/><Relationship Id="rId81" Type="http://schemas.openxmlformats.org/officeDocument/2006/relationships/tags" Target="../tags/tag82.xml"/><Relationship Id="rId135" Type="http://schemas.openxmlformats.org/officeDocument/2006/relationships/tags" Target="../tags/tag136.xml"/><Relationship Id="rId177" Type="http://schemas.openxmlformats.org/officeDocument/2006/relationships/tags" Target="../tags/tag178.xml"/><Relationship Id="rId342" Type="http://schemas.openxmlformats.org/officeDocument/2006/relationships/tags" Target="../tags/tag343.xml"/><Relationship Id="rId384" Type="http://schemas.openxmlformats.org/officeDocument/2006/relationships/tags" Target="../tags/tag385.xml"/><Relationship Id="rId591" Type="http://schemas.openxmlformats.org/officeDocument/2006/relationships/tags" Target="../tags/tag592.xml"/><Relationship Id="rId605" Type="http://schemas.openxmlformats.org/officeDocument/2006/relationships/tags" Target="../tags/tag606.xml"/><Relationship Id="rId787" Type="http://schemas.openxmlformats.org/officeDocument/2006/relationships/tags" Target="../tags/tag788.xml"/><Relationship Id="rId812" Type="http://schemas.openxmlformats.org/officeDocument/2006/relationships/tags" Target="../tags/tag813.xml"/><Relationship Id="rId994" Type="http://schemas.openxmlformats.org/officeDocument/2006/relationships/tags" Target="../tags/tag995.xml"/><Relationship Id="rId1028" Type="http://schemas.openxmlformats.org/officeDocument/2006/relationships/tags" Target="../tags/tag1029.xml"/><Relationship Id="rId202" Type="http://schemas.openxmlformats.org/officeDocument/2006/relationships/tags" Target="../tags/tag203.xml"/><Relationship Id="rId244" Type="http://schemas.openxmlformats.org/officeDocument/2006/relationships/tags" Target="../tags/tag245.xml"/><Relationship Id="rId647" Type="http://schemas.openxmlformats.org/officeDocument/2006/relationships/tags" Target="../tags/tag648.xml"/><Relationship Id="rId689" Type="http://schemas.openxmlformats.org/officeDocument/2006/relationships/tags" Target="../tags/tag690.xml"/><Relationship Id="rId854" Type="http://schemas.openxmlformats.org/officeDocument/2006/relationships/tags" Target="../tags/tag855.xml"/><Relationship Id="rId896" Type="http://schemas.openxmlformats.org/officeDocument/2006/relationships/tags" Target="../tags/tag897.xml"/><Relationship Id="rId1081" Type="http://schemas.openxmlformats.org/officeDocument/2006/relationships/tags" Target="../tags/tag1082.xml"/><Relationship Id="rId39" Type="http://schemas.openxmlformats.org/officeDocument/2006/relationships/tags" Target="../tags/tag40.xml"/><Relationship Id="rId286" Type="http://schemas.openxmlformats.org/officeDocument/2006/relationships/tags" Target="../tags/tag287.xml"/><Relationship Id="rId451" Type="http://schemas.openxmlformats.org/officeDocument/2006/relationships/tags" Target="../tags/tag452.xml"/><Relationship Id="rId493" Type="http://schemas.openxmlformats.org/officeDocument/2006/relationships/tags" Target="../tags/tag494.xml"/><Relationship Id="rId507" Type="http://schemas.openxmlformats.org/officeDocument/2006/relationships/tags" Target="../tags/tag508.xml"/><Relationship Id="rId549" Type="http://schemas.openxmlformats.org/officeDocument/2006/relationships/tags" Target="../tags/tag550.xml"/><Relationship Id="rId714" Type="http://schemas.openxmlformats.org/officeDocument/2006/relationships/tags" Target="../tags/tag715.xml"/><Relationship Id="rId756" Type="http://schemas.openxmlformats.org/officeDocument/2006/relationships/tags" Target="../tags/tag757.xml"/><Relationship Id="rId921" Type="http://schemas.openxmlformats.org/officeDocument/2006/relationships/tags" Target="../tags/tag922.xml"/><Relationship Id="rId1137" Type="http://schemas.openxmlformats.org/officeDocument/2006/relationships/tags" Target="../tags/tag1138.xml"/><Relationship Id="rId50" Type="http://schemas.openxmlformats.org/officeDocument/2006/relationships/tags" Target="../tags/tag51.xml"/><Relationship Id="rId104" Type="http://schemas.openxmlformats.org/officeDocument/2006/relationships/tags" Target="../tags/tag105.xml"/><Relationship Id="rId146" Type="http://schemas.openxmlformats.org/officeDocument/2006/relationships/tags" Target="../tags/tag147.xml"/><Relationship Id="rId188" Type="http://schemas.openxmlformats.org/officeDocument/2006/relationships/tags" Target="../tags/tag189.xml"/><Relationship Id="rId311" Type="http://schemas.openxmlformats.org/officeDocument/2006/relationships/tags" Target="../tags/tag312.xml"/><Relationship Id="rId353" Type="http://schemas.openxmlformats.org/officeDocument/2006/relationships/tags" Target="../tags/tag354.xml"/><Relationship Id="rId395" Type="http://schemas.openxmlformats.org/officeDocument/2006/relationships/tags" Target="../tags/tag396.xml"/><Relationship Id="rId409" Type="http://schemas.openxmlformats.org/officeDocument/2006/relationships/tags" Target="../tags/tag410.xml"/><Relationship Id="rId560" Type="http://schemas.openxmlformats.org/officeDocument/2006/relationships/tags" Target="../tags/tag561.xml"/><Relationship Id="rId798" Type="http://schemas.openxmlformats.org/officeDocument/2006/relationships/tags" Target="../tags/tag799.xml"/><Relationship Id="rId963" Type="http://schemas.openxmlformats.org/officeDocument/2006/relationships/tags" Target="../tags/tag964.xml"/><Relationship Id="rId1039" Type="http://schemas.openxmlformats.org/officeDocument/2006/relationships/tags" Target="../tags/tag1040.xml"/><Relationship Id="rId92" Type="http://schemas.openxmlformats.org/officeDocument/2006/relationships/tags" Target="../tags/tag93.xml"/><Relationship Id="rId213" Type="http://schemas.openxmlformats.org/officeDocument/2006/relationships/tags" Target="../tags/tag214.xml"/><Relationship Id="rId420" Type="http://schemas.openxmlformats.org/officeDocument/2006/relationships/tags" Target="../tags/tag421.xml"/><Relationship Id="rId616" Type="http://schemas.openxmlformats.org/officeDocument/2006/relationships/tags" Target="../tags/tag617.xml"/><Relationship Id="rId658" Type="http://schemas.openxmlformats.org/officeDocument/2006/relationships/tags" Target="../tags/tag659.xml"/><Relationship Id="rId823" Type="http://schemas.openxmlformats.org/officeDocument/2006/relationships/tags" Target="../tags/tag824.xml"/><Relationship Id="rId865" Type="http://schemas.openxmlformats.org/officeDocument/2006/relationships/tags" Target="../tags/tag866.xml"/><Relationship Id="rId1050" Type="http://schemas.openxmlformats.org/officeDocument/2006/relationships/tags" Target="../tags/tag1051.xml"/><Relationship Id="rId255" Type="http://schemas.openxmlformats.org/officeDocument/2006/relationships/tags" Target="../tags/tag256.xml"/><Relationship Id="rId297" Type="http://schemas.openxmlformats.org/officeDocument/2006/relationships/tags" Target="../tags/tag298.xml"/><Relationship Id="rId462" Type="http://schemas.openxmlformats.org/officeDocument/2006/relationships/tags" Target="../tags/tag463.xml"/><Relationship Id="rId518" Type="http://schemas.openxmlformats.org/officeDocument/2006/relationships/tags" Target="../tags/tag519.xml"/><Relationship Id="rId725" Type="http://schemas.openxmlformats.org/officeDocument/2006/relationships/tags" Target="../tags/tag726.xml"/><Relationship Id="rId932" Type="http://schemas.openxmlformats.org/officeDocument/2006/relationships/tags" Target="../tags/tag933.xml"/><Relationship Id="rId1092" Type="http://schemas.openxmlformats.org/officeDocument/2006/relationships/tags" Target="../tags/tag1093.xml"/><Relationship Id="rId1106" Type="http://schemas.openxmlformats.org/officeDocument/2006/relationships/tags" Target="../tags/tag1107.xml"/><Relationship Id="rId1148" Type="http://schemas.openxmlformats.org/officeDocument/2006/relationships/tags" Target="../tags/tag1149.xml"/><Relationship Id="rId115" Type="http://schemas.openxmlformats.org/officeDocument/2006/relationships/tags" Target="../tags/tag116.xml"/><Relationship Id="rId157" Type="http://schemas.openxmlformats.org/officeDocument/2006/relationships/tags" Target="../tags/tag158.xml"/><Relationship Id="rId322" Type="http://schemas.openxmlformats.org/officeDocument/2006/relationships/tags" Target="../tags/tag323.xml"/><Relationship Id="rId364" Type="http://schemas.openxmlformats.org/officeDocument/2006/relationships/tags" Target="../tags/tag365.xml"/><Relationship Id="rId767" Type="http://schemas.openxmlformats.org/officeDocument/2006/relationships/tags" Target="../tags/tag768.xml"/><Relationship Id="rId974" Type="http://schemas.openxmlformats.org/officeDocument/2006/relationships/tags" Target="../tags/tag975.xml"/><Relationship Id="rId1008" Type="http://schemas.openxmlformats.org/officeDocument/2006/relationships/tags" Target="../tags/tag1009.xml"/><Relationship Id="rId61" Type="http://schemas.openxmlformats.org/officeDocument/2006/relationships/tags" Target="../tags/tag62.xml"/><Relationship Id="rId199" Type="http://schemas.openxmlformats.org/officeDocument/2006/relationships/tags" Target="../tags/tag200.xml"/><Relationship Id="rId571" Type="http://schemas.openxmlformats.org/officeDocument/2006/relationships/tags" Target="../tags/tag572.xml"/><Relationship Id="rId627" Type="http://schemas.openxmlformats.org/officeDocument/2006/relationships/tags" Target="../tags/tag628.xml"/><Relationship Id="rId669" Type="http://schemas.openxmlformats.org/officeDocument/2006/relationships/tags" Target="../tags/tag670.xml"/><Relationship Id="rId834" Type="http://schemas.openxmlformats.org/officeDocument/2006/relationships/tags" Target="../tags/tag835.xml"/><Relationship Id="rId876" Type="http://schemas.openxmlformats.org/officeDocument/2006/relationships/tags" Target="../tags/tag877.xml"/><Relationship Id="rId19" Type="http://schemas.openxmlformats.org/officeDocument/2006/relationships/tags" Target="../tags/tag20.xml"/><Relationship Id="rId224" Type="http://schemas.openxmlformats.org/officeDocument/2006/relationships/tags" Target="../tags/tag225.xml"/><Relationship Id="rId266" Type="http://schemas.openxmlformats.org/officeDocument/2006/relationships/tags" Target="../tags/tag267.xml"/><Relationship Id="rId431" Type="http://schemas.openxmlformats.org/officeDocument/2006/relationships/tags" Target="../tags/tag432.xml"/><Relationship Id="rId473" Type="http://schemas.openxmlformats.org/officeDocument/2006/relationships/tags" Target="../tags/tag474.xml"/><Relationship Id="rId529" Type="http://schemas.openxmlformats.org/officeDocument/2006/relationships/tags" Target="../tags/tag530.xml"/><Relationship Id="rId680" Type="http://schemas.openxmlformats.org/officeDocument/2006/relationships/tags" Target="../tags/tag681.xml"/><Relationship Id="rId736" Type="http://schemas.openxmlformats.org/officeDocument/2006/relationships/tags" Target="../tags/tag737.xml"/><Relationship Id="rId901" Type="http://schemas.openxmlformats.org/officeDocument/2006/relationships/tags" Target="../tags/tag902.xml"/><Relationship Id="rId1061" Type="http://schemas.openxmlformats.org/officeDocument/2006/relationships/tags" Target="../tags/tag1062.xml"/><Relationship Id="rId1117" Type="http://schemas.openxmlformats.org/officeDocument/2006/relationships/tags" Target="../tags/tag1118.xml"/><Relationship Id="rId30" Type="http://schemas.openxmlformats.org/officeDocument/2006/relationships/tags" Target="../tags/tag31.xml"/><Relationship Id="rId126" Type="http://schemas.openxmlformats.org/officeDocument/2006/relationships/tags" Target="../tags/tag127.xml"/><Relationship Id="rId168" Type="http://schemas.openxmlformats.org/officeDocument/2006/relationships/tags" Target="../tags/tag169.xml"/><Relationship Id="rId333" Type="http://schemas.openxmlformats.org/officeDocument/2006/relationships/tags" Target="../tags/tag334.xml"/><Relationship Id="rId540" Type="http://schemas.openxmlformats.org/officeDocument/2006/relationships/tags" Target="../tags/tag541.xml"/><Relationship Id="rId778" Type="http://schemas.openxmlformats.org/officeDocument/2006/relationships/tags" Target="../tags/tag779.xml"/><Relationship Id="rId943" Type="http://schemas.openxmlformats.org/officeDocument/2006/relationships/tags" Target="../tags/tag944.xml"/><Relationship Id="rId985" Type="http://schemas.openxmlformats.org/officeDocument/2006/relationships/tags" Target="../tags/tag986.xml"/><Relationship Id="rId1019" Type="http://schemas.openxmlformats.org/officeDocument/2006/relationships/tags" Target="../tags/tag1020.xml"/><Relationship Id="rId72" Type="http://schemas.openxmlformats.org/officeDocument/2006/relationships/tags" Target="../tags/tag73.xml"/><Relationship Id="rId375" Type="http://schemas.openxmlformats.org/officeDocument/2006/relationships/tags" Target="../tags/tag376.xml"/><Relationship Id="rId582" Type="http://schemas.openxmlformats.org/officeDocument/2006/relationships/tags" Target="../tags/tag583.xml"/><Relationship Id="rId638" Type="http://schemas.openxmlformats.org/officeDocument/2006/relationships/tags" Target="../tags/tag639.xml"/><Relationship Id="rId803" Type="http://schemas.openxmlformats.org/officeDocument/2006/relationships/tags" Target="../tags/tag804.xml"/><Relationship Id="rId845" Type="http://schemas.openxmlformats.org/officeDocument/2006/relationships/tags" Target="../tags/tag846.xml"/><Relationship Id="rId1030" Type="http://schemas.openxmlformats.org/officeDocument/2006/relationships/tags" Target="../tags/tag1031.xml"/><Relationship Id="rId3" Type="http://schemas.openxmlformats.org/officeDocument/2006/relationships/tags" Target="../tags/tag4.xml"/><Relationship Id="rId235" Type="http://schemas.openxmlformats.org/officeDocument/2006/relationships/tags" Target="../tags/tag236.xml"/><Relationship Id="rId277" Type="http://schemas.openxmlformats.org/officeDocument/2006/relationships/tags" Target="../tags/tag278.xml"/><Relationship Id="rId400" Type="http://schemas.openxmlformats.org/officeDocument/2006/relationships/tags" Target="../tags/tag401.xml"/><Relationship Id="rId442" Type="http://schemas.openxmlformats.org/officeDocument/2006/relationships/tags" Target="../tags/tag443.xml"/><Relationship Id="rId484" Type="http://schemas.openxmlformats.org/officeDocument/2006/relationships/tags" Target="../tags/tag485.xml"/><Relationship Id="rId705" Type="http://schemas.openxmlformats.org/officeDocument/2006/relationships/tags" Target="../tags/tag706.xml"/><Relationship Id="rId887" Type="http://schemas.openxmlformats.org/officeDocument/2006/relationships/tags" Target="../tags/tag888.xml"/><Relationship Id="rId1072" Type="http://schemas.openxmlformats.org/officeDocument/2006/relationships/tags" Target="../tags/tag1073.xml"/><Relationship Id="rId1128" Type="http://schemas.openxmlformats.org/officeDocument/2006/relationships/tags" Target="../tags/tag1129.xml"/><Relationship Id="rId137" Type="http://schemas.openxmlformats.org/officeDocument/2006/relationships/tags" Target="../tags/tag138.xml"/><Relationship Id="rId302" Type="http://schemas.openxmlformats.org/officeDocument/2006/relationships/tags" Target="../tags/tag303.xml"/><Relationship Id="rId344" Type="http://schemas.openxmlformats.org/officeDocument/2006/relationships/tags" Target="../tags/tag345.xml"/><Relationship Id="rId691" Type="http://schemas.openxmlformats.org/officeDocument/2006/relationships/tags" Target="../tags/tag692.xml"/><Relationship Id="rId747" Type="http://schemas.openxmlformats.org/officeDocument/2006/relationships/tags" Target="../tags/tag748.xml"/><Relationship Id="rId789" Type="http://schemas.openxmlformats.org/officeDocument/2006/relationships/tags" Target="../tags/tag790.xml"/><Relationship Id="rId912" Type="http://schemas.openxmlformats.org/officeDocument/2006/relationships/tags" Target="../tags/tag913.xml"/><Relationship Id="rId954" Type="http://schemas.openxmlformats.org/officeDocument/2006/relationships/tags" Target="../tags/tag955.xml"/><Relationship Id="rId996" Type="http://schemas.openxmlformats.org/officeDocument/2006/relationships/tags" Target="../tags/tag997.xml"/><Relationship Id="rId41" Type="http://schemas.openxmlformats.org/officeDocument/2006/relationships/tags" Target="../tags/tag42.xml"/><Relationship Id="rId83" Type="http://schemas.openxmlformats.org/officeDocument/2006/relationships/tags" Target="../tags/tag84.xml"/><Relationship Id="rId179" Type="http://schemas.openxmlformats.org/officeDocument/2006/relationships/tags" Target="../tags/tag180.xml"/><Relationship Id="rId386" Type="http://schemas.openxmlformats.org/officeDocument/2006/relationships/tags" Target="../tags/tag387.xml"/><Relationship Id="rId551" Type="http://schemas.openxmlformats.org/officeDocument/2006/relationships/tags" Target="../tags/tag552.xml"/><Relationship Id="rId593" Type="http://schemas.openxmlformats.org/officeDocument/2006/relationships/tags" Target="../tags/tag594.xml"/><Relationship Id="rId607" Type="http://schemas.openxmlformats.org/officeDocument/2006/relationships/tags" Target="../tags/tag608.xml"/><Relationship Id="rId649" Type="http://schemas.openxmlformats.org/officeDocument/2006/relationships/tags" Target="../tags/tag650.xml"/><Relationship Id="rId814" Type="http://schemas.openxmlformats.org/officeDocument/2006/relationships/tags" Target="../tags/tag815.xml"/><Relationship Id="rId856" Type="http://schemas.openxmlformats.org/officeDocument/2006/relationships/tags" Target="../tags/tag857.xml"/><Relationship Id="rId190" Type="http://schemas.openxmlformats.org/officeDocument/2006/relationships/tags" Target="../tags/tag191.xml"/><Relationship Id="rId204" Type="http://schemas.openxmlformats.org/officeDocument/2006/relationships/tags" Target="../tags/tag205.xml"/><Relationship Id="rId246" Type="http://schemas.openxmlformats.org/officeDocument/2006/relationships/tags" Target="../tags/tag247.xml"/><Relationship Id="rId288" Type="http://schemas.openxmlformats.org/officeDocument/2006/relationships/tags" Target="../tags/tag289.xml"/><Relationship Id="rId411" Type="http://schemas.openxmlformats.org/officeDocument/2006/relationships/tags" Target="../tags/tag412.xml"/><Relationship Id="rId453" Type="http://schemas.openxmlformats.org/officeDocument/2006/relationships/tags" Target="../tags/tag454.xml"/><Relationship Id="rId509" Type="http://schemas.openxmlformats.org/officeDocument/2006/relationships/tags" Target="../tags/tag510.xml"/><Relationship Id="rId660" Type="http://schemas.openxmlformats.org/officeDocument/2006/relationships/tags" Target="../tags/tag661.xml"/><Relationship Id="rId898" Type="http://schemas.openxmlformats.org/officeDocument/2006/relationships/tags" Target="../tags/tag899.xml"/><Relationship Id="rId1041" Type="http://schemas.openxmlformats.org/officeDocument/2006/relationships/tags" Target="../tags/tag1042.xml"/><Relationship Id="rId1083" Type="http://schemas.openxmlformats.org/officeDocument/2006/relationships/tags" Target="../tags/tag1084.xml"/><Relationship Id="rId1139" Type="http://schemas.openxmlformats.org/officeDocument/2006/relationships/tags" Target="../tags/tag1140.xml"/><Relationship Id="rId106" Type="http://schemas.openxmlformats.org/officeDocument/2006/relationships/tags" Target="../tags/tag107.xml"/><Relationship Id="rId313" Type="http://schemas.openxmlformats.org/officeDocument/2006/relationships/tags" Target="../tags/tag314.xml"/><Relationship Id="rId495" Type="http://schemas.openxmlformats.org/officeDocument/2006/relationships/tags" Target="../tags/tag496.xml"/><Relationship Id="rId716" Type="http://schemas.openxmlformats.org/officeDocument/2006/relationships/tags" Target="../tags/tag717.xml"/><Relationship Id="rId758" Type="http://schemas.openxmlformats.org/officeDocument/2006/relationships/tags" Target="../tags/tag759.xml"/><Relationship Id="rId923" Type="http://schemas.openxmlformats.org/officeDocument/2006/relationships/tags" Target="../tags/tag924.xml"/><Relationship Id="rId965" Type="http://schemas.openxmlformats.org/officeDocument/2006/relationships/tags" Target="../tags/tag966.xml"/><Relationship Id="rId1150" Type="http://schemas.openxmlformats.org/officeDocument/2006/relationships/tags" Target="../tags/tag1151.xml"/><Relationship Id="rId10" Type="http://schemas.openxmlformats.org/officeDocument/2006/relationships/tags" Target="../tags/tag11.xml"/><Relationship Id="rId52" Type="http://schemas.openxmlformats.org/officeDocument/2006/relationships/tags" Target="../tags/tag53.xml"/><Relationship Id="rId94" Type="http://schemas.openxmlformats.org/officeDocument/2006/relationships/tags" Target="../tags/tag95.xml"/><Relationship Id="rId148" Type="http://schemas.openxmlformats.org/officeDocument/2006/relationships/tags" Target="../tags/tag149.xml"/><Relationship Id="rId355" Type="http://schemas.openxmlformats.org/officeDocument/2006/relationships/tags" Target="../tags/tag356.xml"/><Relationship Id="rId397" Type="http://schemas.openxmlformats.org/officeDocument/2006/relationships/tags" Target="../tags/tag398.xml"/><Relationship Id="rId520" Type="http://schemas.openxmlformats.org/officeDocument/2006/relationships/tags" Target="../tags/tag521.xml"/><Relationship Id="rId562" Type="http://schemas.openxmlformats.org/officeDocument/2006/relationships/tags" Target="../tags/tag563.xml"/><Relationship Id="rId618" Type="http://schemas.openxmlformats.org/officeDocument/2006/relationships/tags" Target="../tags/tag619.xml"/><Relationship Id="rId825" Type="http://schemas.openxmlformats.org/officeDocument/2006/relationships/tags" Target="../tags/tag826.xml"/><Relationship Id="rId215" Type="http://schemas.openxmlformats.org/officeDocument/2006/relationships/tags" Target="../tags/tag216.xml"/><Relationship Id="rId257" Type="http://schemas.openxmlformats.org/officeDocument/2006/relationships/tags" Target="../tags/tag258.xml"/><Relationship Id="rId422" Type="http://schemas.openxmlformats.org/officeDocument/2006/relationships/tags" Target="../tags/tag423.xml"/><Relationship Id="rId464" Type="http://schemas.openxmlformats.org/officeDocument/2006/relationships/tags" Target="../tags/tag465.xml"/><Relationship Id="rId867" Type="http://schemas.openxmlformats.org/officeDocument/2006/relationships/tags" Target="../tags/tag868.xml"/><Relationship Id="rId1010" Type="http://schemas.openxmlformats.org/officeDocument/2006/relationships/tags" Target="../tags/tag1011.xml"/><Relationship Id="rId1052" Type="http://schemas.openxmlformats.org/officeDocument/2006/relationships/tags" Target="../tags/tag1053.xml"/><Relationship Id="rId1094" Type="http://schemas.openxmlformats.org/officeDocument/2006/relationships/tags" Target="../tags/tag1095.xml"/><Relationship Id="rId1108" Type="http://schemas.openxmlformats.org/officeDocument/2006/relationships/tags" Target="../tags/tag1109.xml"/><Relationship Id="rId299" Type="http://schemas.openxmlformats.org/officeDocument/2006/relationships/tags" Target="../tags/tag300.xml"/><Relationship Id="rId727" Type="http://schemas.openxmlformats.org/officeDocument/2006/relationships/tags" Target="../tags/tag728.xml"/><Relationship Id="rId934" Type="http://schemas.openxmlformats.org/officeDocument/2006/relationships/tags" Target="../tags/tag935.xml"/><Relationship Id="rId63" Type="http://schemas.openxmlformats.org/officeDocument/2006/relationships/tags" Target="../tags/tag64.xml"/><Relationship Id="rId159" Type="http://schemas.openxmlformats.org/officeDocument/2006/relationships/tags" Target="../tags/tag160.xml"/><Relationship Id="rId366" Type="http://schemas.openxmlformats.org/officeDocument/2006/relationships/tags" Target="../tags/tag367.xml"/><Relationship Id="rId573" Type="http://schemas.openxmlformats.org/officeDocument/2006/relationships/tags" Target="../tags/tag574.xml"/><Relationship Id="rId780" Type="http://schemas.openxmlformats.org/officeDocument/2006/relationships/tags" Target="../tags/tag781.xml"/><Relationship Id="rId226" Type="http://schemas.openxmlformats.org/officeDocument/2006/relationships/tags" Target="../tags/tag227.xml"/><Relationship Id="rId433" Type="http://schemas.openxmlformats.org/officeDocument/2006/relationships/tags" Target="../tags/tag434.xml"/><Relationship Id="rId878" Type="http://schemas.openxmlformats.org/officeDocument/2006/relationships/tags" Target="../tags/tag879.xml"/><Relationship Id="rId1063" Type="http://schemas.openxmlformats.org/officeDocument/2006/relationships/tags" Target="../tags/tag1064.xml"/><Relationship Id="rId640" Type="http://schemas.openxmlformats.org/officeDocument/2006/relationships/tags" Target="../tags/tag641.xml"/><Relationship Id="rId738" Type="http://schemas.openxmlformats.org/officeDocument/2006/relationships/tags" Target="../tags/tag739.xml"/><Relationship Id="rId945" Type="http://schemas.openxmlformats.org/officeDocument/2006/relationships/tags" Target="../tags/tag946.xml"/><Relationship Id="rId74" Type="http://schemas.openxmlformats.org/officeDocument/2006/relationships/tags" Target="../tags/tag75.xml"/><Relationship Id="rId377" Type="http://schemas.openxmlformats.org/officeDocument/2006/relationships/tags" Target="../tags/tag378.xml"/><Relationship Id="rId500" Type="http://schemas.openxmlformats.org/officeDocument/2006/relationships/tags" Target="../tags/tag501.xml"/><Relationship Id="rId584" Type="http://schemas.openxmlformats.org/officeDocument/2006/relationships/tags" Target="../tags/tag585.xml"/><Relationship Id="rId805" Type="http://schemas.openxmlformats.org/officeDocument/2006/relationships/tags" Target="../tags/tag806.xml"/><Relationship Id="rId1130" Type="http://schemas.openxmlformats.org/officeDocument/2006/relationships/tags" Target="../tags/tag1131.xml"/><Relationship Id="rId5" Type="http://schemas.openxmlformats.org/officeDocument/2006/relationships/tags" Target="../tags/tag6.xml"/><Relationship Id="rId237" Type="http://schemas.openxmlformats.org/officeDocument/2006/relationships/tags" Target="../tags/tag238.xml"/><Relationship Id="rId791" Type="http://schemas.openxmlformats.org/officeDocument/2006/relationships/tags" Target="../tags/tag792.xml"/><Relationship Id="rId889" Type="http://schemas.openxmlformats.org/officeDocument/2006/relationships/tags" Target="../tags/tag890.xml"/><Relationship Id="rId1074" Type="http://schemas.openxmlformats.org/officeDocument/2006/relationships/tags" Target="../tags/tag1075.xml"/><Relationship Id="rId444" Type="http://schemas.openxmlformats.org/officeDocument/2006/relationships/tags" Target="../tags/tag445.xml"/><Relationship Id="rId651" Type="http://schemas.openxmlformats.org/officeDocument/2006/relationships/tags" Target="../tags/tag652.xml"/><Relationship Id="rId749" Type="http://schemas.openxmlformats.org/officeDocument/2006/relationships/tags" Target="../tags/tag750.xml"/><Relationship Id="rId290" Type="http://schemas.openxmlformats.org/officeDocument/2006/relationships/tags" Target="../tags/tag291.xml"/><Relationship Id="rId304" Type="http://schemas.openxmlformats.org/officeDocument/2006/relationships/tags" Target="../tags/tag305.xml"/><Relationship Id="rId388" Type="http://schemas.openxmlformats.org/officeDocument/2006/relationships/tags" Target="../tags/tag389.xml"/><Relationship Id="rId511" Type="http://schemas.openxmlformats.org/officeDocument/2006/relationships/tags" Target="../tags/tag512.xml"/><Relationship Id="rId609" Type="http://schemas.openxmlformats.org/officeDocument/2006/relationships/tags" Target="../tags/tag610.xml"/><Relationship Id="rId956" Type="http://schemas.openxmlformats.org/officeDocument/2006/relationships/tags" Target="../tags/tag957.xml"/><Relationship Id="rId1141" Type="http://schemas.openxmlformats.org/officeDocument/2006/relationships/tags" Target="../tags/tag1142.xml"/><Relationship Id="rId85" Type="http://schemas.openxmlformats.org/officeDocument/2006/relationships/tags" Target="../tags/tag86.xml"/><Relationship Id="rId150" Type="http://schemas.openxmlformats.org/officeDocument/2006/relationships/tags" Target="../tags/tag151.xml"/><Relationship Id="rId595" Type="http://schemas.openxmlformats.org/officeDocument/2006/relationships/tags" Target="../tags/tag596.xml"/><Relationship Id="rId816" Type="http://schemas.openxmlformats.org/officeDocument/2006/relationships/tags" Target="../tags/tag817.xml"/><Relationship Id="rId1001" Type="http://schemas.openxmlformats.org/officeDocument/2006/relationships/tags" Target="../tags/tag1002.xml"/><Relationship Id="rId248" Type="http://schemas.openxmlformats.org/officeDocument/2006/relationships/tags" Target="../tags/tag249.xml"/><Relationship Id="rId455" Type="http://schemas.openxmlformats.org/officeDocument/2006/relationships/tags" Target="../tags/tag456.xml"/><Relationship Id="rId662" Type="http://schemas.openxmlformats.org/officeDocument/2006/relationships/tags" Target="../tags/tag663.xml"/><Relationship Id="rId1085" Type="http://schemas.openxmlformats.org/officeDocument/2006/relationships/tags" Target="../tags/tag1086.xml"/><Relationship Id="rId12" Type="http://schemas.openxmlformats.org/officeDocument/2006/relationships/tags" Target="../tags/tag13.xml"/><Relationship Id="rId108" Type="http://schemas.openxmlformats.org/officeDocument/2006/relationships/tags" Target="../tags/tag109.xml"/><Relationship Id="rId315" Type="http://schemas.openxmlformats.org/officeDocument/2006/relationships/tags" Target="../tags/tag316.xml"/><Relationship Id="rId522" Type="http://schemas.openxmlformats.org/officeDocument/2006/relationships/tags" Target="../tags/tag523.xml"/><Relationship Id="rId967" Type="http://schemas.openxmlformats.org/officeDocument/2006/relationships/tags" Target="../tags/tag968.xml"/><Relationship Id="rId1152" Type="http://schemas.openxmlformats.org/officeDocument/2006/relationships/notesSlide" Target="../notesSlides/notesSlide1.xml"/><Relationship Id="rId96" Type="http://schemas.openxmlformats.org/officeDocument/2006/relationships/tags" Target="../tags/tag97.xml"/><Relationship Id="rId161" Type="http://schemas.openxmlformats.org/officeDocument/2006/relationships/tags" Target="../tags/tag162.xml"/><Relationship Id="rId399" Type="http://schemas.openxmlformats.org/officeDocument/2006/relationships/tags" Target="../tags/tag400.xml"/><Relationship Id="rId827" Type="http://schemas.openxmlformats.org/officeDocument/2006/relationships/tags" Target="../tags/tag828.xml"/><Relationship Id="rId1012" Type="http://schemas.openxmlformats.org/officeDocument/2006/relationships/tags" Target="../tags/tag1013.xml"/><Relationship Id="rId259" Type="http://schemas.openxmlformats.org/officeDocument/2006/relationships/tags" Target="../tags/tag260.xml"/><Relationship Id="rId466" Type="http://schemas.openxmlformats.org/officeDocument/2006/relationships/tags" Target="../tags/tag467.xml"/><Relationship Id="rId673" Type="http://schemas.openxmlformats.org/officeDocument/2006/relationships/tags" Target="../tags/tag674.xml"/><Relationship Id="rId880" Type="http://schemas.openxmlformats.org/officeDocument/2006/relationships/tags" Target="../tags/tag881.xml"/><Relationship Id="rId1096" Type="http://schemas.openxmlformats.org/officeDocument/2006/relationships/tags" Target="../tags/tag1097.xml"/><Relationship Id="rId23" Type="http://schemas.openxmlformats.org/officeDocument/2006/relationships/tags" Target="../tags/tag24.xml"/><Relationship Id="rId119" Type="http://schemas.openxmlformats.org/officeDocument/2006/relationships/tags" Target="../tags/tag120.xml"/><Relationship Id="rId326" Type="http://schemas.openxmlformats.org/officeDocument/2006/relationships/tags" Target="../tags/tag327.xml"/><Relationship Id="rId533" Type="http://schemas.openxmlformats.org/officeDocument/2006/relationships/tags" Target="../tags/tag534.xml"/><Relationship Id="rId978" Type="http://schemas.openxmlformats.org/officeDocument/2006/relationships/tags" Target="../tags/tag979.xml"/><Relationship Id="rId740" Type="http://schemas.openxmlformats.org/officeDocument/2006/relationships/tags" Target="../tags/tag741.xml"/><Relationship Id="rId838" Type="http://schemas.openxmlformats.org/officeDocument/2006/relationships/tags" Target="../tags/tag839.xml"/><Relationship Id="rId1023" Type="http://schemas.openxmlformats.org/officeDocument/2006/relationships/tags" Target="../tags/tag1024.xml"/><Relationship Id="rId172" Type="http://schemas.openxmlformats.org/officeDocument/2006/relationships/tags" Target="../tags/tag173.xml"/><Relationship Id="rId477" Type="http://schemas.openxmlformats.org/officeDocument/2006/relationships/tags" Target="../tags/tag478.xml"/><Relationship Id="rId600" Type="http://schemas.openxmlformats.org/officeDocument/2006/relationships/tags" Target="../tags/tag601.xml"/><Relationship Id="rId684" Type="http://schemas.openxmlformats.org/officeDocument/2006/relationships/tags" Target="../tags/tag685.xml"/><Relationship Id="rId337" Type="http://schemas.openxmlformats.org/officeDocument/2006/relationships/tags" Target="../tags/tag338.xml"/><Relationship Id="rId891" Type="http://schemas.openxmlformats.org/officeDocument/2006/relationships/tags" Target="../tags/tag892.xml"/><Relationship Id="rId905" Type="http://schemas.openxmlformats.org/officeDocument/2006/relationships/tags" Target="../tags/tag906.xml"/><Relationship Id="rId989" Type="http://schemas.openxmlformats.org/officeDocument/2006/relationships/tags" Target="../tags/tag990.xml"/><Relationship Id="rId34" Type="http://schemas.openxmlformats.org/officeDocument/2006/relationships/tags" Target="../tags/tag35.xml"/><Relationship Id="rId544" Type="http://schemas.openxmlformats.org/officeDocument/2006/relationships/tags" Target="../tags/tag545.xml"/><Relationship Id="rId751" Type="http://schemas.openxmlformats.org/officeDocument/2006/relationships/tags" Target="../tags/tag752.xml"/><Relationship Id="rId849" Type="http://schemas.openxmlformats.org/officeDocument/2006/relationships/tags" Target="../tags/tag850.xml"/><Relationship Id="rId183" Type="http://schemas.openxmlformats.org/officeDocument/2006/relationships/tags" Target="../tags/tag184.xml"/><Relationship Id="rId390" Type="http://schemas.openxmlformats.org/officeDocument/2006/relationships/tags" Target="../tags/tag391.xml"/><Relationship Id="rId404" Type="http://schemas.openxmlformats.org/officeDocument/2006/relationships/tags" Target="../tags/tag405.xml"/><Relationship Id="rId611" Type="http://schemas.openxmlformats.org/officeDocument/2006/relationships/tags" Target="../tags/tag612.xml"/><Relationship Id="rId1034" Type="http://schemas.openxmlformats.org/officeDocument/2006/relationships/tags" Target="../tags/tag1035.xml"/><Relationship Id="rId250" Type="http://schemas.openxmlformats.org/officeDocument/2006/relationships/tags" Target="../tags/tag251.xml"/><Relationship Id="rId488" Type="http://schemas.openxmlformats.org/officeDocument/2006/relationships/tags" Target="../tags/tag489.xml"/><Relationship Id="rId695" Type="http://schemas.openxmlformats.org/officeDocument/2006/relationships/tags" Target="../tags/tag696.xml"/><Relationship Id="rId709" Type="http://schemas.openxmlformats.org/officeDocument/2006/relationships/tags" Target="../tags/tag710.xml"/><Relationship Id="rId916" Type="http://schemas.openxmlformats.org/officeDocument/2006/relationships/tags" Target="../tags/tag917.xml"/><Relationship Id="rId1101" Type="http://schemas.openxmlformats.org/officeDocument/2006/relationships/tags" Target="../tags/tag1102.xml"/><Relationship Id="rId45" Type="http://schemas.openxmlformats.org/officeDocument/2006/relationships/tags" Target="../tags/tag46.xml"/><Relationship Id="rId110" Type="http://schemas.openxmlformats.org/officeDocument/2006/relationships/tags" Target="../tags/tag111.xml"/><Relationship Id="rId348" Type="http://schemas.openxmlformats.org/officeDocument/2006/relationships/tags" Target="../tags/tag349.xml"/><Relationship Id="rId555" Type="http://schemas.openxmlformats.org/officeDocument/2006/relationships/tags" Target="../tags/tag556.xml"/><Relationship Id="rId762" Type="http://schemas.openxmlformats.org/officeDocument/2006/relationships/tags" Target="../tags/tag763.xml"/><Relationship Id="rId194" Type="http://schemas.openxmlformats.org/officeDocument/2006/relationships/tags" Target="../tags/tag195.xml"/><Relationship Id="rId208" Type="http://schemas.openxmlformats.org/officeDocument/2006/relationships/tags" Target="../tags/tag209.xml"/><Relationship Id="rId415" Type="http://schemas.openxmlformats.org/officeDocument/2006/relationships/tags" Target="../tags/tag416.xml"/><Relationship Id="rId622" Type="http://schemas.openxmlformats.org/officeDocument/2006/relationships/tags" Target="../tags/tag623.xml"/><Relationship Id="rId1045" Type="http://schemas.openxmlformats.org/officeDocument/2006/relationships/tags" Target="../tags/tag1046.xml"/><Relationship Id="rId261" Type="http://schemas.openxmlformats.org/officeDocument/2006/relationships/tags" Target="../tags/tag262.xml"/><Relationship Id="rId499" Type="http://schemas.openxmlformats.org/officeDocument/2006/relationships/tags" Target="../tags/tag500.xml"/><Relationship Id="rId927" Type="http://schemas.openxmlformats.org/officeDocument/2006/relationships/tags" Target="../tags/tag928.xml"/><Relationship Id="rId1112" Type="http://schemas.openxmlformats.org/officeDocument/2006/relationships/tags" Target="../tags/tag1113.xml"/><Relationship Id="rId56" Type="http://schemas.openxmlformats.org/officeDocument/2006/relationships/tags" Target="../tags/tag57.xml"/><Relationship Id="rId359" Type="http://schemas.openxmlformats.org/officeDocument/2006/relationships/tags" Target="../tags/tag360.xml"/><Relationship Id="rId566" Type="http://schemas.openxmlformats.org/officeDocument/2006/relationships/tags" Target="../tags/tag567.xml"/><Relationship Id="rId773" Type="http://schemas.openxmlformats.org/officeDocument/2006/relationships/tags" Target="../tags/tag774.xml"/><Relationship Id="rId121" Type="http://schemas.openxmlformats.org/officeDocument/2006/relationships/tags" Target="../tags/tag122.xml"/><Relationship Id="rId219" Type="http://schemas.openxmlformats.org/officeDocument/2006/relationships/tags" Target="../tags/tag220.xml"/><Relationship Id="rId426" Type="http://schemas.openxmlformats.org/officeDocument/2006/relationships/tags" Target="../tags/tag427.xml"/><Relationship Id="rId633" Type="http://schemas.openxmlformats.org/officeDocument/2006/relationships/tags" Target="../tags/tag634.xml"/><Relationship Id="rId980" Type="http://schemas.openxmlformats.org/officeDocument/2006/relationships/tags" Target="../tags/tag981.xml"/><Relationship Id="rId1056" Type="http://schemas.openxmlformats.org/officeDocument/2006/relationships/tags" Target="../tags/tag1057.xml"/><Relationship Id="rId840" Type="http://schemas.openxmlformats.org/officeDocument/2006/relationships/tags" Target="../tags/tag841.xml"/><Relationship Id="rId938" Type="http://schemas.openxmlformats.org/officeDocument/2006/relationships/tags" Target="../tags/tag939.xml"/><Relationship Id="rId67" Type="http://schemas.openxmlformats.org/officeDocument/2006/relationships/tags" Target="../tags/tag68.xml"/><Relationship Id="rId272" Type="http://schemas.openxmlformats.org/officeDocument/2006/relationships/tags" Target="../tags/tag273.xml"/><Relationship Id="rId577" Type="http://schemas.openxmlformats.org/officeDocument/2006/relationships/tags" Target="../tags/tag578.xml"/><Relationship Id="rId700" Type="http://schemas.openxmlformats.org/officeDocument/2006/relationships/tags" Target="../tags/tag701.xml"/><Relationship Id="rId1123" Type="http://schemas.openxmlformats.org/officeDocument/2006/relationships/tags" Target="../tags/tag1124.xml"/><Relationship Id="rId132" Type="http://schemas.openxmlformats.org/officeDocument/2006/relationships/tags" Target="../tags/tag133.xml"/><Relationship Id="rId784" Type="http://schemas.openxmlformats.org/officeDocument/2006/relationships/tags" Target="../tags/tag785.xml"/><Relationship Id="rId991" Type="http://schemas.openxmlformats.org/officeDocument/2006/relationships/tags" Target="../tags/tag992.xml"/><Relationship Id="rId1067" Type="http://schemas.openxmlformats.org/officeDocument/2006/relationships/tags" Target="../tags/tag1068.xml"/><Relationship Id="rId437" Type="http://schemas.openxmlformats.org/officeDocument/2006/relationships/tags" Target="../tags/tag438.xml"/><Relationship Id="rId644" Type="http://schemas.openxmlformats.org/officeDocument/2006/relationships/tags" Target="../tags/tag645.xml"/><Relationship Id="rId851" Type="http://schemas.openxmlformats.org/officeDocument/2006/relationships/tags" Target="../tags/tag852.xml"/><Relationship Id="rId283" Type="http://schemas.openxmlformats.org/officeDocument/2006/relationships/tags" Target="../tags/tag284.xml"/><Relationship Id="rId490" Type="http://schemas.openxmlformats.org/officeDocument/2006/relationships/tags" Target="../tags/tag491.xml"/><Relationship Id="rId504" Type="http://schemas.openxmlformats.org/officeDocument/2006/relationships/tags" Target="../tags/tag505.xml"/><Relationship Id="rId711" Type="http://schemas.openxmlformats.org/officeDocument/2006/relationships/tags" Target="../tags/tag712.xml"/><Relationship Id="rId949" Type="http://schemas.openxmlformats.org/officeDocument/2006/relationships/tags" Target="../tags/tag950.xml"/><Relationship Id="rId1134" Type="http://schemas.openxmlformats.org/officeDocument/2006/relationships/tags" Target="../tags/tag1135.xml"/><Relationship Id="rId78" Type="http://schemas.openxmlformats.org/officeDocument/2006/relationships/tags" Target="../tags/tag79.xml"/><Relationship Id="rId143" Type="http://schemas.openxmlformats.org/officeDocument/2006/relationships/tags" Target="../tags/tag144.xml"/><Relationship Id="rId350" Type="http://schemas.openxmlformats.org/officeDocument/2006/relationships/tags" Target="../tags/tag351.xml"/><Relationship Id="rId588" Type="http://schemas.openxmlformats.org/officeDocument/2006/relationships/tags" Target="../tags/tag589.xml"/><Relationship Id="rId795" Type="http://schemas.openxmlformats.org/officeDocument/2006/relationships/tags" Target="../tags/tag796.xml"/><Relationship Id="rId809" Type="http://schemas.openxmlformats.org/officeDocument/2006/relationships/tags" Target="../tags/tag810.xml"/><Relationship Id="rId9" Type="http://schemas.openxmlformats.org/officeDocument/2006/relationships/tags" Target="../tags/tag10.xml"/><Relationship Id="rId210" Type="http://schemas.openxmlformats.org/officeDocument/2006/relationships/tags" Target="../tags/tag211.xml"/><Relationship Id="rId448" Type="http://schemas.openxmlformats.org/officeDocument/2006/relationships/tags" Target="../tags/tag449.xml"/><Relationship Id="rId655" Type="http://schemas.openxmlformats.org/officeDocument/2006/relationships/tags" Target="../tags/tag656.xml"/><Relationship Id="rId862" Type="http://schemas.openxmlformats.org/officeDocument/2006/relationships/tags" Target="../tags/tag863.xml"/><Relationship Id="rId1078" Type="http://schemas.openxmlformats.org/officeDocument/2006/relationships/tags" Target="../tags/tag1079.xml"/><Relationship Id="rId294" Type="http://schemas.openxmlformats.org/officeDocument/2006/relationships/tags" Target="../tags/tag295.xml"/><Relationship Id="rId308" Type="http://schemas.openxmlformats.org/officeDocument/2006/relationships/tags" Target="../tags/tag309.xml"/><Relationship Id="rId515" Type="http://schemas.openxmlformats.org/officeDocument/2006/relationships/tags" Target="../tags/tag516.xml"/><Relationship Id="rId722" Type="http://schemas.openxmlformats.org/officeDocument/2006/relationships/tags" Target="../tags/tag723.xml"/><Relationship Id="rId1145" Type="http://schemas.openxmlformats.org/officeDocument/2006/relationships/tags" Target="../tags/tag1146.xml"/><Relationship Id="rId89" Type="http://schemas.openxmlformats.org/officeDocument/2006/relationships/tags" Target="../tags/tag90.xml"/><Relationship Id="rId154" Type="http://schemas.openxmlformats.org/officeDocument/2006/relationships/tags" Target="../tags/tag155.xml"/><Relationship Id="rId361" Type="http://schemas.openxmlformats.org/officeDocument/2006/relationships/tags" Target="../tags/tag362.xml"/><Relationship Id="rId599" Type="http://schemas.openxmlformats.org/officeDocument/2006/relationships/tags" Target="../tags/tag600.xml"/><Relationship Id="rId1005" Type="http://schemas.openxmlformats.org/officeDocument/2006/relationships/tags" Target="../tags/tag1006.xml"/><Relationship Id="rId459" Type="http://schemas.openxmlformats.org/officeDocument/2006/relationships/tags" Target="../tags/tag460.xml"/><Relationship Id="rId666" Type="http://schemas.openxmlformats.org/officeDocument/2006/relationships/tags" Target="../tags/tag667.xml"/><Relationship Id="rId873" Type="http://schemas.openxmlformats.org/officeDocument/2006/relationships/tags" Target="../tags/tag874.xml"/><Relationship Id="rId1089" Type="http://schemas.openxmlformats.org/officeDocument/2006/relationships/tags" Target="../tags/tag1090.xml"/><Relationship Id="rId16" Type="http://schemas.openxmlformats.org/officeDocument/2006/relationships/tags" Target="../tags/tag17.xml"/><Relationship Id="rId221" Type="http://schemas.openxmlformats.org/officeDocument/2006/relationships/tags" Target="../tags/tag222.xml"/><Relationship Id="rId319" Type="http://schemas.openxmlformats.org/officeDocument/2006/relationships/tags" Target="../tags/tag320.xml"/><Relationship Id="rId526" Type="http://schemas.openxmlformats.org/officeDocument/2006/relationships/tags" Target="../tags/tag527.xml"/><Relationship Id="rId733" Type="http://schemas.openxmlformats.org/officeDocument/2006/relationships/tags" Target="../tags/tag734.xml"/><Relationship Id="rId940" Type="http://schemas.openxmlformats.org/officeDocument/2006/relationships/tags" Target="../tags/tag941.xml"/><Relationship Id="rId1016" Type="http://schemas.openxmlformats.org/officeDocument/2006/relationships/tags" Target="../tags/tag1017.xml"/><Relationship Id="rId165" Type="http://schemas.openxmlformats.org/officeDocument/2006/relationships/tags" Target="../tags/tag166.xml"/><Relationship Id="rId372" Type="http://schemas.openxmlformats.org/officeDocument/2006/relationships/tags" Target="../tags/tag373.xml"/><Relationship Id="rId677" Type="http://schemas.openxmlformats.org/officeDocument/2006/relationships/tags" Target="../tags/tag678.xml"/><Relationship Id="rId800" Type="http://schemas.openxmlformats.org/officeDocument/2006/relationships/tags" Target="../tags/tag801.xml"/><Relationship Id="rId232" Type="http://schemas.openxmlformats.org/officeDocument/2006/relationships/tags" Target="../tags/tag233.xml"/><Relationship Id="rId884" Type="http://schemas.openxmlformats.org/officeDocument/2006/relationships/tags" Target="../tags/tag885.xml"/><Relationship Id="rId27" Type="http://schemas.openxmlformats.org/officeDocument/2006/relationships/tags" Target="../tags/tag28.xml"/><Relationship Id="rId537" Type="http://schemas.openxmlformats.org/officeDocument/2006/relationships/tags" Target="../tags/tag538.xml"/><Relationship Id="rId744" Type="http://schemas.openxmlformats.org/officeDocument/2006/relationships/tags" Target="../tags/tag745.xml"/><Relationship Id="rId951" Type="http://schemas.openxmlformats.org/officeDocument/2006/relationships/tags" Target="../tags/tag952.xml"/><Relationship Id="rId80" Type="http://schemas.openxmlformats.org/officeDocument/2006/relationships/tags" Target="../tags/tag81.xml"/><Relationship Id="rId176" Type="http://schemas.openxmlformats.org/officeDocument/2006/relationships/tags" Target="../tags/tag177.xml"/><Relationship Id="rId383" Type="http://schemas.openxmlformats.org/officeDocument/2006/relationships/tags" Target="../tags/tag384.xml"/><Relationship Id="rId590" Type="http://schemas.openxmlformats.org/officeDocument/2006/relationships/tags" Target="../tags/tag591.xml"/><Relationship Id="rId604" Type="http://schemas.openxmlformats.org/officeDocument/2006/relationships/tags" Target="../tags/tag605.xml"/><Relationship Id="rId811" Type="http://schemas.openxmlformats.org/officeDocument/2006/relationships/tags" Target="../tags/tag812.xml"/><Relationship Id="rId1027" Type="http://schemas.openxmlformats.org/officeDocument/2006/relationships/tags" Target="../tags/tag1028.xml"/><Relationship Id="rId243" Type="http://schemas.openxmlformats.org/officeDocument/2006/relationships/tags" Target="../tags/tag244.xml"/><Relationship Id="rId450" Type="http://schemas.openxmlformats.org/officeDocument/2006/relationships/tags" Target="../tags/tag451.xml"/><Relationship Id="rId688" Type="http://schemas.openxmlformats.org/officeDocument/2006/relationships/tags" Target="../tags/tag689.xml"/><Relationship Id="rId895" Type="http://schemas.openxmlformats.org/officeDocument/2006/relationships/tags" Target="../tags/tag896.xml"/><Relationship Id="rId909" Type="http://schemas.openxmlformats.org/officeDocument/2006/relationships/tags" Target="../tags/tag910.xml"/><Relationship Id="rId1080" Type="http://schemas.openxmlformats.org/officeDocument/2006/relationships/tags" Target="../tags/tag1081.xml"/><Relationship Id="rId38" Type="http://schemas.openxmlformats.org/officeDocument/2006/relationships/tags" Target="../tags/tag39.xml"/><Relationship Id="rId103" Type="http://schemas.openxmlformats.org/officeDocument/2006/relationships/tags" Target="../tags/tag104.xml"/><Relationship Id="rId310" Type="http://schemas.openxmlformats.org/officeDocument/2006/relationships/tags" Target="../tags/tag311.xml"/><Relationship Id="rId548" Type="http://schemas.openxmlformats.org/officeDocument/2006/relationships/tags" Target="../tags/tag549.xml"/><Relationship Id="rId755" Type="http://schemas.openxmlformats.org/officeDocument/2006/relationships/tags" Target="../tags/tag756.xml"/><Relationship Id="rId962" Type="http://schemas.openxmlformats.org/officeDocument/2006/relationships/tags" Target="../tags/tag963.xml"/><Relationship Id="rId91" Type="http://schemas.openxmlformats.org/officeDocument/2006/relationships/tags" Target="../tags/tag92.xml"/><Relationship Id="rId187" Type="http://schemas.openxmlformats.org/officeDocument/2006/relationships/tags" Target="../tags/tag188.xml"/><Relationship Id="rId394" Type="http://schemas.openxmlformats.org/officeDocument/2006/relationships/tags" Target="../tags/tag395.xml"/><Relationship Id="rId408" Type="http://schemas.openxmlformats.org/officeDocument/2006/relationships/tags" Target="../tags/tag409.xml"/><Relationship Id="rId615" Type="http://schemas.openxmlformats.org/officeDocument/2006/relationships/tags" Target="../tags/tag616.xml"/><Relationship Id="rId822" Type="http://schemas.openxmlformats.org/officeDocument/2006/relationships/tags" Target="../tags/tag823.xml"/><Relationship Id="rId1038" Type="http://schemas.openxmlformats.org/officeDocument/2006/relationships/tags" Target="../tags/tag1039.xml"/><Relationship Id="rId254" Type="http://schemas.openxmlformats.org/officeDocument/2006/relationships/tags" Target="../tags/tag255.xml"/><Relationship Id="rId699" Type="http://schemas.openxmlformats.org/officeDocument/2006/relationships/tags" Target="../tags/tag700.xml"/><Relationship Id="rId1091" Type="http://schemas.openxmlformats.org/officeDocument/2006/relationships/tags" Target="../tags/tag1092.xml"/><Relationship Id="rId1105" Type="http://schemas.openxmlformats.org/officeDocument/2006/relationships/tags" Target="../tags/tag1106.xml"/><Relationship Id="rId49" Type="http://schemas.openxmlformats.org/officeDocument/2006/relationships/tags" Target="../tags/tag50.xml"/><Relationship Id="rId114" Type="http://schemas.openxmlformats.org/officeDocument/2006/relationships/tags" Target="../tags/tag115.xml"/><Relationship Id="rId461" Type="http://schemas.openxmlformats.org/officeDocument/2006/relationships/tags" Target="../tags/tag462.xml"/><Relationship Id="rId559" Type="http://schemas.openxmlformats.org/officeDocument/2006/relationships/tags" Target="../tags/tag560.xml"/><Relationship Id="rId766" Type="http://schemas.openxmlformats.org/officeDocument/2006/relationships/tags" Target="../tags/tag767.xml"/><Relationship Id="rId198" Type="http://schemas.openxmlformats.org/officeDocument/2006/relationships/tags" Target="../tags/tag199.xml"/><Relationship Id="rId321" Type="http://schemas.openxmlformats.org/officeDocument/2006/relationships/tags" Target="../tags/tag322.xml"/><Relationship Id="rId419" Type="http://schemas.openxmlformats.org/officeDocument/2006/relationships/tags" Target="../tags/tag420.xml"/><Relationship Id="rId626" Type="http://schemas.openxmlformats.org/officeDocument/2006/relationships/tags" Target="../tags/tag627.xml"/><Relationship Id="rId973" Type="http://schemas.openxmlformats.org/officeDocument/2006/relationships/tags" Target="../tags/tag974.xml"/><Relationship Id="rId1049" Type="http://schemas.openxmlformats.org/officeDocument/2006/relationships/tags" Target="../tags/tag1050.xml"/><Relationship Id="rId833" Type="http://schemas.openxmlformats.org/officeDocument/2006/relationships/tags" Target="../tags/tag834.xml"/><Relationship Id="rId1116" Type="http://schemas.openxmlformats.org/officeDocument/2006/relationships/tags" Target="../tags/tag1117.xml"/><Relationship Id="rId265" Type="http://schemas.openxmlformats.org/officeDocument/2006/relationships/tags" Target="../tags/tag266.xml"/><Relationship Id="rId472" Type="http://schemas.openxmlformats.org/officeDocument/2006/relationships/tags" Target="../tags/tag473.xml"/><Relationship Id="rId900" Type="http://schemas.openxmlformats.org/officeDocument/2006/relationships/tags" Target="../tags/tag901.xml"/><Relationship Id="rId125" Type="http://schemas.openxmlformats.org/officeDocument/2006/relationships/tags" Target="../tags/tag126.xml"/><Relationship Id="rId332" Type="http://schemas.openxmlformats.org/officeDocument/2006/relationships/tags" Target="../tags/tag333.xml"/><Relationship Id="rId777" Type="http://schemas.openxmlformats.org/officeDocument/2006/relationships/tags" Target="../tags/tag778.xml"/><Relationship Id="rId984" Type="http://schemas.openxmlformats.org/officeDocument/2006/relationships/tags" Target="../tags/tag985.xml"/><Relationship Id="rId637" Type="http://schemas.openxmlformats.org/officeDocument/2006/relationships/tags" Target="../tags/tag638.xml"/><Relationship Id="rId844" Type="http://schemas.openxmlformats.org/officeDocument/2006/relationships/tags" Target="../tags/tag845.xml"/><Relationship Id="rId276" Type="http://schemas.openxmlformats.org/officeDocument/2006/relationships/tags" Target="../tags/tag277.xml"/><Relationship Id="rId483" Type="http://schemas.openxmlformats.org/officeDocument/2006/relationships/tags" Target="../tags/tag484.xml"/><Relationship Id="rId690" Type="http://schemas.openxmlformats.org/officeDocument/2006/relationships/tags" Target="../tags/tag691.xml"/><Relationship Id="rId704" Type="http://schemas.openxmlformats.org/officeDocument/2006/relationships/tags" Target="../tags/tag705.xml"/><Relationship Id="rId911" Type="http://schemas.openxmlformats.org/officeDocument/2006/relationships/tags" Target="../tags/tag912.xml"/><Relationship Id="rId1127" Type="http://schemas.openxmlformats.org/officeDocument/2006/relationships/tags" Target="../tags/tag1128.xml"/><Relationship Id="rId40" Type="http://schemas.openxmlformats.org/officeDocument/2006/relationships/tags" Target="../tags/tag41.xml"/><Relationship Id="rId136" Type="http://schemas.openxmlformats.org/officeDocument/2006/relationships/tags" Target="../tags/tag137.xml"/><Relationship Id="rId343" Type="http://schemas.openxmlformats.org/officeDocument/2006/relationships/tags" Target="../tags/tag344.xml"/><Relationship Id="rId550" Type="http://schemas.openxmlformats.org/officeDocument/2006/relationships/tags" Target="../tags/tag551.xml"/><Relationship Id="rId788" Type="http://schemas.openxmlformats.org/officeDocument/2006/relationships/tags" Target="../tags/tag789.xml"/><Relationship Id="rId995" Type="http://schemas.openxmlformats.org/officeDocument/2006/relationships/tags" Target="../tags/tag996.xml"/><Relationship Id="rId203" Type="http://schemas.openxmlformats.org/officeDocument/2006/relationships/tags" Target="../tags/tag204.xml"/><Relationship Id="rId648" Type="http://schemas.openxmlformats.org/officeDocument/2006/relationships/tags" Target="../tags/tag649.xml"/><Relationship Id="rId855" Type="http://schemas.openxmlformats.org/officeDocument/2006/relationships/tags" Target="../tags/tag856.xml"/><Relationship Id="rId1040" Type="http://schemas.openxmlformats.org/officeDocument/2006/relationships/tags" Target="../tags/tag1041.xml"/><Relationship Id="rId287" Type="http://schemas.openxmlformats.org/officeDocument/2006/relationships/tags" Target="../tags/tag288.xml"/><Relationship Id="rId410" Type="http://schemas.openxmlformats.org/officeDocument/2006/relationships/tags" Target="../tags/tag411.xml"/><Relationship Id="rId494" Type="http://schemas.openxmlformats.org/officeDocument/2006/relationships/tags" Target="../tags/tag495.xml"/><Relationship Id="rId508" Type="http://schemas.openxmlformats.org/officeDocument/2006/relationships/tags" Target="../tags/tag509.xml"/><Relationship Id="rId715" Type="http://schemas.openxmlformats.org/officeDocument/2006/relationships/tags" Target="../tags/tag716.xml"/><Relationship Id="rId922" Type="http://schemas.openxmlformats.org/officeDocument/2006/relationships/tags" Target="../tags/tag923.xml"/><Relationship Id="rId1138" Type="http://schemas.openxmlformats.org/officeDocument/2006/relationships/tags" Target="../tags/tag1139.xml"/><Relationship Id="rId147" Type="http://schemas.openxmlformats.org/officeDocument/2006/relationships/tags" Target="../tags/tag148.xml"/><Relationship Id="rId354" Type="http://schemas.openxmlformats.org/officeDocument/2006/relationships/tags" Target="../tags/tag355.xml"/><Relationship Id="rId799" Type="http://schemas.openxmlformats.org/officeDocument/2006/relationships/tags" Target="../tags/tag800.xml"/><Relationship Id="rId51" Type="http://schemas.openxmlformats.org/officeDocument/2006/relationships/tags" Target="../tags/tag52.xml"/><Relationship Id="rId561" Type="http://schemas.openxmlformats.org/officeDocument/2006/relationships/tags" Target="../tags/tag562.xml"/><Relationship Id="rId659" Type="http://schemas.openxmlformats.org/officeDocument/2006/relationships/tags" Target="../tags/tag660.xml"/><Relationship Id="rId866" Type="http://schemas.openxmlformats.org/officeDocument/2006/relationships/tags" Target="../tags/tag867.xml"/><Relationship Id="rId214" Type="http://schemas.openxmlformats.org/officeDocument/2006/relationships/tags" Target="../tags/tag215.xml"/><Relationship Id="rId298" Type="http://schemas.openxmlformats.org/officeDocument/2006/relationships/tags" Target="../tags/tag299.xml"/><Relationship Id="rId421" Type="http://schemas.openxmlformats.org/officeDocument/2006/relationships/tags" Target="../tags/tag422.xml"/><Relationship Id="rId519" Type="http://schemas.openxmlformats.org/officeDocument/2006/relationships/tags" Target="../tags/tag520.xml"/><Relationship Id="rId1051" Type="http://schemas.openxmlformats.org/officeDocument/2006/relationships/tags" Target="../tags/tag1052.xml"/><Relationship Id="rId1149" Type="http://schemas.openxmlformats.org/officeDocument/2006/relationships/tags" Target="../tags/tag1150.xml"/><Relationship Id="rId158" Type="http://schemas.openxmlformats.org/officeDocument/2006/relationships/tags" Target="../tags/tag159.xml"/><Relationship Id="rId726" Type="http://schemas.openxmlformats.org/officeDocument/2006/relationships/tags" Target="../tags/tag727.xml"/><Relationship Id="rId933" Type="http://schemas.openxmlformats.org/officeDocument/2006/relationships/tags" Target="../tags/tag934.xml"/><Relationship Id="rId1009" Type="http://schemas.openxmlformats.org/officeDocument/2006/relationships/tags" Target="../tags/tag1010.xml"/><Relationship Id="rId62" Type="http://schemas.openxmlformats.org/officeDocument/2006/relationships/tags" Target="../tags/tag63.xml"/><Relationship Id="rId365" Type="http://schemas.openxmlformats.org/officeDocument/2006/relationships/tags" Target="../tags/tag366.xml"/><Relationship Id="rId572" Type="http://schemas.openxmlformats.org/officeDocument/2006/relationships/tags" Target="../tags/tag573.xml"/><Relationship Id="rId225" Type="http://schemas.openxmlformats.org/officeDocument/2006/relationships/tags" Target="../tags/tag226.xml"/><Relationship Id="rId432" Type="http://schemas.openxmlformats.org/officeDocument/2006/relationships/tags" Target="../tags/tag433.xml"/><Relationship Id="rId877" Type="http://schemas.openxmlformats.org/officeDocument/2006/relationships/tags" Target="../tags/tag878.xml"/><Relationship Id="rId1062" Type="http://schemas.openxmlformats.org/officeDocument/2006/relationships/tags" Target="../tags/tag1063.xml"/><Relationship Id="rId737" Type="http://schemas.openxmlformats.org/officeDocument/2006/relationships/tags" Target="../tags/tag738.xml"/><Relationship Id="rId944" Type="http://schemas.openxmlformats.org/officeDocument/2006/relationships/tags" Target="../tags/tag945.xml"/><Relationship Id="rId73" Type="http://schemas.openxmlformats.org/officeDocument/2006/relationships/tags" Target="../tags/tag74.xml"/><Relationship Id="rId169" Type="http://schemas.openxmlformats.org/officeDocument/2006/relationships/tags" Target="../tags/tag170.xml"/><Relationship Id="rId376" Type="http://schemas.openxmlformats.org/officeDocument/2006/relationships/tags" Target="../tags/tag377.xml"/><Relationship Id="rId583" Type="http://schemas.openxmlformats.org/officeDocument/2006/relationships/tags" Target="../tags/tag584.xml"/><Relationship Id="rId790" Type="http://schemas.openxmlformats.org/officeDocument/2006/relationships/tags" Target="../tags/tag791.xml"/><Relationship Id="rId804" Type="http://schemas.openxmlformats.org/officeDocument/2006/relationships/tags" Target="../tags/tag805.xml"/><Relationship Id="rId4" Type="http://schemas.openxmlformats.org/officeDocument/2006/relationships/tags" Target="../tags/tag5.xml"/><Relationship Id="rId236" Type="http://schemas.openxmlformats.org/officeDocument/2006/relationships/tags" Target="../tags/tag237.xml"/><Relationship Id="rId443" Type="http://schemas.openxmlformats.org/officeDocument/2006/relationships/tags" Target="../tags/tag444.xml"/><Relationship Id="rId650" Type="http://schemas.openxmlformats.org/officeDocument/2006/relationships/tags" Target="../tags/tag651.xml"/><Relationship Id="rId888" Type="http://schemas.openxmlformats.org/officeDocument/2006/relationships/tags" Target="../tags/tag889.xml"/><Relationship Id="rId1073" Type="http://schemas.openxmlformats.org/officeDocument/2006/relationships/tags" Target="../tags/tag1074.xml"/><Relationship Id="rId303" Type="http://schemas.openxmlformats.org/officeDocument/2006/relationships/tags" Target="../tags/tag304.xml"/><Relationship Id="rId748" Type="http://schemas.openxmlformats.org/officeDocument/2006/relationships/tags" Target="../tags/tag749.xml"/><Relationship Id="rId955" Type="http://schemas.openxmlformats.org/officeDocument/2006/relationships/tags" Target="../tags/tag956.xml"/><Relationship Id="rId1140" Type="http://schemas.openxmlformats.org/officeDocument/2006/relationships/tags" Target="../tags/tag114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84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1283.xml"/><Relationship Id="rId1" Type="http://schemas.openxmlformats.org/officeDocument/2006/relationships/tags" Target="../tags/tag128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286.xml"/><Relationship Id="rId4" Type="http://schemas.openxmlformats.org/officeDocument/2006/relationships/tags" Target="../tags/tag128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289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1288.xml"/><Relationship Id="rId1" Type="http://schemas.openxmlformats.org/officeDocument/2006/relationships/tags" Target="../tags/tag128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291.xml"/><Relationship Id="rId4" Type="http://schemas.openxmlformats.org/officeDocument/2006/relationships/tags" Target="../tags/tag129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99.xml"/><Relationship Id="rId13" Type="http://schemas.openxmlformats.org/officeDocument/2006/relationships/tags" Target="../tags/tag1304.xml"/><Relationship Id="rId18" Type="http://schemas.openxmlformats.org/officeDocument/2006/relationships/tags" Target="../tags/tag1309.xml"/><Relationship Id="rId3" Type="http://schemas.openxmlformats.org/officeDocument/2006/relationships/tags" Target="../tags/tag1294.xml"/><Relationship Id="rId21" Type="http://schemas.openxmlformats.org/officeDocument/2006/relationships/notesSlide" Target="../notesSlides/notesSlide12.xml"/><Relationship Id="rId7" Type="http://schemas.openxmlformats.org/officeDocument/2006/relationships/tags" Target="../tags/tag1298.xml"/><Relationship Id="rId12" Type="http://schemas.openxmlformats.org/officeDocument/2006/relationships/tags" Target="../tags/tag1303.xml"/><Relationship Id="rId17" Type="http://schemas.openxmlformats.org/officeDocument/2006/relationships/tags" Target="../tags/tag1308.xml"/><Relationship Id="rId2" Type="http://schemas.openxmlformats.org/officeDocument/2006/relationships/tags" Target="../tags/tag1293.xml"/><Relationship Id="rId16" Type="http://schemas.openxmlformats.org/officeDocument/2006/relationships/tags" Target="../tags/tag1307.xml"/><Relationship Id="rId20" Type="http://schemas.openxmlformats.org/officeDocument/2006/relationships/slideLayout" Target="../slideLayouts/slideLayout5.xml"/><Relationship Id="rId1" Type="http://schemas.openxmlformats.org/officeDocument/2006/relationships/tags" Target="../tags/tag1292.xml"/><Relationship Id="rId6" Type="http://schemas.openxmlformats.org/officeDocument/2006/relationships/tags" Target="../tags/tag1297.xml"/><Relationship Id="rId11" Type="http://schemas.openxmlformats.org/officeDocument/2006/relationships/tags" Target="../tags/tag1302.xml"/><Relationship Id="rId5" Type="http://schemas.openxmlformats.org/officeDocument/2006/relationships/tags" Target="../tags/tag1296.xml"/><Relationship Id="rId15" Type="http://schemas.openxmlformats.org/officeDocument/2006/relationships/tags" Target="../tags/tag1306.xml"/><Relationship Id="rId10" Type="http://schemas.openxmlformats.org/officeDocument/2006/relationships/tags" Target="../tags/tag1301.xml"/><Relationship Id="rId19" Type="http://schemas.openxmlformats.org/officeDocument/2006/relationships/tags" Target="../tags/tag1310.xml"/><Relationship Id="rId4" Type="http://schemas.openxmlformats.org/officeDocument/2006/relationships/tags" Target="../tags/tag1295.xml"/><Relationship Id="rId9" Type="http://schemas.openxmlformats.org/officeDocument/2006/relationships/tags" Target="../tags/tag1300.xml"/><Relationship Id="rId14" Type="http://schemas.openxmlformats.org/officeDocument/2006/relationships/tags" Target="../tags/tag130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318.xml"/><Relationship Id="rId13" Type="http://schemas.openxmlformats.org/officeDocument/2006/relationships/notesSlide" Target="../notesSlides/notesSlide13.xml"/><Relationship Id="rId3" Type="http://schemas.openxmlformats.org/officeDocument/2006/relationships/tags" Target="../tags/tag1313.xml"/><Relationship Id="rId7" Type="http://schemas.openxmlformats.org/officeDocument/2006/relationships/tags" Target="../tags/tag1317.xml"/><Relationship Id="rId12" Type="http://schemas.openxmlformats.org/officeDocument/2006/relationships/slideLayout" Target="../slideLayouts/slideLayout5.xml"/><Relationship Id="rId17" Type="http://schemas.openxmlformats.org/officeDocument/2006/relationships/image" Target="../media/image12.png"/><Relationship Id="rId2" Type="http://schemas.openxmlformats.org/officeDocument/2006/relationships/tags" Target="../tags/tag1312.xml"/><Relationship Id="rId16" Type="http://schemas.openxmlformats.org/officeDocument/2006/relationships/image" Target="../media/image11.jpeg"/><Relationship Id="rId1" Type="http://schemas.openxmlformats.org/officeDocument/2006/relationships/tags" Target="../tags/tag1311.xml"/><Relationship Id="rId6" Type="http://schemas.openxmlformats.org/officeDocument/2006/relationships/tags" Target="../tags/tag1316.xml"/><Relationship Id="rId11" Type="http://schemas.openxmlformats.org/officeDocument/2006/relationships/tags" Target="../tags/tag1321.xml"/><Relationship Id="rId5" Type="http://schemas.openxmlformats.org/officeDocument/2006/relationships/tags" Target="../tags/tag1315.xml"/><Relationship Id="rId15" Type="http://schemas.openxmlformats.org/officeDocument/2006/relationships/image" Target="../media/image10.jpeg"/><Relationship Id="rId10" Type="http://schemas.openxmlformats.org/officeDocument/2006/relationships/tags" Target="../tags/tag1320.xml"/><Relationship Id="rId4" Type="http://schemas.openxmlformats.org/officeDocument/2006/relationships/tags" Target="../tags/tag1314.xml"/><Relationship Id="rId9" Type="http://schemas.openxmlformats.org/officeDocument/2006/relationships/tags" Target="../tags/tag1319.xml"/><Relationship Id="rId1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324.xml"/><Relationship Id="rId2" Type="http://schemas.openxmlformats.org/officeDocument/2006/relationships/tags" Target="../tags/tag1323.xml"/><Relationship Id="rId1" Type="http://schemas.openxmlformats.org/officeDocument/2006/relationships/tags" Target="../tags/tag1322.xml"/><Relationship Id="rId6" Type="http://schemas.openxmlformats.org/officeDocument/2006/relationships/image" Target="../media/image13.emf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332.xml"/><Relationship Id="rId13" Type="http://schemas.openxmlformats.org/officeDocument/2006/relationships/tags" Target="../tags/tag1337.xml"/><Relationship Id="rId18" Type="http://schemas.openxmlformats.org/officeDocument/2006/relationships/tags" Target="../tags/tag1342.xml"/><Relationship Id="rId3" Type="http://schemas.openxmlformats.org/officeDocument/2006/relationships/tags" Target="../tags/tag1327.xml"/><Relationship Id="rId21" Type="http://schemas.openxmlformats.org/officeDocument/2006/relationships/notesSlide" Target="../notesSlides/notesSlide15.xml"/><Relationship Id="rId7" Type="http://schemas.openxmlformats.org/officeDocument/2006/relationships/tags" Target="../tags/tag1331.xml"/><Relationship Id="rId12" Type="http://schemas.openxmlformats.org/officeDocument/2006/relationships/tags" Target="../tags/tag1336.xml"/><Relationship Id="rId17" Type="http://schemas.openxmlformats.org/officeDocument/2006/relationships/tags" Target="../tags/tag1341.xml"/><Relationship Id="rId2" Type="http://schemas.openxmlformats.org/officeDocument/2006/relationships/tags" Target="../tags/tag1326.xml"/><Relationship Id="rId16" Type="http://schemas.openxmlformats.org/officeDocument/2006/relationships/tags" Target="../tags/tag1340.xml"/><Relationship Id="rId20" Type="http://schemas.openxmlformats.org/officeDocument/2006/relationships/slideLayout" Target="../slideLayouts/slideLayout5.xml"/><Relationship Id="rId1" Type="http://schemas.openxmlformats.org/officeDocument/2006/relationships/tags" Target="../tags/tag1325.xml"/><Relationship Id="rId6" Type="http://schemas.openxmlformats.org/officeDocument/2006/relationships/tags" Target="../tags/tag1330.xml"/><Relationship Id="rId11" Type="http://schemas.openxmlformats.org/officeDocument/2006/relationships/tags" Target="../tags/tag1335.xml"/><Relationship Id="rId5" Type="http://schemas.openxmlformats.org/officeDocument/2006/relationships/tags" Target="../tags/tag1329.xml"/><Relationship Id="rId15" Type="http://schemas.openxmlformats.org/officeDocument/2006/relationships/tags" Target="../tags/tag1339.xml"/><Relationship Id="rId10" Type="http://schemas.openxmlformats.org/officeDocument/2006/relationships/tags" Target="../tags/tag1334.xml"/><Relationship Id="rId19" Type="http://schemas.openxmlformats.org/officeDocument/2006/relationships/tags" Target="../tags/tag1343.xml"/><Relationship Id="rId4" Type="http://schemas.openxmlformats.org/officeDocument/2006/relationships/tags" Target="../tags/tag1328.xml"/><Relationship Id="rId9" Type="http://schemas.openxmlformats.org/officeDocument/2006/relationships/tags" Target="../tags/tag1333.xml"/><Relationship Id="rId14" Type="http://schemas.openxmlformats.org/officeDocument/2006/relationships/tags" Target="../tags/tag133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51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1346.xml"/><Relationship Id="rId7" Type="http://schemas.openxmlformats.org/officeDocument/2006/relationships/tags" Target="../tags/tag1350.xml"/><Relationship Id="rId12" Type="http://schemas.openxmlformats.org/officeDocument/2006/relationships/tags" Target="../tags/tag1355.xml"/><Relationship Id="rId2" Type="http://schemas.openxmlformats.org/officeDocument/2006/relationships/tags" Target="../tags/tag1345.xml"/><Relationship Id="rId16" Type="http://schemas.openxmlformats.org/officeDocument/2006/relationships/image" Target="../media/image15.jpeg"/><Relationship Id="rId1" Type="http://schemas.openxmlformats.org/officeDocument/2006/relationships/tags" Target="../tags/tag1344.xml"/><Relationship Id="rId6" Type="http://schemas.openxmlformats.org/officeDocument/2006/relationships/tags" Target="../tags/tag1349.xml"/><Relationship Id="rId11" Type="http://schemas.openxmlformats.org/officeDocument/2006/relationships/tags" Target="../tags/tag1354.xml"/><Relationship Id="rId5" Type="http://schemas.openxmlformats.org/officeDocument/2006/relationships/tags" Target="../tags/tag1348.xml"/><Relationship Id="rId15" Type="http://schemas.openxmlformats.org/officeDocument/2006/relationships/image" Target="../media/image14.jpeg"/><Relationship Id="rId10" Type="http://schemas.openxmlformats.org/officeDocument/2006/relationships/tags" Target="../tags/tag1353.xml"/><Relationship Id="rId4" Type="http://schemas.openxmlformats.org/officeDocument/2006/relationships/tags" Target="../tags/tag1347.xml"/><Relationship Id="rId9" Type="http://schemas.openxmlformats.org/officeDocument/2006/relationships/tags" Target="../tags/tag1352.xml"/><Relationship Id="rId1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363.xml"/><Relationship Id="rId13" Type="http://schemas.openxmlformats.org/officeDocument/2006/relationships/image" Target="../media/image16.jpeg"/><Relationship Id="rId3" Type="http://schemas.openxmlformats.org/officeDocument/2006/relationships/tags" Target="../tags/tag1358.xml"/><Relationship Id="rId7" Type="http://schemas.openxmlformats.org/officeDocument/2006/relationships/tags" Target="../tags/tag1362.xml"/><Relationship Id="rId12" Type="http://schemas.openxmlformats.org/officeDocument/2006/relationships/notesSlide" Target="../notesSlides/notesSlide17.xml"/><Relationship Id="rId2" Type="http://schemas.openxmlformats.org/officeDocument/2006/relationships/tags" Target="../tags/tag1357.xml"/><Relationship Id="rId1" Type="http://schemas.openxmlformats.org/officeDocument/2006/relationships/tags" Target="../tags/tag1356.xml"/><Relationship Id="rId6" Type="http://schemas.openxmlformats.org/officeDocument/2006/relationships/tags" Target="../tags/tag1361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360.xml"/><Relationship Id="rId10" Type="http://schemas.openxmlformats.org/officeDocument/2006/relationships/tags" Target="../tags/tag1365.xml"/><Relationship Id="rId4" Type="http://schemas.openxmlformats.org/officeDocument/2006/relationships/tags" Target="../tags/tag1359.xml"/><Relationship Id="rId9" Type="http://schemas.openxmlformats.org/officeDocument/2006/relationships/tags" Target="../tags/tag1364.xml"/><Relationship Id="rId1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373.xml"/><Relationship Id="rId13" Type="http://schemas.openxmlformats.org/officeDocument/2006/relationships/image" Target="../media/image18.jpeg"/><Relationship Id="rId3" Type="http://schemas.openxmlformats.org/officeDocument/2006/relationships/tags" Target="../tags/tag1368.xml"/><Relationship Id="rId7" Type="http://schemas.openxmlformats.org/officeDocument/2006/relationships/tags" Target="../tags/tag1372.xml"/><Relationship Id="rId12" Type="http://schemas.openxmlformats.org/officeDocument/2006/relationships/notesSlide" Target="../notesSlides/notesSlide18.xml"/><Relationship Id="rId2" Type="http://schemas.openxmlformats.org/officeDocument/2006/relationships/tags" Target="../tags/tag1367.xml"/><Relationship Id="rId16" Type="http://schemas.openxmlformats.org/officeDocument/2006/relationships/image" Target="../media/image21.jpeg"/><Relationship Id="rId1" Type="http://schemas.openxmlformats.org/officeDocument/2006/relationships/tags" Target="../tags/tag1366.xml"/><Relationship Id="rId6" Type="http://schemas.openxmlformats.org/officeDocument/2006/relationships/tags" Target="../tags/tag1371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370.xml"/><Relationship Id="rId15" Type="http://schemas.openxmlformats.org/officeDocument/2006/relationships/image" Target="../media/image20.jpeg"/><Relationship Id="rId10" Type="http://schemas.openxmlformats.org/officeDocument/2006/relationships/tags" Target="../tags/tag1375.xml"/><Relationship Id="rId4" Type="http://schemas.openxmlformats.org/officeDocument/2006/relationships/tags" Target="../tags/tag1369.xml"/><Relationship Id="rId9" Type="http://schemas.openxmlformats.org/officeDocument/2006/relationships/tags" Target="../tags/tag1374.xml"/><Relationship Id="rId1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383.xml"/><Relationship Id="rId13" Type="http://schemas.openxmlformats.org/officeDocument/2006/relationships/tags" Target="../tags/tag1388.xml"/><Relationship Id="rId18" Type="http://schemas.openxmlformats.org/officeDocument/2006/relationships/tags" Target="../tags/tag1393.xml"/><Relationship Id="rId26" Type="http://schemas.openxmlformats.org/officeDocument/2006/relationships/tags" Target="../tags/tag1401.xml"/><Relationship Id="rId39" Type="http://schemas.openxmlformats.org/officeDocument/2006/relationships/tags" Target="../tags/tag1414.xml"/><Relationship Id="rId3" Type="http://schemas.openxmlformats.org/officeDocument/2006/relationships/tags" Target="../tags/tag1378.xml"/><Relationship Id="rId21" Type="http://schemas.openxmlformats.org/officeDocument/2006/relationships/tags" Target="../tags/tag1396.xml"/><Relationship Id="rId34" Type="http://schemas.openxmlformats.org/officeDocument/2006/relationships/tags" Target="../tags/tag1409.xml"/><Relationship Id="rId42" Type="http://schemas.openxmlformats.org/officeDocument/2006/relationships/slideLayout" Target="../slideLayouts/slideLayout5.xml"/><Relationship Id="rId7" Type="http://schemas.openxmlformats.org/officeDocument/2006/relationships/tags" Target="../tags/tag1382.xml"/><Relationship Id="rId12" Type="http://schemas.openxmlformats.org/officeDocument/2006/relationships/tags" Target="../tags/tag1387.xml"/><Relationship Id="rId17" Type="http://schemas.openxmlformats.org/officeDocument/2006/relationships/tags" Target="../tags/tag1392.xml"/><Relationship Id="rId25" Type="http://schemas.openxmlformats.org/officeDocument/2006/relationships/tags" Target="../tags/tag1400.xml"/><Relationship Id="rId33" Type="http://schemas.openxmlformats.org/officeDocument/2006/relationships/tags" Target="../tags/tag1408.xml"/><Relationship Id="rId38" Type="http://schemas.openxmlformats.org/officeDocument/2006/relationships/tags" Target="../tags/tag1413.xml"/><Relationship Id="rId46" Type="http://schemas.openxmlformats.org/officeDocument/2006/relationships/image" Target="../media/image2.png"/><Relationship Id="rId2" Type="http://schemas.openxmlformats.org/officeDocument/2006/relationships/tags" Target="../tags/tag1377.xml"/><Relationship Id="rId16" Type="http://schemas.openxmlformats.org/officeDocument/2006/relationships/tags" Target="../tags/tag1391.xml"/><Relationship Id="rId20" Type="http://schemas.openxmlformats.org/officeDocument/2006/relationships/tags" Target="../tags/tag1395.xml"/><Relationship Id="rId29" Type="http://schemas.openxmlformats.org/officeDocument/2006/relationships/tags" Target="../tags/tag1404.xml"/><Relationship Id="rId41" Type="http://schemas.openxmlformats.org/officeDocument/2006/relationships/tags" Target="../tags/tag1416.xml"/><Relationship Id="rId1" Type="http://schemas.openxmlformats.org/officeDocument/2006/relationships/tags" Target="../tags/tag1376.xml"/><Relationship Id="rId6" Type="http://schemas.openxmlformats.org/officeDocument/2006/relationships/tags" Target="../tags/tag1381.xml"/><Relationship Id="rId11" Type="http://schemas.openxmlformats.org/officeDocument/2006/relationships/tags" Target="../tags/tag1386.xml"/><Relationship Id="rId24" Type="http://schemas.openxmlformats.org/officeDocument/2006/relationships/tags" Target="../tags/tag1399.xml"/><Relationship Id="rId32" Type="http://schemas.openxmlformats.org/officeDocument/2006/relationships/tags" Target="../tags/tag1407.xml"/><Relationship Id="rId37" Type="http://schemas.openxmlformats.org/officeDocument/2006/relationships/tags" Target="../tags/tag1412.xml"/><Relationship Id="rId40" Type="http://schemas.openxmlformats.org/officeDocument/2006/relationships/tags" Target="../tags/tag1415.xml"/><Relationship Id="rId45" Type="http://schemas.openxmlformats.org/officeDocument/2006/relationships/image" Target="../media/image23.jpeg"/><Relationship Id="rId5" Type="http://schemas.openxmlformats.org/officeDocument/2006/relationships/tags" Target="../tags/tag1380.xml"/><Relationship Id="rId15" Type="http://schemas.openxmlformats.org/officeDocument/2006/relationships/tags" Target="../tags/tag1390.xml"/><Relationship Id="rId23" Type="http://schemas.openxmlformats.org/officeDocument/2006/relationships/tags" Target="../tags/tag1398.xml"/><Relationship Id="rId28" Type="http://schemas.openxmlformats.org/officeDocument/2006/relationships/tags" Target="../tags/tag1403.xml"/><Relationship Id="rId36" Type="http://schemas.openxmlformats.org/officeDocument/2006/relationships/tags" Target="../tags/tag1411.xml"/><Relationship Id="rId10" Type="http://schemas.openxmlformats.org/officeDocument/2006/relationships/tags" Target="../tags/tag1385.xml"/><Relationship Id="rId19" Type="http://schemas.openxmlformats.org/officeDocument/2006/relationships/tags" Target="../tags/tag1394.xml"/><Relationship Id="rId31" Type="http://schemas.openxmlformats.org/officeDocument/2006/relationships/tags" Target="../tags/tag1406.xml"/><Relationship Id="rId44" Type="http://schemas.openxmlformats.org/officeDocument/2006/relationships/image" Target="../media/image22.png"/><Relationship Id="rId4" Type="http://schemas.openxmlformats.org/officeDocument/2006/relationships/tags" Target="../tags/tag1379.xml"/><Relationship Id="rId9" Type="http://schemas.openxmlformats.org/officeDocument/2006/relationships/tags" Target="../tags/tag1384.xml"/><Relationship Id="rId14" Type="http://schemas.openxmlformats.org/officeDocument/2006/relationships/tags" Target="../tags/tag1389.xml"/><Relationship Id="rId22" Type="http://schemas.openxmlformats.org/officeDocument/2006/relationships/tags" Target="../tags/tag1397.xml"/><Relationship Id="rId27" Type="http://schemas.openxmlformats.org/officeDocument/2006/relationships/tags" Target="../tags/tag1402.xml"/><Relationship Id="rId30" Type="http://schemas.openxmlformats.org/officeDocument/2006/relationships/tags" Target="../tags/tag1405.xml"/><Relationship Id="rId35" Type="http://schemas.openxmlformats.org/officeDocument/2006/relationships/tags" Target="../tags/tag1410.xml"/><Relationship Id="rId4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59.xml"/><Relationship Id="rId13" Type="http://schemas.openxmlformats.org/officeDocument/2006/relationships/tags" Target="../tags/tag1164.xml"/><Relationship Id="rId18" Type="http://schemas.openxmlformats.org/officeDocument/2006/relationships/tags" Target="../tags/tag1169.xml"/><Relationship Id="rId3" Type="http://schemas.openxmlformats.org/officeDocument/2006/relationships/tags" Target="../tags/tag1154.xml"/><Relationship Id="rId7" Type="http://schemas.openxmlformats.org/officeDocument/2006/relationships/tags" Target="../tags/tag1158.xml"/><Relationship Id="rId12" Type="http://schemas.openxmlformats.org/officeDocument/2006/relationships/tags" Target="../tags/tag1163.xml"/><Relationship Id="rId17" Type="http://schemas.openxmlformats.org/officeDocument/2006/relationships/tags" Target="../tags/tag1168.xml"/><Relationship Id="rId2" Type="http://schemas.openxmlformats.org/officeDocument/2006/relationships/tags" Target="../tags/tag1153.xml"/><Relationship Id="rId16" Type="http://schemas.openxmlformats.org/officeDocument/2006/relationships/tags" Target="../tags/tag1167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1152.xml"/><Relationship Id="rId6" Type="http://schemas.openxmlformats.org/officeDocument/2006/relationships/tags" Target="../tags/tag1157.xml"/><Relationship Id="rId11" Type="http://schemas.openxmlformats.org/officeDocument/2006/relationships/tags" Target="../tags/tag1162.xml"/><Relationship Id="rId5" Type="http://schemas.openxmlformats.org/officeDocument/2006/relationships/tags" Target="../tags/tag1156.xml"/><Relationship Id="rId15" Type="http://schemas.openxmlformats.org/officeDocument/2006/relationships/tags" Target="../tags/tag1166.xml"/><Relationship Id="rId10" Type="http://schemas.openxmlformats.org/officeDocument/2006/relationships/tags" Target="../tags/tag1161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1155.xml"/><Relationship Id="rId9" Type="http://schemas.openxmlformats.org/officeDocument/2006/relationships/tags" Target="../tags/tag1160.xml"/><Relationship Id="rId14" Type="http://schemas.openxmlformats.org/officeDocument/2006/relationships/tags" Target="../tags/tag116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77.xml"/><Relationship Id="rId13" Type="http://schemas.openxmlformats.org/officeDocument/2006/relationships/tags" Target="../tags/tag1182.xml"/><Relationship Id="rId18" Type="http://schemas.openxmlformats.org/officeDocument/2006/relationships/tags" Target="../tags/tag1187.xml"/><Relationship Id="rId3" Type="http://schemas.openxmlformats.org/officeDocument/2006/relationships/tags" Target="../tags/tag1172.xml"/><Relationship Id="rId21" Type="http://schemas.openxmlformats.org/officeDocument/2006/relationships/notesSlide" Target="../notesSlides/notesSlide3.xml"/><Relationship Id="rId7" Type="http://schemas.openxmlformats.org/officeDocument/2006/relationships/tags" Target="../tags/tag1176.xml"/><Relationship Id="rId12" Type="http://schemas.openxmlformats.org/officeDocument/2006/relationships/tags" Target="../tags/tag1181.xml"/><Relationship Id="rId17" Type="http://schemas.openxmlformats.org/officeDocument/2006/relationships/tags" Target="../tags/tag1186.xml"/><Relationship Id="rId2" Type="http://schemas.openxmlformats.org/officeDocument/2006/relationships/tags" Target="../tags/tag1171.xml"/><Relationship Id="rId16" Type="http://schemas.openxmlformats.org/officeDocument/2006/relationships/tags" Target="../tags/tag1185.xml"/><Relationship Id="rId20" Type="http://schemas.openxmlformats.org/officeDocument/2006/relationships/slideLayout" Target="../slideLayouts/slideLayout5.xml"/><Relationship Id="rId1" Type="http://schemas.openxmlformats.org/officeDocument/2006/relationships/tags" Target="../tags/tag1170.xml"/><Relationship Id="rId6" Type="http://schemas.openxmlformats.org/officeDocument/2006/relationships/tags" Target="../tags/tag1175.xml"/><Relationship Id="rId11" Type="http://schemas.openxmlformats.org/officeDocument/2006/relationships/tags" Target="../tags/tag1180.xml"/><Relationship Id="rId5" Type="http://schemas.openxmlformats.org/officeDocument/2006/relationships/tags" Target="../tags/tag1174.xml"/><Relationship Id="rId15" Type="http://schemas.openxmlformats.org/officeDocument/2006/relationships/tags" Target="../tags/tag1184.xml"/><Relationship Id="rId10" Type="http://schemas.openxmlformats.org/officeDocument/2006/relationships/tags" Target="../tags/tag1179.xml"/><Relationship Id="rId19" Type="http://schemas.openxmlformats.org/officeDocument/2006/relationships/tags" Target="../tags/tag1188.xml"/><Relationship Id="rId4" Type="http://schemas.openxmlformats.org/officeDocument/2006/relationships/tags" Target="../tags/tag1173.xml"/><Relationship Id="rId9" Type="http://schemas.openxmlformats.org/officeDocument/2006/relationships/tags" Target="../tags/tag1178.xml"/><Relationship Id="rId14" Type="http://schemas.openxmlformats.org/officeDocument/2006/relationships/tags" Target="../tags/tag118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91.xml"/><Relationship Id="rId7" Type="http://schemas.openxmlformats.org/officeDocument/2006/relationships/image" Target="../media/image3.png"/><Relationship Id="rId2" Type="http://schemas.openxmlformats.org/officeDocument/2006/relationships/tags" Target="../tags/tag1190.xml"/><Relationship Id="rId1" Type="http://schemas.openxmlformats.org/officeDocument/2006/relationships/tags" Target="../tags/tag118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9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95.xml"/><Relationship Id="rId7" Type="http://schemas.openxmlformats.org/officeDocument/2006/relationships/image" Target="../media/image3.png"/><Relationship Id="rId2" Type="http://schemas.openxmlformats.org/officeDocument/2006/relationships/tags" Target="../tags/tag1194.xml"/><Relationship Id="rId1" Type="http://schemas.openxmlformats.org/officeDocument/2006/relationships/tags" Target="../tags/tag1193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9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04.xml"/><Relationship Id="rId13" Type="http://schemas.openxmlformats.org/officeDocument/2006/relationships/tags" Target="../tags/tag1209.xml"/><Relationship Id="rId18" Type="http://schemas.openxmlformats.org/officeDocument/2006/relationships/tags" Target="../tags/tag1214.xml"/><Relationship Id="rId3" Type="http://schemas.openxmlformats.org/officeDocument/2006/relationships/tags" Target="../tags/tag1199.xml"/><Relationship Id="rId21" Type="http://schemas.openxmlformats.org/officeDocument/2006/relationships/notesSlide" Target="../notesSlides/notesSlide6.xml"/><Relationship Id="rId7" Type="http://schemas.openxmlformats.org/officeDocument/2006/relationships/tags" Target="../tags/tag1203.xml"/><Relationship Id="rId12" Type="http://schemas.openxmlformats.org/officeDocument/2006/relationships/tags" Target="../tags/tag1208.xml"/><Relationship Id="rId17" Type="http://schemas.openxmlformats.org/officeDocument/2006/relationships/tags" Target="../tags/tag1213.xml"/><Relationship Id="rId2" Type="http://schemas.openxmlformats.org/officeDocument/2006/relationships/tags" Target="../tags/tag1198.xml"/><Relationship Id="rId16" Type="http://schemas.openxmlformats.org/officeDocument/2006/relationships/tags" Target="../tags/tag1212.xml"/><Relationship Id="rId20" Type="http://schemas.openxmlformats.org/officeDocument/2006/relationships/slideLayout" Target="../slideLayouts/slideLayout5.xml"/><Relationship Id="rId1" Type="http://schemas.openxmlformats.org/officeDocument/2006/relationships/tags" Target="../tags/tag1197.xml"/><Relationship Id="rId6" Type="http://schemas.openxmlformats.org/officeDocument/2006/relationships/tags" Target="../tags/tag1202.xml"/><Relationship Id="rId11" Type="http://schemas.openxmlformats.org/officeDocument/2006/relationships/tags" Target="../tags/tag1207.xml"/><Relationship Id="rId5" Type="http://schemas.openxmlformats.org/officeDocument/2006/relationships/tags" Target="../tags/tag1201.xml"/><Relationship Id="rId15" Type="http://schemas.openxmlformats.org/officeDocument/2006/relationships/tags" Target="../tags/tag1211.xml"/><Relationship Id="rId10" Type="http://schemas.openxmlformats.org/officeDocument/2006/relationships/tags" Target="../tags/tag1206.xml"/><Relationship Id="rId19" Type="http://schemas.openxmlformats.org/officeDocument/2006/relationships/tags" Target="../tags/tag1215.xml"/><Relationship Id="rId4" Type="http://schemas.openxmlformats.org/officeDocument/2006/relationships/tags" Target="../tags/tag1200.xml"/><Relationship Id="rId9" Type="http://schemas.openxmlformats.org/officeDocument/2006/relationships/tags" Target="../tags/tag1205.xml"/><Relationship Id="rId14" Type="http://schemas.openxmlformats.org/officeDocument/2006/relationships/tags" Target="../tags/tag12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tags" Target="../tags/tag1218.xml"/><Relationship Id="rId7" Type="http://schemas.openxmlformats.org/officeDocument/2006/relationships/tags" Target="../tags/tag1222.xml"/><Relationship Id="rId2" Type="http://schemas.openxmlformats.org/officeDocument/2006/relationships/tags" Target="../tags/tag1217.xml"/><Relationship Id="rId1" Type="http://schemas.openxmlformats.org/officeDocument/2006/relationships/tags" Target="../tags/tag1216.xml"/><Relationship Id="rId6" Type="http://schemas.openxmlformats.org/officeDocument/2006/relationships/tags" Target="../tags/tag1221.xml"/><Relationship Id="rId5" Type="http://schemas.openxmlformats.org/officeDocument/2006/relationships/tags" Target="../tags/tag1220.xml"/><Relationship Id="rId10" Type="http://schemas.openxmlformats.org/officeDocument/2006/relationships/image" Target="../media/image4.jpeg"/><Relationship Id="rId4" Type="http://schemas.openxmlformats.org/officeDocument/2006/relationships/tags" Target="../tags/tag1219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230.xml"/><Relationship Id="rId13" Type="http://schemas.openxmlformats.org/officeDocument/2006/relationships/tags" Target="../tags/tag1235.xml"/><Relationship Id="rId18" Type="http://schemas.openxmlformats.org/officeDocument/2006/relationships/tags" Target="../tags/tag1240.xml"/><Relationship Id="rId26" Type="http://schemas.openxmlformats.org/officeDocument/2006/relationships/tags" Target="../tags/tag1248.xml"/><Relationship Id="rId39" Type="http://schemas.openxmlformats.org/officeDocument/2006/relationships/tags" Target="../tags/tag1261.xml"/><Relationship Id="rId3" Type="http://schemas.openxmlformats.org/officeDocument/2006/relationships/tags" Target="../tags/tag1225.xml"/><Relationship Id="rId21" Type="http://schemas.openxmlformats.org/officeDocument/2006/relationships/tags" Target="../tags/tag1243.xml"/><Relationship Id="rId34" Type="http://schemas.openxmlformats.org/officeDocument/2006/relationships/tags" Target="../tags/tag1256.xml"/><Relationship Id="rId42" Type="http://schemas.openxmlformats.org/officeDocument/2006/relationships/notesSlide" Target="../notesSlides/notesSlide8.xml"/><Relationship Id="rId7" Type="http://schemas.openxmlformats.org/officeDocument/2006/relationships/tags" Target="../tags/tag1229.xml"/><Relationship Id="rId12" Type="http://schemas.openxmlformats.org/officeDocument/2006/relationships/tags" Target="../tags/tag1234.xml"/><Relationship Id="rId17" Type="http://schemas.openxmlformats.org/officeDocument/2006/relationships/tags" Target="../tags/tag1239.xml"/><Relationship Id="rId25" Type="http://schemas.openxmlformats.org/officeDocument/2006/relationships/tags" Target="../tags/tag1247.xml"/><Relationship Id="rId33" Type="http://schemas.openxmlformats.org/officeDocument/2006/relationships/tags" Target="../tags/tag1255.xml"/><Relationship Id="rId38" Type="http://schemas.openxmlformats.org/officeDocument/2006/relationships/tags" Target="../tags/tag1260.xml"/><Relationship Id="rId2" Type="http://schemas.openxmlformats.org/officeDocument/2006/relationships/tags" Target="../tags/tag1224.xml"/><Relationship Id="rId16" Type="http://schemas.openxmlformats.org/officeDocument/2006/relationships/tags" Target="../tags/tag1238.xml"/><Relationship Id="rId20" Type="http://schemas.openxmlformats.org/officeDocument/2006/relationships/tags" Target="../tags/tag1242.xml"/><Relationship Id="rId29" Type="http://schemas.openxmlformats.org/officeDocument/2006/relationships/tags" Target="../tags/tag1251.xml"/><Relationship Id="rId41" Type="http://schemas.openxmlformats.org/officeDocument/2006/relationships/slideLayout" Target="../slideLayouts/slideLayout9.xml"/><Relationship Id="rId1" Type="http://schemas.openxmlformats.org/officeDocument/2006/relationships/tags" Target="../tags/tag1223.xml"/><Relationship Id="rId6" Type="http://schemas.openxmlformats.org/officeDocument/2006/relationships/tags" Target="../tags/tag1228.xml"/><Relationship Id="rId11" Type="http://schemas.openxmlformats.org/officeDocument/2006/relationships/tags" Target="../tags/tag1233.xml"/><Relationship Id="rId24" Type="http://schemas.openxmlformats.org/officeDocument/2006/relationships/tags" Target="../tags/tag1246.xml"/><Relationship Id="rId32" Type="http://schemas.openxmlformats.org/officeDocument/2006/relationships/tags" Target="../tags/tag1254.xml"/><Relationship Id="rId37" Type="http://schemas.openxmlformats.org/officeDocument/2006/relationships/tags" Target="../tags/tag1259.xml"/><Relationship Id="rId40" Type="http://schemas.openxmlformats.org/officeDocument/2006/relationships/tags" Target="../tags/tag1262.xml"/><Relationship Id="rId5" Type="http://schemas.openxmlformats.org/officeDocument/2006/relationships/tags" Target="../tags/tag1227.xml"/><Relationship Id="rId15" Type="http://schemas.openxmlformats.org/officeDocument/2006/relationships/tags" Target="../tags/tag1237.xml"/><Relationship Id="rId23" Type="http://schemas.openxmlformats.org/officeDocument/2006/relationships/tags" Target="../tags/tag1245.xml"/><Relationship Id="rId28" Type="http://schemas.openxmlformats.org/officeDocument/2006/relationships/tags" Target="../tags/tag1250.xml"/><Relationship Id="rId36" Type="http://schemas.openxmlformats.org/officeDocument/2006/relationships/tags" Target="../tags/tag1258.xml"/><Relationship Id="rId10" Type="http://schemas.openxmlformats.org/officeDocument/2006/relationships/tags" Target="../tags/tag1232.xml"/><Relationship Id="rId19" Type="http://schemas.openxmlformats.org/officeDocument/2006/relationships/tags" Target="../tags/tag1241.xml"/><Relationship Id="rId31" Type="http://schemas.openxmlformats.org/officeDocument/2006/relationships/tags" Target="../tags/tag1253.xml"/><Relationship Id="rId44" Type="http://schemas.openxmlformats.org/officeDocument/2006/relationships/image" Target="../media/image6.svg"/><Relationship Id="rId4" Type="http://schemas.openxmlformats.org/officeDocument/2006/relationships/tags" Target="../tags/tag1226.xml"/><Relationship Id="rId9" Type="http://schemas.openxmlformats.org/officeDocument/2006/relationships/tags" Target="../tags/tag1231.xml"/><Relationship Id="rId14" Type="http://schemas.openxmlformats.org/officeDocument/2006/relationships/tags" Target="../tags/tag1236.xml"/><Relationship Id="rId22" Type="http://schemas.openxmlformats.org/officeDocument/2006/relationships/tags" Target="../tags/tag1244.xml"/><Relationship Id="rId27" Type="http://schemas.openxmlformats.org/officeDocument/2006/relationships/tags" Target="../tags/tag1249.xml"/><Relationship Id="rId30" Type="http://schemas.openxmlformats.org/officeDocument/2006/relationships/tags" Target="../tags/tag1252.xml"/><Relationship Id="rId35" Type="http://schemas.openxmlformats.org/officeDocument/2006/relationships/tags" Target="../tags/tag1257.xml"/><Relationship Id="rId4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70.xml"/><Relationship Id="rId13" Type="http://schemas.openxmlformats.org/officeDocument/2006/relationships/tags" Target="../tags/tag1275.xml"/><Relationship Id="rId18" Type="http://schemas.openxmlformats.org/officeDocument/2006/relationships/tags" Target="../tags/tag1280.xml"/><Relationship Id="rId3" Type="http://schemas.openxmlformats.org/officeDocument/2006/relationships/tags" Target="../tags/tag1265.xml"/><Relationship Id="rId21" Type="http://schemas.openxmlformats.org/officeDocument/2006/relationships/notesSlide" Target="../notesSlides/notesSlide9.xml"/><Relationship Id="rId7" Type="http://schemas.openxmlformats.org/officeDocument/2006/relationships/tags" Target="../tags/tag1269.xml"/><Relationship Id="rId12" Type="http://schemas.openxmlformats.org/officeDocument/2006/relationships/tags" Target="../tags/tag1274.xml"/><Relationship Id="rId17" Type="http://schemas.openxmlformats.org/officeDocument/2006/relationships/tags" Target="../tags/tag1279.xml"/><Relationship Id="rId2" Type="http://schemas.openxmlformats.org/officeDocument/2006/relationships/tags" Target="../tags/tag1264.xml"/><Relationship Id="rId16" Type="http://schemas.openxmlformats.org/officeDocument/2006/relationships/tags" Target="../tags/tag1278.xml"/><Relationship Id="rId20" Type="http://schemas.openxmlformats.org/officeDocument/2006/relationships/slideLayout" Target="../slideLayouts/slideLayout5.xml"/><Relationship Id="rId1" Type="http://schemas.openxmlformats.org/officeDocument/2006/relationships/tags" Target="../tags/tag1263.xml"/><Relationship Id="rId6" Type="http://schemas.openxmlformats.org/officeDocument/2006/relationships/tags" Target="../tags/tag1268.xml"/><Relationship Id="rId11" Type="http://schemas.openxmlformats.org/officeDocument/2006/relationships/tags" Target="../tags/tag1273.xml"/><Relationship Id="rId5" Type="http://schemas.openxmlformats.org/officeDocument/2006/relationships/tags" Target="../tags/tag1267.xml"/><Relationship Id="rId15" Type="http://schemas.openxmlformats.org/officeDocument/2006/relationships/tags" Target="../tags/tag1277.xml"/><Relationship Id="rId10" Type="http://schemas.openxmlformats.org/officeDocument/2006/relationships/tags" Target="../tags/tag1272.xml"/><Relationship Id="rId19" Type="http://schemas.openxmlformats.org/officeDocument/2006/relationships/tags" Target="../tags/tag1281.xml"/><Relationship Id="rId4" Type="http://schemas.openxmlformats.org/officeDocument/2006/relationships/tags" Target="../tags/tag1266.xml"/><Relationship Id="rId9" Type="http://schemas.openxmlformats.org/officeDocument/2006/relationships/tags" Target="../tags/tag1271.xml"/><Relationship Id="rId14" Type="http://schemas.openxmlformats.org/officeDocument/2006/relationships/tags" Target="../tags/tag12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Shape1"/>
          <p:cNvSpPr/>
          <p:nvPr>
            <p:custDataLst>
              <p:tags r:id="rId2"/>
            </p:custDataLst>
          </p:nvPr>
        </p:nvSpPr>
        <p:spPr>
          <a:xfrm>
            <a:off x="-1" y="-200002"/>
            <a:ext cx="12477509" cy="7144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2"/>
                </a:solidFill>
              </a:rPr>
              <a:t>              </a:t>
            </a:r>
            <a:endParaRPr lang="zh-CN" altLang="en-US" dirty="0">
              <a:solidFill>
                <a:schemeClr val="tx2"/>
              </a:solidFill>
            </a:endParaRPr>
          </a:p>
        </p:txBody>
      </p:sp>
      <p:grpSp>
        <p:nvGrpSpPr>
          <p:cNvPr id="9" name="MG-组合 8"/>
          <p:cNvGrpSpPr/>
          <p:nvPr>
            <p:custDataLst>
              <p:tags r:id="rId3"/>
            </p:custDataLst>
          </p:nvPr>
        </p:nvGrpSpPr>
        <p:grpSpPr>
          <a:xfrm>
            <a:off x="1361038" y="3467414"/>
            <a:ext cx="1702535" cy="1702535"/>
            <a:chOff x="9121639" y="-1217712"/>
            <a:chExt cx="1217712" cy="1217712"/>
          </a:xfrm>
        </p:grpSpPr>
        <p:sp>
          <p:nvSpPr>
            <p:cNvPr id="10" name="MG-椭圆 9"/>
            <p:cNvSpPr/>
            <p:nvPr>
              <p:custDataLst>
                <p:tags r:id="rId1149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MG-椭圆 10"/>
            <p:cNvSpPr/>
            <p:nvPr>
              <p:custDataLst>
                <p:tags r:id="rId1150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MG-!!平滑1"/>
          <p:cNvGrpSpPr/>
          <p:nvPr>
            <p:custDataLst>
              <p:tags r:id="rId4"/>
            </p:custDataLst>
          </p:nvPr>
        </p:nvGrpSpPr>
        <p:grpSpPr>
          <a:xfrm>
            <a:off x="7753170" y="-2715277"/>
            <a:ext cx="5430553" cy="5430553"/>
            <a:chOff x="9121639" y="-1217712"/>
            <a:chExt cx="1217712" cy="1217712"/>
          </a:xfrm>
        </p:grpSpPr>
        <p:sp>
          <p:nvSpPr>
            <p:cNvPr id="6" name="MG-椭圆 5"/>
            <p:cNvSpPr/>
            <p:nvPr>
              <p:custDataLst>
                <p:tags r:id="rId1147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MG-椭圆 7"/>
            <p:cNvSpPr/>
            <p:nvPr>
              <p:custDataLst>
                <p:tags r:id="rId1148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MG-图片 14" hidden="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5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2" cy="6858001"/>
          </a:xfrm>
          <a:prstGeom prst="rect">
            <a:avLst/>
          </a:prstGeom>
          <a:noFill/>
        </p:spPr>
      </p:pic>
      <p:pic>
        <p:nvPicPr>
          <p:cNvPr id="16" name="MG-图片 15" hidden="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5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17" name="MG-Rectangle 16" hidden="1"/>
          <p:cNvSpPr/>
          <p:nvPr>
            <p:custDataLst>
              <p:tags r:id="rId7"/>
            </p:custDataLst>
          </p:nvPr>
        </p:nvSpPr>
        <p:spPr>
          <a:xfrm>
            <a:off x="152400" y="152400"/>
            <a:ext cx="12192000" cy="6858000"/>
          </a:xfrm>
          <a:prstGeom prst="rect">
            <a:avLst/>
          </a:prstGeom>
          <a:gradFill flip="none" rotWithShape="1">
            <a:gsLst>
              <a:gs pos="16000">
                <a:srgbClr val="00000A">
                  <a:alpha val="32000"/>
                </a:srgbClr>
              </a:gs>
              <a:gs pos="81000">
                <a:srgbClr val="00000A">
                  <a:alpha val="12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MG-Rectangle 17" hidden="1"/>
          <p:cNvSpPr/>
          <p:nvPr>
            <p:custDataLst>
              <p:tags r:id="rId8"/>
            </p:custDataLst>
          </p:nvPr>
        </p:nvSpPr>
        <p:spPr>
          <a:xfrm>
            <a:off x="304800" y="30480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MG-light " descr="黑暗中的灯光&#10;&#10;描述已自动生成" hidden="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154" cstate="email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465376"/>
            <a:ext cx="12192000" cy="1238124"/>
          </a:xfrm>
          <a:prstGeom prst="rect">
            <a:avLst/>
          </a:prstGeom>
        </p:spPr>
      </p:pic>
      <p:grpSp>
        <p:nvGrpSpPr>
          <p:cNvPr id="20" name="MG-图形 2217" hidden="1"/>
          <p:cNvGrpSpPr/>
          <p:nvPr>
            <p:custDataLst>
              <p:tags r:id="rId10"/>
            </p:custDataLst>
          </p:nvPr>
        </p:nvGrpSpPr>
        <p:grpSpPr>
          <a:xfrm>
            <a:off x="4294002" y="-1285876"/>
            <a:ext cx="9644967" cy="8294597"/>
            <a:chOff x="6931056" y="620140"/>
            <a:chExt cx="3888607" cy="3344172"/>
          </a:xfrm>
          <a:gradFill flip="none" rotWithShape="1">
            <a:gsLst>
              <a:gs pos="68000">
                <a:schemeClr val="accent1">
                  <a:alpha val="50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grpSp>
          <p:nvGrpSpPr>
            <p:cNvPr id="21" name="图形 2217" hidden="1"/>
            <p:cNvGrpSpPr/>
            <p:nvPr/>
          </p:nvGrpSpPr>
          <p:grpSpPr>
            <a:xfrm>
              <a:off x="6951835" y="630717"/>
              <a:ext cx="3867829" cy="3333595"/>
              <a:chOff x="6951835" y="630717"/>
              <a:chExt cx="3867829" cy="3333595"/>
            </a:xfrm>
            <a:grpFill/>
          </p:grpSpPr>
          <p:sp>
            <p:nvSpPr>
              <p:cNvPr id="355" name="MG-任意多边形 354" hidden="1"/>
              <p:cNvSpPr/>
              <p:nvPr>
                <p:custDataLst>
                  <p:tags r:id="rId344"/>
                </p:custDataLst>
              </p:nvPr>
            </p:nvSpPr>
            <p:spPr>
              <a:xfrm>
                <a:off x="7480466" y="3906811"/>
                <a:ext cx="25926" cy="56929"/>
              </a:xfrm>
              <a:custGeom>
                <a:avLst/>
                <a:gdLst>
                  <a:gd name="connsiteX0" fmla="*/ 17054 w 25926"/>
                  <a:gd name="connsiteY0" fmla="*/ 56980 h 56929"/>
                  <a:gd name="connsiteX1" fmla="*/ 25817 w 25926"/>
                  <a:gd name="connsiteY1" fmla="*/ 56980 h 56929"/>
                  <a:gd name="connsiteX2" fmla="*/ 7910 w 25926"/>
                  <a:gd name="connsiteY2" fmla="*/ 2878 h 56929"/>
                  <a:gd name="connsiteX3" fmla="*/ 2719 w 25926"/>
                  <a:gd name="connsiteY3" fmla="*/ 259 h 56929"/>
                  <a:gd name="connsiteX4" fmla="*/ 100 w 25926"/>
                  <a:gd name="connsiteY4" fmla="*/ 5450 h 56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26" h="56929">
                    <a:moveTo>
                      <a:pt x="17054" y="56980"/>
                    </a:moveTo>
                    <a:lnTo>
                      <a:pt x="25817" y="56980"/>
                    </a:lnTo>
                    <a:lnTo>
                      <a:pt x="7910" y="2878"/>
                    </a:lnTo>
                    <a:cubicBezTo>
                      <a:pt x="7196" y="725"/>
                      <a:pt x="4872" y="-456"/>
                      <a:pt x="2719" y="259"/>
                    </a:cubicBezTo>
                    <a:cubicBezTo>
                      <a:pt x="566" y="973"/>
                      <a:pt x="-615" y="3297"/>
                      <a:pt x="100" y="54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6" name="MG-任意多边形 355" hidden="1"/>
              <p:cNvSpPr/>
              <p:nvPr>
                <p:custDataLst>
                  <p:tags r:id="rId345"/>
                </p:custDataLst>
              </p:nvPr>
            </p:nvSpPr>
            <p:spPr>
              <a:xfrm>
                <a:off x="7481170" y="3907582"/>
                <a:ext cx="22364" cy="56159"/>
              </a:xfrm>
              <a:custGeom>
                <a:avLst/>
                <a:gdLst>
                  <a:gd name="connsiteX0" fmla="*/ 15207 w 22364"/>
                  <a:gd name="connsiteY0" fmla="*/ 56209 h 56159"/>
                  <a:gd name="connsiteX1" fmla="*/ 22256 w 22364"/>
                  <a:gd name="connsiteY1" fmla="*/ 56209 h 56159"/>
                  <a:gd name="connsiteX2" fmla="*/ 6540 w 22364"/>
                  <a:gd name="connsiteY2" fmla="*/ 2488 h 56159"/>
                  <a:gd name="connsiteX3" fmla="*/ 2434 w 22364"/>
                  <a:gd name="connsiteY3" fmla="*/ 174 h 56159"/>
                  <a:gd name="connsiteX4" fmla="*/ 2349 w 22364"/>
                  <a:gd name="connsiteY4" fmla="*/ 202 h 56159"/>
                  <a:gd name="connsiteX5" fmla="*/ -14 w 22364"/>
                  <a:gd name="connsiteY5" fmla="*/ 4127 h 56159"/>
                  <a:gd name="connsiteX6" fmla="*/ 63 w 22364"/>
                  <a:gd name="connsiteY6" fmla="*/ 4393 h 56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64" h="56159">
                    <a:moveTo>
                      <a:pt x="15207" y="56209"/>
                    </a:moveTo>
                    <a:lnTo>
                      <a:pt x="22256" y="56209"/>
                    </a:lnTo>
                    <a:lnTo>
                      <a:pt x="6540" y="2488"/>
                    </a:lnTo>
                    <a:cubicBezTo>
                      <a:pt x="6044" y="717"/>
                      <a:pt x="4206" y="-322"/>
                      <a:pt x="2434" y="174"/>
                    </a:cubicBezTo>
                    <a:cubicBezTo>
                      <a:pt x="2406" y="183"/>
                      <a:pt x="2377" y="193"/>
                      <a:pt x="2349" y="202"/>
                    </a:cubicBezTo>
                    <a:cubicBezTo>
                      <a:pt x="615" y="631"/>
                      <a:pt x="-442" y="2383"/>
                      <a:pt x="-14" y="4127"/>
                    </a:cubicBezTo>
                    <a:cubicBezTo>
                      <a:pt x="6" y="4212"/>
                      <a:pt x="34" y="4307"/>
                      <a:pt x="63" y="4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7" name="MG-任意多边形 356" hidden="1"/>
              <p:cNvSpPr/>
              <p:nvPr>
                <p:custDataLst>
                  <p:tags r:id="rId346"/>
                </p:custDataLst>
              </p:nvPr>
            </p:nvSpPr>
            <p:spPr>
              <a:xfrm>
                <a:off x="7306220" y="3732467"/>
                <a:ext cx="182351" cy="182886"/>
              </a:xfrm>
              <a:custGeom>
                <a:avLst/>
                <a:gdLst>
                  <a:gd name="connsiteX0" fmla="*/ 182156 w 182351"/>
                  <a:gd name="connsiteY0" fmla="*/ 178080 h 182886"/>
                  <a:gd name="connsiteX1" fmla="*/ 181013 w 182351"/>
                  <a:gd name="connsiteY1" fmla="*/ 181699 h 182886"/>
                  <a:gd name="connsiteX2" fmla="*/ 175632 w 182351"/>
                  <a:gd name="connsiteY2" fmla="*/ 181937 h 182886"/>
                  <a:gd name="connsiteX3" fmla="*/ 175394 w 182351"/>
                  <a:gd name="connsiteY3" fmla="*/ 181699 h 182886"/>
                  <a:gd name="connsiteX4" fmla="*/ 1086 w 182351"/>
                  <a:gd name="connsiteY4" fmla="*/ 6820 h 182886"/>
                  <a:gd name="connsiteX5" fmla="*/ 991 w 182351"/>
                  <a:gd name="connsiteY5" fmla="*/ 1296 h 182886"/>
                  <a:gd name="connsiteX6" fmla="*/ 1086 w 182351"/>
                  <a:gd name="connsiteY6" fmla="*/ 1200 h 182886"/>
                  <a:gd name="connsiteX7" fmla="*/ 6706 w 182351"/>
                  <a:gd name="connsiteY7" fmla="*/ 1200 h 182886"/>
                  <a:gd name="connsiteX8" fmla="*/ 181108 w 182351"/>
                  <a:gd name="connsiteY8" fmla="*/ 176079 h 182886"/>
                  <a:gd name="connsiteX9" fmla="*/ 182156 w 182351"/>
                  <a:gd name="connsiteY9" fmla="*/ 178080 h 18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2351" h="182886">
                    <a:moveTo>
                      <a:pt x="182156" y="178080"/>
                    </a:moveTo>
                    <a:cubicBezTo>
                      <a:pt x="182442" y="179404"/>
                      <a:pt x="182013" y="180785"/>
                      <a:pt x="181013" y="181699"/>
                    </a:cubicBezTo>
                    <a:cubicBezTo>
                      <a:pt x="179594" y="183252"/>
                      <a:pt x="177184" y="183356"/>
                      <a:pt x="175632" y="181937"/>
                    </a:cubicBezTo>
                    <a:cubicBezTo>
                      <a:pt x="175546" y="181861"/>
                      <a:pt x="175470" y="181785"/>
                      <a:pt x="175394" y="181699"/>
                    </a:cubicBezTo>
                    <a:lnTo>
                      <a:pt x="1086" y="6820"/>
                    </a:lnTo>
                    <a:cubicBezTo>
                      <a:pt x="-467" y="5325"/>
                      <a:pt x="-514" y="2848"/>
                      <a:pt x="991" y="1296"/>
                    </a:cubicBezTo>
                    <a:cubicBezTo>
                      <a:pt x="1019" y="1267"/>
                      <a:pt x="1057" y="1229"/>
                      <a:pt x="1086" y="1200"/>
                    </a:cubicBezTo>
                    <a:cubicBezTo>
                      <a:pt x="2648" y="-333"/>
                      <a:pt x="5144" y="-333"/>
                      <a:pt x="6706" y="1200"/>
                    </a:cubicBezTo>
                    <a:lnTo>
                      <a:pt x="181108" y="176079"/>
                    </a:lnTo>
                    <a:cubicBezTo>
                      <a:pt x="181604" y="176660"/>
                      <a:pt x="181966" y="177346"/>
                      <a:pt x="182156" y="1780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8" name="MG-任意多边形 357" hidden="1"/>
              <p:cNvSpPr/>
              <p:nvPr>
                <p:custDataLst>
                  <p:tags r:id="rId347"/>
                </p:custDataLst>
              </p:nvPr>
            </p:nvSpPr>
            <p:spPr>
              <a:xfrm>
                <a:off x="7480234" y="3906620"/>
                <a:ext cx="41494" cy="57121"/>
              </a:xfrm>
              <a:custGeom>
                <a:avLst/>
                <a:gdLst>
                  <a:gd name="connsiteX0" fmla="*/ 31289 w 41494"/>
                  <a:gd name="connsiteY0" fmla="*/ 57171 h 57121"/>
                  <a:gd name="connsiteX1" fmla="*/ 41385 w 41494"/>
                  <a:gd name="connsiteY1" fmla="*/ 57171 h 57121"/>
                  <a:gd name="connsiteX2" fmla="*/ 7953 w 41494"/>
                  <a:gd name="connsiteY2" fmla="*/ 2117 h 57121"/>
                  <a:gd name="connsiteX3" fmla="*/ 1952 w 41494"/>
                  <a:gd name="connsiteY3" fmla="*/ 688 h 57121"/>
                  <a:gd name="connsiteX4" fmla="*/ 514 w 41494"/>
                  <a:gd name="connsiteY4" fmla="*/ 6574 h 57121"/>
                  <a:gd name="connsiteX5" fmla="*/ 523 w 41494"/>
                  <a:gd name="connsiteY5" fmla="*/ 6594 h 57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4" h="57121">
                    <a:moveTo>
                      <a:pt x="31289" y="57171"/>
                    </a:moveTo>
                    <a:lnTo>
                      <a:pt x="41385" y="57171"/>
                    </a:lnTo>
                    <a:lnTo>
                      <a:pt x="7953" y="2117"/>
                    </a:lnTo>
                    <a:cubicBezTo>
                      <a:pt x="6686" y="78"/>
                      <a:pt x="4009" y="-560"/>
                      <a:pt x="1952" y="688"/>
                    </a:cubicBezTo>
                    <a:cubicBezTo>
                      <a:pt x="-67" y="1917"/>
                      <a:pt x="-715" y="4555"/>
                      <a:pt x="514" y="6574"/>
                    </a:cubicBezTo>
                    <a:cubicBezTo>
                      <a:pt x="514" y="6584"/>
                      <a:pt x="523" y="6584"/>
                      <a:pt x="523" y="65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9" name="MG-任意多边形 358" hidden="1"/>
              <p:cNvSpPr/>
              <p:nvPr>
                <p:custDataLst>
                  <p:tags r:id="rId348"/>
                </p:custDataLst>
              </p:nvPr>
            </p:nvSpPr>
            <p:spPr>
              <a:xfrm>
                <a:off x="7481831" y="3783482"/>
                <a:ext cx="64566" cy="180259"/>
              </a:xfrm>
              <a:custGeom>
                <a:avLst/>
                <a:gdLst>
                  <a:gd name="connsiteX0" fmla="*/ 64458 w 64566"/>
                  <a:gd name="connsiteY0" fmla="*/ 180309 h 180259"/>
                  <a:gd name="connsiteX1" fmla="*/ 5879 w 64566"/>
                  <a:gd name="connsiteY1" fmla="*/ 2192 h 180259"/>
                  <a:gd name="connsiteX2" fmla="*/ 1974 w 64566"/>
                  <a:gd name="connsiteY2" fmla="*/ 192 h 180259"/>
                  <a:gd name="connsiteX3" fmla="*/ 50 w 64566"/>
                  <a:gd name="connsiteY3" fmla="*/ 4049 h 180259"/>
                  <a:gd name="connsiteX4" fmla="*/ 69 w 64566"/>
                  <a:gd name="connsiteY4" fmla="*/ 4097 h 180259"/>
                  <a:gd name="connsiteX5" fmla="*/ 57981 w 64566"/>
                  <a:gd name="connsiteY5" fmla="*/ 180309 h 18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566" h="180259">
                    <a:moveTo>
                      <a:pt x="64458" y="180309"/>
                    </a:moveTo>
                    <a:lnTo>
                      <a:pt x="5879" y="2192"/>
                    </a:lnTo>
                    <a:cubicBezTo>
                      <a:pt x="5336" y="573"/>
                      <a:pt x="3602" y="-313"/>
                      <a:pt x="1974" y="192"/>
                    </a:cubicBezTo>
                    <a:cubicBezTo>
                      <a:pt x="373" y="725"/>
                      <a:pt x="-484" y="2459"/>
                      <a:pt x="50" y="4049"/>
                    </a:cubicBezTo>
                    <a:cubicBezTo>
                      <a:pt x="59" y="4069"/>
                      <a:pt x="59" y="4078"/>
                      <a:pt x="69" y="4097"/>
                    </a:cubicBezTo>
                    <a:lnTo>
                      <a:pt x="57981" y="1803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0" name="MG-任意多边形 359" hidden="1"/>
              <p:cNvSpPr/>
              <p:nvPr>
                <p:custDataLst>
                  <p:tags r:id="rId349"/>
                </p:custDataLst>
              </p:nvPr>
            </p:nvSpPr>
            <p:spPr>
              <a:xfrm>
                <a:off x="7307437" y="3733052"/>
                <a:ext cx="193050" cy="230689"/>
              </a:xfrm>
              <a:custGeom>
                <a:avLst/>
                <a:gdLst>
                  <a:gd name="connsiteX0" fmla="*/ 185226 w 193050"/>
                  <a:gd name="connsiteY0" fmla="*/ 230739 h 230689"/>
                  <a:gd name="connsiteX1" fmla="*/ 192942 w 193050"/>
                  <a:gd name="connsiteY1" fmla="*/ 230739 h 230689"/>
                  <a:gd name="connsiteX2" fmla="*/ 4918 w 193050"/>
                  <a:gd name="connsiteY2" fmla="*/ 1187 h 230689"/>
                  <a:gd name="connsiteX3" fmla="*/ 775 w 193050"/>
                  <a:gd name="connsiteY3" fmla="*/ 673 h 230689"/>
                  <a:gd name="connsiteX4" fmla="*/ 727 w 193050"/>
                  <a:gd name="connsiteY4" fmla="*/ 711 h 230689"/>
                  <a:gd name="connsiteX5" fmla="*/ 727 w 193050"/>
                  <a:gd name="connsiteY5" fmla="*/ 4902 h 230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050" h="230689">
                    <a:moveTo>
                      <a:pt x="185226" y="230739"/>
                    </a:moveTo>
                    <a:lnTo>
                      <a:pt x="192942" y="230739"/>
                    </a:lnTo>
                    <a:lnTo>
                      <a:pt x="4918" y="1187"/>
                    </a:lnTo>
                    <a:cubicBezTo>
                      <a:pt x="3918" y="-99"/>
                      <a:pt x="2061" y="-328"/>
                      <a:pt x="775" y="673"/>
                    </a:cubicBezTo>
                    <a:cubicBezTo>
                      <a:pt x="756" y="682"/>
                      <a:pt x="746" y="701"/>
                      <a:pt x="727" y="711"/>
                    </a:cubicBezTo>
                    <a:cubicBezTo>
                      <a:pt x="-387" y="1882"/>
                      <a:pt x="-387" y="3730"/>
                      <a:pt x="727" y="4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1" name="MG-任意多边形 360" hidden="1"/>
              <p:cNvSpPr/>
              <p:nvPr>
                <p:custDataLst>
                  <p:tags r:id="rId350"/>
                </p:custDataLst>
              </p:nvPr>
            </p:nvSpPr>
            <p:spPr>
              <a:xfrm>
                <a:off x="7481772" y="3783460"/>
                <a:ext cx="38241" cy="180281"/>
              </a:xfrm>
              <a:custGeom>
                <a:avLst/>
                <a:gdLst>
                  <a:gd name="connsiteX0" fmla="*/ 38133 w 38241"/>
                  <a:gd name="connsiteY0" fmla="*/ 180331 h 180281"/>
                  <a:gd name="connsiteX1" fmla="*/ 6224 w 38241"/>
                  <a:gd name="connsiteY1" fmla="*/ 2595 h 180281"/>
                  <a:gd name="connsiteX2" fmla="*/ 6224 w 38241"/>
                  <a:gd name="connsiteY2" fmla="*/ 2595 h 180281"/>
                  <a:gd name="connsiteX3" fmla="*/ 2538 w 38241"/>
                  <a:gd name="connsiteY3" fmla="*/ 109 h 180281"/>
                  <a:gd name="connsiteX4" fmla="*/ 2509 w 38241"/>
                  <a:gd name="connsiteY4" fmla="*/ 118 h 180281"/>
                  <a:gd name="connsiteX5" fmla="*/ -62 w 38241"/>
                  <a:gd name="connsiteY5" fmla="*/ 3833 h 180281"/>
                  <a:gd name="connsiteX6" fmla="*/ 31942 w 38241"/>
                  <a:gd name="connsiteY6" fmla="*/ 180331 h 18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41" h="180281">
                    <a:moveTo>
                      <a:pt x="38133" y="180331"/>
                    </a:moveTo>
                    <a:lnTo>
                      <a:pt x="6224" y="2595"/>
                    </a:lnTo>
                    <a:lnTo>
                      <a:pt x="6224" y="2595"/>
                    </a:lnTo>
                    <a:cubicBezTo>
                      <a:pt x="5891" y="890"/>
                      <a:pt x="4243" y="-224"/>
                      <a:pt x="2538" y="109"/>
                    </a:cubicBezTo>
                    <a:cubicBezTo>
                      <a:pt x="2528" y="118"/>
                      <a:pt x="2519" y="118"/>
                      <a:pt x="2509" y="118"/>
                    </a:cubicBezTo>
                    <a:cubicBezTo>
                      <a:pt x="785" y="452"/>
                      <a:pt x="-358" y="2100"/>
                      <a:pt x="-62" y="3833"/>
                    </a:cubicBezTo>
                    <a:lnTo>
                      <a:pt x="31942" y="1803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2" name="MG-任意多边形 361" hidden="1"/>
              <p:cNvSpPr/>
              <p:nvPr>
                <p:custDataLst>
                  <p:tags r:id="rId351"/>
                </p:custDataLst>
              </p:nvPr>
            </p:nvSpPr>
            <p:spPr>
              <a:xfrm>
                <a:off x="7399522" y="3857597"/>
                <a:ext cx="92857" cy="106144"/>
              </a:xfrm>
              <a:custGeom>
                <a:avLst/>
                <a:gdLst>
                  <a:gd name="connsiteX0" fmla="*/ 9416 w 92857"/>
                  <a:gd name="connsiteY0" fmla="*/ 106194 h 106144"/>
                  <a:gd name="connsiteX1" fmla="*/ 91903 w 92857"/>
                  <a:gd name="connsiteY1" fmla="*/ 6086 h 106144"/>
                  <a:gd name="connsiteX2" fmla="*/ 92665 w 92857"/>
                  <a:gd name="connsiteY2" fmla="*/ 2943 h 106144"/>
                  <a:gd name="connsiteX3" fmla="*/ 91426 w 92857"/>
                  <a:gd name="connsiteY3" fmla="*/ 848 h 106144"/>
                  <a:gd name="connsiteX4" fmla="*/ 86092 w 92857"/>
                  <a:gd name="connsiteY4" fmla="*/ 1419 h 106144"/>
                  <a:gd name="connsiteX5" fmla="*/ -109 w 92857"/>
                  <a:gd name="connsiteY5" fmla="*/ 106194 h 1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857" h="106144">
                    <a:moveTo>
                      <a:pt x="9416" y="106194"/>
                    </a:moveTo>
                    <a:lnTo>
                      <a:pt x="91903" y="6086"/>
                    </a:lnTo>
                    <a:cubicBezTo>
                      <a:pt x="92627" y="5210"/>
                      <a:pt x="92903" y="4048"/>
                      <a:pt x="92665" y="2943"/>
                    </a:cubicBezTo>
                    <a:cubicBezTo>
                      <a:pt x="92484" y="2134"/>
                      <a:pt x="92046" y="1400"/>
                      <a:pt x="91426" y="848"/>
                    </a:cubicBezTo>
                    <a:cubicBezTo>
                      <a:pt x="89779" y="-409"/>
                      <a:pt x="87435" y="-152"/>
                      <a:pt x="86092" y="1419"/>
                    </a:cubicBezTo>
                    <a:lnTo>
                      <a:pt x="-109" y="1061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3" name="MG-任意多边形 362" hidden="1"/>
              <p:cNvSpPr/>
              <p:nvPr>
                <p:custDataLst>
                  <p:tags r:id="rId352"/>
                </p:custDataLst>
              </p:nvPr>
            </p:nvSpPr>
            <p:spPr>
              <a:xfrm>
                <a:off x="9111355" y="3924624"/>
                <a:ext cx="64344" cy="39116"/>
              </a:xfrm>
              <a:custGeom>
                <a:avLst/>
                <a:gdLst>
                  <a:gd name="connsiteX0" fmla="*/ 6273 w 64344"/>
                  <a:gd name="connsiteY0" fmla="*/ 39167 h 39116"/>
                  <a:gd name="connsiteX1" fmla="*/ 63423 w 64344"/>
                  <a:gd name="connsiteY1" fmla="*/ 3162 h 39116"/>
                  <a:gd name="connsiteX2" fmla="*/ 64185 w 64344"/>
                  <a:gd name="connsiteY2" fmla="*/ 1353 h 39116"/>
                  <a:gd name="connsiteX3" fmla="*/ 64185 w 64344"/>
                  <a:gd name="connsiteY3" fmla="*/ 781 h 39116"/>
                  <a:gd name="connsiteX4" fmla="*/ 61804 w 64344"/>
                  <a:gd name="connsiteY4" fmla="*/ 305 h 39116"/>
                  <a:gd name="connsiteX5" fmla="*/ -109 w 64344"/>
                  <a:gd name="connsiteY5" fmla="*/ 39167 h 3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344" h="39116">
                    <a:moveTo>
                      <a:pt x="6273" y="39167"/>
                    </a:moveTo>
                    <a:lnTo>
                      <a:pt x="63423" y="3162"/>
                    </a:lnTo>
                    <a:cubicBezTo>
                      <a:pt x="64052" y="2800"/>
                      <a:pt x="64366" y="2057"/>
                      <a:pt x="64185" y="1353"/>
                    </a:cubicBezTo>
                    <a:cubicBezTo>
                      <a:pt x="64223" y="1162"/>
                      <a:pt x="64223" y="972"/>
                      <a:pt x="64185" y="781"/>
                    </a:cubicBezTo>
                    <a:cubicBezTo>
                      <a:pt x="63632" y="38"/>
                      <a:pt x="62604" y="-171"/>
                      <a:pt x="61804" y="305"/>
                    </a:cubicBezTo>
                    <a:lnTo>
                      <a:pt x="-109" y="3916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4" name="MG-任意多边形 363" hidden="1"/>
              <p:cNvSpPr/>
              <p:nvPr>
                <p:custDataLst>
                  <p:tags r:id="rId353"/>
                </p:custDataLst>
              </p:nvPr>
            </p:nvSpPr>
            <p:spPr>
              <a:xfrm>
                <a:off x="7305971" y="3732220"/>
                <a:ext cx="183133" cy="58981"/>
              </a:xfrm>
              <a:custGeom>
                <a:avLst/>
                <a:gdLst>
                  <a:gd name="connsiteX0" fmla="*/ 182882 w 183133"/>
                  <a:gd name="connsiteY0" fmla="*/ 53930 h 58981"/>
                  <a:gd name="connsiteX1" fmla="*/ 182882 w 183133"/>
                  <a:gd name="connsiteY1" fmla="*/ 55930 h 58981"/>
                  <a:gd name="connsiteX2" fmla="*/ 177643 w 183133"/>
                  <a:gd name="connsiteY2" fmla="*/ 58883 h 58981"/>
                  <a:gd name="connsiteX3" fmla="*/ 2955 w 183133"/>
                  <a:gd name="connsiteY3" fmla="*/ 8305 h 58981"/>
                  <a:gd name="connsiteX4" fmla="*/ 50 w 183133"/>
                  <a:gd name="connsiteY4" fmla="*/ 3114 h 58981"/>
                  <a:gd name="connsiteX5" fmla="*/ 5241 w 183133"/>
                  <a:gd name="connsiteY5" fmla="*/ 209 h 58981"/>
                  <a:gd name="connsiteX6" fmla="*/ 180025 w 183133"/>
                  <a:gd name="connsiteY6" fmla="*/ 50596 h 58981"/>
                  <a:gd name="connsiteX7" fmla="*/ 182882 w 183133"/>
                  <a:gd name="connsiteY7" fmla="*/ 53930 h 58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133" h="58981">
                    <a:moveTo>
                      <a:pt x="182882" y="53930"/>
                    </a:moveTo>
                    <a:cubicBezTo>
                      <a:pt x="183073" y="54587"/>
                      <a:pt x="183073" y="55273"/>
                      <a:pt x="182882" y="55930"/>
                    </a:cubicBezTo>
                    <a:cubicBezTo>
                      <a:pt x="182235" y="58178"/>
                      <a:pt x="179901" y="59492"/>
                      <a:pt x="177643" y="58883"/>
                    </a:cubicBezTo>
                    <a:lnTo>
                      <a:pt x="2955" y="8305"/>
                    </a:lnTo>
                    <a:cubicBezTo>
                      <a:pt x="717" y="7676"/>
                      <a:pt x="-579" y="5352"/>
                      <a:pt x="50" y="3114"/>
                    </a:cubicBezTo>
                    <a:cubicBezTo>
                      <a:pt x="678" y="875"/>
                      <a:pt x="3003" y="-420"/>
                      <a:pt x="5241" y="209"/>
                    </a:cubicBezTo>
                    <a:lnTo>
                      <a:pt x="180025" y="50596"/>
                    </a:lnTo>
                    <a:cubicBezTo>
                      <a:pt x="181558" y="51034"/>
                      <a:pt x="182682" y="52348"/>
                      <a:pt x="182882" y="53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5" name="MG-任意多边形 364" hidden="1"/>
              <p:cNvSpPr/>
              <p:nvPr>
                <p:custDataLst>
                  <p:tags r:id="rId354"/>
                </p:custDataLst>
              </p:nvPr>
            </p:nvSpPr>
            <p:spPr>
              <a:xfrm>
                <a:off x="7481503" y="3783452"/>
                <a:ext cx="10512" cy="81520"/>
              </a:xfrm>
              <a:custGeom>
                <a:avLst/>
                <a:gdLst>
                  <a:gd name="connsiteX0" fmla="*/ 6492 w 10512"/>
                  <a:gd name="connsiteY0" fmla="*/ 2889 h 81520"/>
                  <a:gd name="connsiteX1" fmla="*/ 6492 w 10512"/>
                  <a:gd name="connsiteY1" fmla="*/ 3365 h 81520"/>
                  <a:gd name="connsiteX2" fmla="*/ 10398 w 10512"/>
                  <a:gd name="connsiteY2" fmla="*/ 78136 h 81520"/>
                  <a:gd name="connsiteX3" fmla="*/ 7359 w 10512"/>
                  <a:gd name="connsiteY3" fmla="*/ 81565 h 81520"/>
                  <a:gd name="connsiteX4" fmla="*/ 7350 w 10512"/>
                  <a:gd name="connsiteY4" fmla="*/ 81565 h 81520"/>
                  <a:gd name="connsiteX5" fmla="*/ 3825 w 10512"/>
                  <a:gd name="connsiteY5" fmla="*/ 78432 h 81520"/>
                  <a:gd name="connsiteX6" fmla="*/ 3825 w 10512"/>
                  <a:gd name="connsiteY6" fmla="*/ 78422 h 81520"/>
                  <a:gd name="connsiteX7" fmla="*/ -80 w 10512"/>
                  <a:gd name="connsiteY7" fmla="*/ 3746 h 81520"/>
                  <a:gd name="connsiteX8" fmla="*/ 2730 w 10512"/>
                  <a:gd name="connsiteY8" fmla="*/ 79 h 81520"/>
                  <a:gd name="connsiteX9" fmla="*/ 6397 w 10512"/>
                  <a:gd name="connsiteY9" fmla="*/ 2889 h 8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12" h="81520">
                    <a:moveTo>
                      <a:pt x="6492" y="2889"/>
                    </a:moveTo>
                    <a:cubicBezTo>
                      <a:pt x="6445" y="3041"/>
                      <a:pt x="6445" y="3213"/>
                      <a:pt x="6492" y="3365"/>
                    </a:cubicBezTo>
                    <a:lnTo>
                      <a:pt x="10398" y="78136"/>
                    </a:lnTo>
                    <a:cubicBezTo>
                      <a:pt x="10502" y="79917"/>
                      <a:pt x="9150" y="81460"/>
                      <a:pt x="7359" y="81565"/>
                    </a:cubicBezTo>
                    <a:cubicBezTo>
                      <a:pt x="7359" y="81565"/>
                      <a:pt x="7350" y="81565"/>
                      <a:pt x="7350" y="81565"/>
                    </a:cubicBezTo>
                    <a:cubicBezTo>
                      <a:pt x="5511" y="81670"/>
                      <a:pt x="3930" y="80270"/>
                      <a:pt x="3825" y="78432"/>
                    </a:cubicBezTo>
                    <a:cubicBezTo>
                      <a:pt x="3825" y="78432"/>
                      <a:pt x="3825" y="78422"/>
                      <a:pt x="3825" y="78422"/>
                    </a:cubicBezTo>
                    <a:lnTo>
                      <a:pt x="-80" y="3746"/>
                    </a:lnTo>
                    <a:cubicBezTo>
                      <a:pt x="-318" y="1955"/>
                      <a:pt x="939" y="317"/>
                      <a:pt x="2730" y="79"/>
                    </a:cubicBezTo>
                    <a:cubicBezTo>
                      <a:pt x="4521" y="-159"/>
                      <a:pt x="6159" y="1098"/>
                      <a:pt x="6397" y="28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6" name="MG-任意多边形 365" hidden="1"/>
              <p:cNvSpPr/>
              <p:nvPr>
                <p:custDataLst>
                  <p:tags r:id="rId355"/>
                </p:custDataLst>
              </p:nvPr>
            </p:nvSpPr>
            <p:spPr>
              <a:xfrm>
                <a:off x="7404691" y="3607847"/>
                <a:ext cx="85527" cy="184451"/>
              </a:xfrm>
              <a:custGeom>
                <a:avLst/>
                <a:gdLst>
                  <a:gd name="connsiteX0" fmla="*/ 85305 w 85527"/>
                  <a:gd name="connsiteY0" fmla="*/ 178018 h 184451"/>
                  <a:gd name="connsiteX1" fmla="*/ 82162 w 85527"/>
                  <a:gd name="connsiteY1" fmla="*/ 184019 h 184451"/>
                  <a:gd name="connsiteX2" fmla="*/ 75323 w 85527"/>
                  <a:gd name="connsiteY2" fmla="*/ 181532 h 184451"/>
                  <a:gd name="connsiteX3" fmla="*/ 75208 w 85527"/>
                  <a:gd name="connsiteY3" fmla="*/ 181256 h 184451"/>
                  <a:gd name="connsiteX4" fmla="*/ 342 w 85527"/>
                  <a:gd name="connsiteY4" fmla="*/ 7425 h 184451"/>
                  <a:gd name="connsiteX5" fmla="*/ 3009 w 85527"/>
                  <a:gd name="connsiteY5" fmla="*/ 510 h 184451"/>
                  <a:gd name="connsiteX6" fmla="*/ 3104 w 85527"/>
                  <a:gd name="connsiteY6" fmla="*/ 472 h 184451"/>
                  <a:gd name="connsiteX7" fmla="*/ 10057 w 85527"/>
                  <a:gd name="connsiteY7" fmla="*/ 3234 h 184451"/>
                  <a:gd name="connsiteX8" fmla="*/ 85019 w 85527"/>
                  <a:gd name="connsiteY8" fmla="*/ 177065 h 18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527" h="184451">
                    <a:moveTo>
                      <a:pt x="85305" y="178018"/>
                    </a:moveTo>
                    <a:cubicBezTo>
                      <a:pt x="85829" y="180513"/>
                      <a:pt x="84505" y="183028"/>
                      <a:pt x="82162" y="184019"/>
                    </a:cubicBezTo>
                    <a:cubicBezTo>
                      <a:pt x="79590" y="185219"/>
                      <a:pt x="76523" y="184104"/>
                      <a:pt x="75323" y="181532"/>
                    </a:cubicBezTo>
                    <a:cubicBezTo>
                      <a:pt x="75285" y="181437"/>
                      <a:pt x="75246" y="181352"/>
                      <a:pt x="75208" y="181256"/>
                    </a:cubicBezTo>
                    <a:lnTo>
                      <a:pt x="342" y="7425"/>
                    </a:lnTo>
                    <a:cubicBezTo>
                      <a:pt x="-830" y="4777"/>
                      <a:pt x="361" y="1681"/>
                      <a:pt x="3009" y="510"/>
                    </a:cubicBezTo>
                    <a:cubicBezTo>
                      <a:pt x="3037" y="500"/>
                      <a:pt x="3076" y="481"/>
                      <a:pt x="3104" y="472"/>
                    </a:cubicBezTo>
                    <a:cubicBezTo>
                      <a:pt x="5790" y="-662"/>
                      <a:pt x="8886" y="567"/>
                      <a:pt x="10057" y="3234"/>
                    </a:cubicBezTo>
                    <a:lnTo>
                      <a:pt x="85019" y="17706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7" name="MG-任意多边形 366" hidden="1"/>
              <p:cNvSpPr/>
              <p:nvPr>
                <p:custDataLst>
                  <p:tags r:id="rId356"/>
                </p:custDataLst>
              </p:nvPr>
            </p:nvSpPr>
            <p:spPr>
              <a:xfrm>
                <a:off x="7480786" y="3653295"/>
                <a:ext cx="25391" cy="217086"/>
              </a:xfrm>
              <a:custGeom>
                <a:avLst/>
                <a:gdLst>
                  <a:gd name="connsiteX0" fmla="*/ 25212 w 25391"/>
                  <a:gd name="connsiteY0" fmla="*/ 6268 h 217086"/>
                  <a:gd name="connsiteX1" fmla="*/ 25212 w 25391"/>
                  <a:gd name="connsiteY1" fmla="*/ 8268 h 217086"/>
                  <a:gd name="connsiteX2" fmla="*/ 15687 w 25391"/>
                  <a:gd name="connsiteY2" fmla="*/ 208770 h 217086"/>
                  <a:gd name="connsiteX3" fmla="*/ 8257 w 25391"/>
                  <a:gd name="connsiteY3" fmla="*/ 217123 h 217086"/>
                  <a:gd name="connsiteX4" fmla="*/ -96 w 25391"/>
                  <a:gd name="connsiteY4" fmla="*/ 209703 h 217086"/>
                  <a:gd name="connsiteX5" fmla="*/ -30 w 25391"/>
                  <a:gd name="connsiteY5" fmla="*/ 208103 h 217086"/>
                  <a:gd name="connsiteX6" fmla="*/ 9495 w 25391"/>
                  <a:gd name="connsiteY6" fmla="*/ 7602 h 217086"/>
                  <a:gd name="connsiteX7" fmla="*/ 17744 w 25391"/>
                  <a:gd name="connsiteY7" fmla="*/ 58 h 217086"/>
                  <a:gd name="connsiteX8" fmla="*/ 25116 w 25391"/>
                  <a:gd name="connsiteY8" fmla="*/ 6268 h 217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91" h="217086">
                    <a:moveTo>
                      <a:pt x="25212" y="6268"/>
                    </a:moveTo>
                    <a:cubicBezTo>
                      <a:pt x="25307" y="6935"/>
                      <a:pt x="25307" y="7602"/>
                      <a:pt x="25212" y="8268"/>
                    </a:cubicBezTo>
                    <a:lnTo>
                      <a:pt x="15687" y="208770"/>
                    </a:lnTo>
                    <a:cubicBezTo>
                      <a:pt x="15944" y="213132"/>
                      <a:pt x="12620" y="216866"/>
                      <a:pt x="8257" y="217123"/>
                    </a:cubicBezTo>
                    <a:cubicBezTo>
                      <a:pt x="3904" y="217380"/>
                      <a:pt x="161" y="214056"/>
                      <a:pt x="-96" y="209703"/>
                    </a:cubicBezTo>
                    <a:cubicBezTo>
                      <a:pt x="-125" y="209170"/>
                      <a:pt x="-106" y="208636"/>
                      <a:pt x="-30" y="208103"/>
                    </a:cubicBezTo>
                    <a:lnTo>
                      <a:pt x="9495" y="7602"/>
                    </a:lnTo>
                    <a:cubicBezTo>
                      <a:pt x="9696" y="3239"/>
                      <a:pt x="13391" y="-133"/>
                      <a:pt x="17744" y="58"/>
                    </a:cubicBezTo>
                    <a:cubicBezTo>
                      <a:pt x="21325" y="220"/>
                      <a:pt x="24355" y="2772"/>
                      <a:pt x="25116" y="62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8" name="MG-任意多边形 367" hidden="1"/>
              <p:cNvSpPr/>
              <p:nvPr>
                <p:custDataLst>
                  <p:tags r:id="rId357"/>
                </p:custDataLst>
              </p:nvPr>
            </p:nvSpPr>
            <p:spPr>
              <a:xfrm>
                <a:off x="7485565" y="3858055"/>
                <a:ext cx="324960" cy="105686"/>
              </a:xfrm>
              <a:custGeom>
                <a:avLst/>
                <a:gdLst>
                  <a:gd name="connsiteX0" fmla="*/ 1955 w 324960"/>
                  <a:gd name="connsiteY0" fmla="*/ 7248 h 105686"/>
                  <a:gd name="connsiteX1" fmla="*/ 300754 w 324960"/>
                  <a:gd name="connsiteY1" fmla="*/ 105737 h 105686"/>
                  <a:gd name="connsiteX2" fmla="*/ 324852 w 324960"/>
                  <a:gd name="connsiteY2" fmla="*/ 105737 h 105686"/>
                  <a:gd name="connsiteX3" fmla="*/ 4336 w 324960"/>
                  <a:gd name="connsiteY3" fmla="*/ 104 h 105686"/>
                  <a:gd name="connsiteX4" fmla="*/ -55 w 324960"/>
                  <a:gd name="connsiteY4" fmla="*/ 3219 h 105686"/>
                  <a:gd name="connsiteX5" fmla="*/ 1955 w 324960"/>
                  <a:gd name="connsiteY5" fmla="*/ 7248 h 10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960" h="105686">
                    <a:moveTo>
                      <a:pt x="1955" y="7248"/>
                    </a:moveTo>
                    <a:lnTo>
                      <a:pt x="300754" y="105737"/>
                    </a:lnTo>
                    <a:lnTo>
                      <a:pt x="324852" y="105737"/>
                    </a:lnTo>
                    <a:lnTo>
                      <a:pt x="4336" y="104"/>
                    </a:lnTo>
                    <a:cubicBezTo>
                      <a:pt x="2259" y="-248"/>
                      <a:pt x="297" y="1152"/>
                      <a:pt x="-55" y="3219"/>
                    </a:cubicBezTo>
                    <a:cubicBezTo>
                      <a:pt x="-331" y="4857"/>
                      <a:pt x="478" y="6486"/>
                      <a:pt x="1955" y="7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9" name="MG-任意多边形 368" hidden="1"/>
              <p:cNvSpPr/>
              <p:nvPr>
                <p:custDataLst>
                  <p:tags r:id="rId358"/>
                </p:custDataLst>
              </p:nvPr>
            </p:nvSpPr>
            <p:spPr>
              <a:xfrm>
                <a:off x="7286270" y="3857487"/>
                <a:ext cx="206396" cy="106254"/>
              </a:xfrm>
              <a:custGeom>
                <a:avLst/>
                <a:gdLst>
                  <a:gd name="connsiteX0" fmla="*/ 16274 w 206396"/>
                  <a:gd name="connsiteY0" fmla="*/ 106304 h 106254"/>
                  <a:gd name="connsiteX1" fmla="*/ 204202 w 206396"/>
                  <a:gd name="connsiteY1" fmla="*/ 7244 h 106254"/>
                  <a:gd name="connsiteX2" fmla="*/ 206203 w 206396"/>
                  <a:gd name="connsiteY2" fmla="*/ 3053 h 106254"/>
                  <a:gd name="connsiteX3" fmla="*/ 206203 w 206396"/>
                  <a:gd name="connsiteY3" fmla="*/ 2101 h 106254"/>
                  <a:gd name="connsiteX4" fmla="*/ 201069 w 206396"/>
                  <a:gd name="connsiteY4" fmla="*/ 482 h 106254"/>
                  <a:gd name="connsiteX5" fmla="*/ 201059 w 206396"/>
                  <a:gd name="connsiteY5" fmla="*/ 482 h 106254"/>
                  <a:gd name="connsiteX6" fmla="*/ -109 w 206396"/>
                  <a:gd name="connsiteY6" fmla="*/ 106304 h 10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6396" h="106254">
                    <a:moveTo>
                      <a:pt x="16274" y="106304"/>
                    </a:moveTo>
                    <a:lnTo>
                      <a:pt x="204202" y="7244"/>
                    </a:lnTo>
                    <a:cubicBezTo>
                      <a:pt x="205745" y="6463"/>
                      <a:pt x="206565" y="4739"/>
                      <a:pt x="206203" y="3053"/>
                    </a:cubicBezTo>
                    <a:cubicBezTo>
                      <a:pt x="206241" y="2739"/>
                      <a:pt x="206241" y="2415"/>
                      <a:pt x="206203" y="2101"/>
                    </a:cubicBezTo>
                    <a:cubicBezTo>
                      <a:pt x="205231" y="234"/>
                      <a:pt x="202936" y="-490"/>
                      <a:pt x="201069" y="482"/>
                    </a:cubicBezTo>
                    <a:cubicBezTo>
                      <a:pt x="201059" y="482"/>
                      <a:pt x="201059" y="482"/>
                      <a:pt x="201059" y="482"/>
                    </a:cubicBezTo>
                    <a:lnTo>
                      <a:pt x="-109" y="10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MG-任意多边形 369" hidden="1"/>
              <p:cNvSpPr/>
              <p:nvPr>
                <p:custDataLst>
                  <p:tags r:id="rId359"/>
                </p:custDataLst>
              </p:nvPr>
            </p:nvSpPr>
            <p:spPr>
              <a:xfrm>
                <a:off x="7405855" y="3609089"/>
                <a:ext cx="87044" cy="256395"/>
              </a:xfrm>
              <a:custGeom>
                <a:avLst/>
                <a:gdLst>
                  <a:gd name="connsiteX0" fmla="*/ 86903 w 87044"/>
                  <a:gd name="connsiteY0" fmla="*/ 251737 h 256395"/>
                  <a:gd name="connsiteX1" fmla="*/ 83264 w 87044"/>
                  <a:gd name="connsiteY1" fmla="*/ 256414 h 256395"/>
                  <a:gd name="connsiteX2" fmla="*/ 78902 w 87044"/>
                  <a:gd name="connsiteY2" fmla="*/ 253928 h 256395"/>
                  <a:gd name="connsiteX3" fmla="*/ 35 w 87044"/>
                  <a:gd name="connsiteY3" fmla="*/ 5325 h 256395"/>
                  <a:gd name="connsiteX4" fmla="*/ 3007 w 87044"/>
                  <a:gd name="connsiteY4" fmla="*/ 191 h 256395"/>
                  <a:gd name="connsiteX5" fmla="*/ 8036 w 87044"/>
                  <a:gd name="connsiteY5" fmla="*/ 2849 h 256395"/>
                  <a:gd name="connsiteX6" fmla="*/ 86808 w 87044"/>
                  <a:gd name="connsiteY6" fmla="*/ 251356 h 256395"/>
                  <a:gd name="connsiteX7" fmla="*/ 86903 w 87044"/>
                  <a:gd name="connsiteY7" fmla="*/ 251737 h 25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044" h="256395">
                    <a:moveTo>
                      <a:pt x="86903" y="251737"/>
                    </a:moveTo>
                    <a:cubicBezTo>
                      <a:pt x="87189" y="254033"/>
                      <a:pt x="85560" y="256128"/>
                      <a:pt x="83264" y="256414"/>
                    </a:cubicBezTo>
                    <a:cubicBezTo>
                      <a:pt x="81417" y="256642"/>
                      <a:pt x="79645" y="255633"/>
                      <a:pt x="78902" y="253928"/>
                    </a:cubicBezTo>
                    <a:lnTo>
                      <a:pt x="35" y="5325"/>
                    </a:lnTo>
                    <a:cubicBezTo>
                      <a:pt x="-565" y="3087"/>
                      <a:pt x="768" y="791"/>
                      <a:pt x="3007" y="191"/>
                    </a:cubicBezTo>
                    <a:cubicBezTo>
                      <a:pt x="5112" y="-371"/>
                      <a:pt x="7312" y="791"/>
                      <a:pt x="8036" y="2849"/>
                    </a:cubicBezTo>
                    <a:lnTo>
                      <a:pt x="86808" y="251356"/>
                    </a:lnTo>
                    <a:cubicBezTo>
                      <a:pt x="86874" y="251470"/>
                      <a:pt x="86903" y="251604"/>
                      <a:pt x="86903" y="2517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MG-任意多边形 370" hidden="1"/>
              <p:cNvSpPr/>
              <p:nvPr>
                <p:custDataLst>
                  <p:tags r:id="rId360"/>
                </p:custDataLst>
              </p:nvPr>
            </p:nvSpPr>
            <p:spPr>
              <a:xfrm>
                <a:off x="7039499" y="3840748"/>
                <a:ext cx="80273" cy="122993"/>
              </a:xfrm>
              <a:custGeom>
                <a:avLst/>
                <a:gdLst>
                  <a:gd name="connsiteX0" fmla="*/ 58258 w 80273"/>
                  <a:gd name="connsiteY0" fmla="*/ 123044 h 122993"/>
                  <a:gd name="connsiteX1" fmla="*/ 80165 w 80273"/>
                  <a:gd name="connsiteY1" fmla="*/ 123044 h 122993"/>
                  <a:gd name="connsiteX2" fmla="*/ 18157 w 80273"/>
                  <a:gd name="connsiteY2" fmla="*/ 5219 h 122993"/>
                  <a:gd name="connsiteX3" fmla="*/ 5060 w 80273"/>
                  <a:gd name="connsiteY3" fmla="*/ 1171 h 122993"/>
                  <a:gd name="connsiteX4" fmla="*/ 1012 w 80273"/>
                  <a:gd name="connsiteY4" fmla="*/ 14268 h 122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273" h="122993">
                    <a:moveTo>
                      <a:pt x="58258" y="123044"/>
                    </a:moveTo>
                    <a:lnTo>
                      <a:pt x="80165" y="123044"/>
                    </a:lnTo>
                    <a:lnTo>
                      <a:pt x="18157" y="5219"/>
                    </a:lnTo>
                    <a:cubicBezTo>
                      <a:pt x="15662" y="485"/>
                      <a:pt x="9794" y="-1324"/>
                      <a:pt x="5060" y="1171"/>
                    </a:cubicBezTo>
                    <a:cubicBezTo>
                      <a:pt x="327" y="3667"/>
                      <a:pt x="-1483" y="9534"/>
                      <a:pt x="1012" y="142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2" name="MG-任意多边形 371" hidden="1"/>
              <p:cNvSpPr/>
              <p:nvPr>
                <p:custDataLst>
                  <p:tags r:id="rId361"/>
                </p:custDataLst>
              </p:nvPr>
            </p:nvSpPr>
            <p:spPr>
              <a:xfrm>
                <a:off x="8011218" y="3840064"/>
                <a:ext cx="83630" cy="123676"/>
              </a:xfrm>
              <a:custGeom>
                <a:avLst/>
                <a:gdLst>
                  <a:gd name="connsiteX0" fmla="*/ 15893 w 83630"/>
                  <a:gd name="connsiteY0" fmla="*/ 123727 h 123676"/>
                  <a:gd name="connsiteX1" fmla="*/ 82568 w 83630"/>
                  <a:gd name="connsiteY1" fmla="*/ 10475 h 123676"/>
                  <a:gd name="connsiteX2" fmla="*/ 83330 w 83630"/>
                  <a:gd name="connsiteY2" fmla="*/ 5522 h 123676"/>
                  <a:gd name="connsiteX3" fmla="*/ 80092 w 83630"/>
                  <a:gd name="connsiteY3" fmla="*/ 1045 h 123676"/>
                  <a:gd name="connsiteX4" fmla="*/ 70671 w 83630"/>
                  <a:gd name="connsiteY4" fmla="*/ 3350 h 123676"/>
                  <a:gd name="connsiteX5" fmla="*/ 70567 w 83630"/>
                  <a:gd name="connsiteY5" fmla="*/ 3522 h 123676"/>
                  <a:gd name="connsiteX6" fmla="*/ -109 w 83630"/>
                  <a:gd name="connsiteY6" fmla="*/ 123727 h 123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630" h="123676">
                    <a:moveTo>
                      <a:pt x="15893" y="123727"/>
                    </a:moveTo>
                    <a:lnTo>
                      <a:pt x="82568" y="10475"/>
                    </a:lnTo>
                    <a:cubicBezTo>
                      <a:pt x="83473" y="8989"/>
                      <a:pt x="83749" y="7208"/>
                      <a:pt x="83330" y="5522"/>
                    </a:cubicBezTo>
                    <a:cubicBezTo>
                      <a:pt x="82911" y="3645"/>
                      <a:pt x="81740" y="2026"/>
                      <a:pt x="80092" y="1045"/>
                    </a:cubicBezTo>
                    <a:cubicBezTo>
                      <a:pt x="76853" y="-917"/>
                      <a:pt x="72634" y="112"/>
                      <a:pt x="70671" y="3350"/>
                    </a:cubicBezTo>
                    <a:cubicBezTo>
                      <a:pt x="70633" y="3407"/>
                      <a:pt x="70605" y="3464"/>
                      <a:pt x="70567" y="3522"/>
                    </a:cubicBezTo>
                    <a:lnTo>
                      <a:pt x="-109" y="12372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3" name="MG-任意多边形 372" hidden="1"/>
              <p:cNvSpPr/>
              <p:nvPr>
                <p:custDataLst>
                  <p:tags r:id="rId362"/>
                </p:custDataLst>
              </p:nvPr>
            </p:nvSpPr>
            <p:spPr>
              <a:xfrm>
                <a:off x="9172967" y="3924435"/>
                <a:ext cx="12777" cy="39305"/>
              </a:xfrm>
              <a:custGeom>
                <a:avLst/>
                <a:gdLst>
                  <a:gd name="connsiteX0" fmla="*/ 12669 w 12777"/>
                  <a:gd name="connsiteY0" fmla="*/ 39356 h 39305"/>
                  <a:gd name="connsiteX1" fmla="*/ 3144 w 12777"/>
                  <a:gd name="connsiteY1" fmla="*/ 1256 h 39305"/>
                  <a:gd name="connsiteX2" fmla="*/ 1048 w 12777"/>
                  <a:gd name="connsiteY2" fmla="*/ 113 h 39305"/>
                  <a:gd name="connsiteX3" fmla="*/ -95 w 12777"/>
                  <a:gd name="connsiteY3" fmla="*/ 2113 h 39305"/>
                  <a:gd name="connsiteX4" fmla="*/ 9430 w 12777"/>
                  <a:gd name="connsiteY4" fmla="*/ 39165 h 3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7" h="39305">
                    <a:moveTo>
                      <a:pt x="12669" y="39356"/>
                    </a:moveTo>
                    <a:lnTo>
                      <a:pt x="3144" y="1256"/>
                    </a:lnTo>
                    <a:cubicBezTo>
                      <a:pt x="2868" y="370"/>
                      <a:pt x="1944" y="-135"/>
                      <a:pt x="1048" y="113"/>
                    </a:cubicBezTo>
                    <a:cubicBezTo>
                      <a:pt x="191" y="113"/>
                      <a:pt x="-190" y="1065"/>
                      <a:pt x="-95" y="2113"/>
                    </a:cubicBezTo>
                    <a:lnTo>
                      <a:pt x="9430" y="3916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4" name="MG-任意多边形 373" hidden="1"/>
              <p:cNvSpPr/>
              <p:nvPr>
                <p:custDataLst>
                  <p:tags r:id="rId363"/>
                </p:custDataLst>
              </p:nvPr>
            </p:nvSpPr>
            <p:spPr>
              <a:xfrm>
                <a:off x="7123480" y="3240405"/>
                <a:ext cx="138119" cy="172267"/>
              </a:xfrm>
              <a:custGeom>
                <a:avLst/>
                <a:gdLst>
                  <a:gd name="connsiteX0" fmla="*/ 137916 w 138119"/>
                  <a:gd name="connsiteY0" fmla="*/ 2820 h 172267"/>
                  <a:gd name="connsiteX1" fmla="*/ 137250 w 138119"/>
                  <a:gd name="connsiteY1" fmla="*/ 5773 h 172267"/>
                  <a:gd name="connsiteX2" fmla="*/ 6281 w 138119"/>
                  <a:gd name="connsiteY2" fmla="*/ 170936 h 172267"/>
                  <a:gd name="connsiteX3" fmla="*/ 1337 w 138119"/>
                  <a:gd name="connsiteY3" fmla="*/ 171594 h 172267"/>
                  <a:gd name="connsiteX4" fmla="*/ 1233 w 138119"/>
                  <a:gd name="connsiteY4" fmla="*/ 171508 h 172267"/>
                  <a:gd name="connsiteX5" fmla="*/ 661 w 138119"/>
                  <a:gd name="connsiteY5" fmla="*/ 166460 h 172267"/>
                  <a:gd name="connsiteX6" fmla="*/ 131630 w 138119"/>
                  <a:gd name="connsiteY6" fmla="*/ 1391 h 172267"/>
                  <a:gd name="connsiteX7" fmla="*/ 136678 w 138119"/>
                  <a:gd name="connsiteY7" fmla="*/ 820 h 172267"/>
                  <a:gd name="connsiteX8" fmla="*/ 137916 w 138119"/>
                  <a:gd name="connsiteY8" fmla="*/ 2820 h 172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119" h="172267">
                    <a:moveTo>
                      <a:pt x="137916" y="2820"/>
                    </a:moveTo>
                    <a:cubicBezTo>
                      <a:pt x="138164" y="3858"/>
                      <a:pt x="137916" y="4944"/>
                      <a:pt x="137250" y="5773"/>
                    </a:cubicBezTo>
                    <a:lnTo>
                      <a:pt x="6281" y="170936"/>
                    </a:lnTo>
                    <a:cubicBezTo>
                      <a:pt x="5100" y="172479"/>
                      <a:pt x="2890" y="172775"/>
                      <a:pt x="1337" y="171594"/>
                    </a:cubicBezTo>
                    <a:cubicBezTo>
                      <a:pt x="1299" y="171565"/>
                      <a:pt x="1271" y="171536"/>
                      <a:pt x="1233" y="171508"/>
                    </a:cubicBezTo>
                    <a:cubicBezTo>
                      <a:pt x="-301" y="170260"/>
                      <a:pt x="-558" y="168012"/>
                      <a:pt x="661" y="166460"/>
                    </a:cubicBezTo>
                    <a:lnTo>
                      <a:pt x="131630" y="1391"/>
                    </a:lnTo>
                    <a:cubicBezTo>
                      <a:pt x="132878" y="-142"/>
                      <a:pt x="135125" y="-399"/>
                      <a:pt x="136678" y="820"/>
                    </a:cubicBezTo>
                    <a:cubicBezTo>
                      <a:pt x="137316" y="1315"/>
                      <a:pt x="137754" y="2030"/>
                      <a:pt x="137916" y="28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5" name="MG-任意多边形 374" hidden="1"/>
              <p:cNvSpPr/>
              <p:nvPr>
                <p:custDataLst>
                  <p:tags r:id="rId364"/>
                </p:custDataLst>
              </p:nvPr>
            </p:nvSpPr>
            <p:spPr>
              <a:xfrm>
                <a:off x="7077086" y="3199040"/>
                <a:ext cx="56325" cy="216307"/>
              </a:xfrm>
              <a:custGeom>
                <a:avLst/>
                <a:gdLst>
                  <a:gd name="connsiteX0" fmla="*/ 12479 w 56325"/>
                  <a:gd name="connsiteY0" fmla="*/ 4942 h 216307"/>
                  <a:gd name="connsiteX1" fmla="*/ 12479 w 56325"/>
                  <a:gd name="connsiteY1" fmla="*/ 4942 h 216307"/>
                  <a:gd name="connsiteX2" fmla="*/ 56104 w 56325"/>
                  <a:gd name="connsiteY2" fmla="*/ 208682 h 216307"/>
                  <a:gd name="connsiteX3" fmla="*/ 51150 w 56325"/>
                  <a:gd name="connsiteY3" fmla="*/ 216207 h 216307"/>
                  <a:gd name="connsiteX4" fmla="*/ 43645 w 56325"/>
                  <a:gd name="connsiteY4" fmla="*/ 211445 h 216307"/>
                  <a:gd name="connsiteX5" fmla="*/ 43626 w 56325"/>
                  <a:gd name="connsiteY5" fmla="*/ 211349 h 216307"/>
                  <a:gd name="connsiteX6" fmla="*/ 43626 w 56325"/>
                  <a:gd name="connsiteY6" fmla="*/ 211349 h 216307"/>
                  <a:gd name="connsiteX7" fmla="*/ 1 w 56325"/>
                  <a:gd name="connsiteY7" fmla="*/ 7609 h 216307"/>
                  <a:gd name="connsiteX8" fmla="*/ 5097 w 56325"/>
                  <a:gd name="connsiteY8" fmla="*/ 161 h 216307"/>
                  <a:gd name="connsiteX9" fmla="*/ 12479 w 56325"/>
                  <a:gd name="connsiteY9" fmla="*/ 4942 h 216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325" h="216307">
                    <a:moveTo>
                      <a:pt x="12479" y="4942"/>
                    </a:moveTo>
                    <a:lnTo>
                      <a:pt x="12479" y="4942"/>
                    </a:lnTo>
                    <a:lnTo>
                      <a:pt x="56104" y="208682"/>
                    </a:lnTo>
                    <a:cubicBezTo>
                      <a:pt x="56751" y="212111"/>
                      <a:pt x="54560" y="215445"/>
                      <a:pt x="51150" y="216207"/>
                    </a:cubicBezTo>
                    <a:cubicBezTo>
                      <a:pt x="47760" y="216959"/>
                      <a:pt x="44397" y="214826"/>
                      <a:pt x="43645" y="211445"/>
                    </a:cubicBezTo>
                    <a:cubicBezTo>
                      <a:pt x="43635" y="211406"/>
                      <a:pt x="43635" y="211378"/>
                      <a:pt x="43626" y="211349"/>
                    </a:cubicBezTo>
                    <a:lnTo>
                      <a:pt x="43626" y="211349"/>
                    </a:lnTo>
                    <a:lnTo>
                      <a:pt x="1" y="7609"/>
                    </a:lnTo>
                    <a:cubicBezTo>
                      <a:pt x="-646" y="4142"/>
                      <a:pt x="1630" y="809"/>
                      <a:pt x="5097" y="161"/>
                    </a:cubicBezTo>
                    <a:cubicBezTo>
                      <a:pt x="8440" y="-468"/>
                      <a:pt x="11688" y="1637"/>
                      <a:pt x="12479" y="49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6" name="MG-任意多边形 375" hidden="1"/>
              <p:cNvSpPr/>
              <p:nvPr>
                <p:custDataLst>
                  <p:tags r:id="rId365"/>
                </p:custDataLst>
              </p:nvPr>
            </p:nvSpPr>
            <p:spPr>
              <a:xfrm>
                <a:off x="7122306" y="3404299"/>
                <a:ext cx="292396" cy="213512"/>
              </a:xfrm>
              <a:custGeom>
                <a:avLst/>
                <a:gdLst>
                  <a:gd name="connsiteX0" fmla="*/ 292157 w 292396"/>
                  <a:gd name="connsiteY0" fmla="*/ 207924 h 213512"/>
                  <a:gd name="connsiteX1" fmla="*/ 291395 w 292396"/>
                  <a:gd name="connsiteY1" fmla="*/ 211639 h 213512"/>
                  <a:gd name="connsiteX2" fmla="*/ 284823 w 292396"/>
                  <a:gd name="connsiteY2" fmla="*/ 212687 h 213512"/>
                  <a:gd name="connsiteX3" fmla="*/ 1835 w 292396"/>
                  <a:gd name="connsiteY3" fmla="*/ 8566 h 213512"/>
                  <a:gd name="connsiteX4" fmla="*/ 787 w 292396"/>
                  <a:gd name="connsiteY4" fmla="*/ 1994 h 213512"/>
                  <a:gd name="connsiteX5" fmla="*/ 7359 w 292396"/>
                  <a:gd name="connsiteY5" fmla="*/ 946 h 213512"/>
                  <a:gd name="connsiteX6" fmla="*/ 290347 w 292396"/>
                  <a:gd name="connsiteY6" fmla="*/ 205067 h 213512"/>
                  <a:gd name="connsiteX7" fmla="*/ 292157 w 292396"/>
                  <a:gd name="connsiteY7" fmla="*/ 207924 h 21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2396" h="213512">
                    <a:moveTo>
                      <a:pt x="292157" y="207924"/>
                    </a:moveTo>
                    <a:cubicBezTo>
                      <a:pt x="292481" y="209210"/>
                      <a:pt x="292195" y="210582"/>
                      <a:pt x="291395" y="211639"/>
                    </a:cubicBezTo>
                    <a:cubicBezTo>
                      <a:pt x="289852" y="213715"/>
                      <a:pt x="286937" y="214182"/>
                      <a:pt x="284823" y="212687"/>
                    </a:cubicBezTo>
                    <a:lnTo>
                      <a:pt x="1835" y="8566"/>
                    </a:lnTo>
                    <a:cubicBezTo>
                      <a:pt x="-270" y="7042"/>
                      <a:pt x="-737" y="4099"/>
                      <a:pt x="787" y="1994"/>
                    </a:cubicBezTo>
                    <a:cubicBezTo>
                      <a:pt x="2311" y="-111"/>
                      <a:pt x="5254" y="-578"/>
                      <a:pt x="7359" y="946"/>
                    </a:cubicBezTo>
                    <a:lnTo>
                      <a:pt x="290347" y="205067"/>
                    </a:lnTo>
                    <a:cubicBezTo>
                      <a:pt x="291290" y="205762"/>
                      <a:pt x="291928" y="206781"/>
                      <a:pt x="292157" y="2079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7" name="MG-任意多边形 376" hidden="1"/>
              <p:cNvSpPr/>
              <p:nvPr>
                <p:custDataLst>
                  <p:tags r:id="rId366"/>
                </p:custDataLst>
              </p:nvPr>
            </p:nvSpPr>
            <p:spPr>
              <a:xfrm>
                <a:off x="7406181" y="3608706"/>
                <a:ext cx="96966" cy="57057"/>
              </a:xfrm>
              <a:custGeom>
                <a:avLst/>
                <a:gdLst>
                  <a:gd name="connsiteX0" fmla="*/ 96579 w 96966"/>
                  <a:gd name="connsiteY0" fmla="*/ 51524 h 57057"/>
                  <a:gd name="connsiteX1" fmla="*/ 96579 w 96966"/>
                  <a:gd name="connsiteY1" fmla="*/ 54667 h 57057"/>
                  <a:gd name="connsiteX2" fmla="*/ 90406 w 96966"/>
                  <a:gd name="connsiteY2" fmla="*/ 56581 h 57057"/>
                  <a:gd name="connsiteX3" fmla="*/ 90387 w 96966"/>
                  <a:gd name="connsiteY3" fmla="*/ 56572 h 57057"/>
                  <a:gd name="connsiteX4" fmla="*/ 1995 w 96966"/>
                  <a:gd name="connsiteY4" fmla="*/ 8470 h 57057"/>
                  <a:gd name="connsiteX5" fmla="*/ 614 w 96966"/>
                  <a:gd name="connsiteY5" fmla="*/ 2155 h 57057"/>
                  <a:gd name="connsiteX6" fmla="*/ 6377 w 96966"/>
                  <a:gd name="connsiteY6" fmla="*/ 469 h 57057"/>
                  <a:gd name="connsiteX7" fmla="*/ 94769 w 96966"/>
                  <a:gd name="connsiteY7" fmla="*/ 48094 h 57057"/>
                  <a:gd name="connsiteX8" fmla="*/ 96579 w 96966"/>
                  <a:gd name="connsiteY8" fmla="*/ 51524 h 5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966" h="57057">
                    <a:moveTo>
                      <a:pt x="96579" y="51524"/>
                    </a:moveTo>
                    <a:cubicBezTo>
                      <a:pt x="96950" y="52543"/>
                      <a:pt x="96950" y="53648"/>
                      <a:pt x="96579" y="54667"/>
                    </a:cubicBezTo>
                    <a:cubicBezTo>
                      <a:pt x="95397" y="56905"/>
                      <a:pt x="92635" y="57753"/>
                      <a:pt x="90406" y="56581"/>
                    </a:cubicBezTo>
                    <a:cubicBezTo>
                      <a:pt x="90397" y="56581"/>
                      <a:pt x="90397" y="56572"/>
                      <a:pt x="90387" y="56572"/>
                    </a:cubicBezTo>
                    <a:lnTo>
                      <a:pt x="1995" y="8470"/>
                    </a:lnTo>
                    <a:cubicBezTo>
                      <a:pt x="-129" y="7109"/>
                      <a:pt x="-748" y="4280"/>
                      <a:pt x="614" y="2155"/>
                    </a:cubicBezTo>
                    <a:cubicBezTo>
                      <a:pt x="1843" y="231"/>
                      <a:pt x="4300" y="-483"/>
                      <a:pt x="6377" y="469"/>
                    </a:cubicBezTo>
                    <a:lnTo>
                      <a:pt x="94769" y="48094"/>
                    </a:lnTo>
                    <a:cubicBezTo>
                      <a:pt x="95826" y="48933"/>
                      <a:pt x="96474" y="50181"/>
                      <a:pt x="96579" y="5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8" name="MG-任意多边形 377" hidden="1"/>
              <p:cNvSpPr/>
              <p:nvPr>
                <p:custDataLst>
                  <p:tags r:id="rId367"/>
                </p:custDataLst>
              </p:nvPr>
            </p:nvSpPr>
            <p:spPr>
              <a:xfrm>
                <a:off x="7254097" y="3240352"/>
                <a:ext cx="159430" cy="376353"/>
              </a:xfrm>
              <a:custGeom>
                <a:avLst/>
                <a:gdLst>
                  <a:gd name="connsiteX0" fmla="*/ 159223 w 159430"/>
                  <a:gd name="connsiteY0" fmla="*/ 372062 h 376353"/>
                  <a:gd name="connsiteX1" fmla="*/ 157127 w 159430"/>
                  <a:gd name="connsiteY1" fmla="*/ 376158 h 376353"/>
                  <a:gd name="connsiteX2" fmla="*/ 152555 w 159430"/>
                  <a:gd name="connsiteY2" fmla="*/ 374167 h 376353"/>
                  <a:gd name="connsiteX3" fmla="*/ 152555 w 159430"/>
                  <a:gd name="connsiteY3" fmla="*/ 374157 h 376353"/>
                  <a:gd name="connsiteX4" fmla="*/ 155 w 159430"/>
                  <a:gd name="connsiteY4" fmla="*/ 4968 h 376353"/>
                  <a:gd name="connsiteX5" fmla="*/ 2060 w 159430"/>
                  <a:gd name="connsiteY5" fmla="*/ 301 h 376353"/>
                  <a:gd name="connsiteX6" fmla="*/ 6727 w 159430"/>
                  <a:gd name="connsiteY6" fmla="*/ 2301 h 376353"/>
                  <a:gd name="connsiteX7" fmla="*/ 158651 w 159430"/>
                  <a:gd name="connsiteY7" fmla="*/ 371490 h 376353"/>
                  <a:gd name="connsiteX8" fmla="*/ 159223 w 159430"/>
                  <a:gd name="connsiteY8" fmla="*/ 372062 h 37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430" h="376353">
                    <a:moveTo>
                      <a:pt x="159223" y="372062"/>
                    </a:moveTo>
                    <a:cubicBezTo>
                      <a:pt x="159632" y="373757"/>
                      <a:pt x="158746" y="375500"/>
                      <a:pt x="157127" y="376158"/>
                    </a:cubicBezTo>
                    <a:cubicBezTo>
                      <a:pt x="155317" y="376872"/>
                      <a:pt x="153269" y="375977"/>
                      <a:pt x="152555" y="374167"/>
                    </a:cubicBezTo>
                    <a:cubicBezTo>
                      <a:pt x="152555" y="374167"/>
                      <a:pt x="152555" y="374157"/>
                      <a:pt x="152555" y="374157"/>
                    </a:cubicBezTo>
                    <a:lnTo>
                      <a:pt x="155" y="4968"/>
                    </a:lnTo>
                    <a:cubicBezTo>
                      <a:pt x="-579" y="3149"/>
                      <a:pt x="269" y="1082"/>
                      <a:pt x="2060" y="301"/>
                    </a:cubicBezTo>
                    <a:cubicBezTo>
                      <a:pt x="3898" y="-423"/>
                      <a:pt x="5975" y="473"/>
                      <a:pt x="6727" y="2301"/>
                    </a:cubicBezTo>
                    <a:lnTo>
                      <a:pt x="158651" y="371490"/>
                    </a:lnTo>
                    <a:cubicBezTo>
                      <a:pt x="158899" y="371614"/>
                      <a:pt x="159099" y="371814"/>
                      <a:pt x="159223" y="3720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9" name="MG-任意多边形 378" hidden="1"/>
              <p:cNvSpPr/>
              <p:nvPr>
                <p:custDataLst>
                  <p:tags r:id="rId368"/>
                </p:custDataLst>
              </p:nvPr>
            </p:nvSpPr>
            <p:spPr>
              <a:xfrm>
                <a:off x="7348993" y="3416139"/>
                <a:ext cx="154759" cy="250406"/>
              </a:xfrm>
              <a:custGeom>
                <a:avLst/>
                <a:gdLst>
                  <a:gd name="connsiteX0" fmla="*/ 154528 w 154759"/>
                  <a:gd name="connsiteY0" fmla="*/ 243995 h 250406"/>
                  <a:gd name="connsiteX1" fmla="*/ 152052 w 154759"/>
                  <a:gd name="connsiteY1" fmla="*/ 249710 h 250406"/>
                  <a:gd name="connsiteX2" fmla="*/ 144622 w 154759"/>
                  <a:gd name="connsiteY2" fmla="*/ 247901 h 250406"/>
                  <a:gd name="connsiteX3" fmla="*/ 699 w 154759"/>
                  <a:gd name="connsiteY3" fmla="*/ 8156 h 250406"/>
                  <a:gd name="connsiteX4" fmla="*/ 2328 w 154759"/>
                  <a:gd name="connsiteY4" fmla="*/ 927 h 250406"/>
                  <a:gd name="connsiteX5" fmla="*/ 2509 w 154759"/>
                  <a:gd name="connsiteY5" fmla="*/ 822 h 250406"/>
                  <a:gd name="connsiteX6" fmla="*/ 9834 w 154759"/>
                  <a:gd name="connsiteY6" fmla="*/ 2622 h 250406"/>
                  <a:gd name="connsiteX7" fmla="*/ 9843 w 154759"/>
                  <a:gd name="connsiteY7" fmla="*/ 2632 h 250406"/>
                  <a:gd name="connsiteX8" fmla="*/ 153861 w 154759"/>
                  <a:gd name="connsiteY8" fmla="*/ 242852 h 250406"/>
                  <a:gd name="connsiteX9" fmla="*/ 154528 w 154759"/>
                  <a:gd name="connsiteY9" fmla="*/ 243995 h 25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759" h="250406">
                    <a:moveTo>
                      <a:pt x="154528" y="243995"/>
                    </a:moveTo>
                    <a:cubicBezTo>
                      <a:pt x="155014" y="246234"/>
                      <a:pt x="154023" y="248539"/>
                      <a:pt x="152052" y="249710"/>
                    </a:cubicBezTo>
                    <a:cubicBezTo>
                      <a:pt x="149489" y="251196"/>
                      <a:pt x="146213" y="250396"/>
                      <a:pt x="144622" y="247901"/>
                    </a:cubicBezTo>
                    <a:lnTo>
                      <a:pt x="699" y="8156"/>
                    </a:lnTo>
                    <a:cubicBezTo>
                      <a:pt x="-844" y="5708"/>
                      <a:pt x="-110" y="2470"/>
                      <a:pt x="2328" y="927"/>
                    </a:cubicBezTo>
                    <a:cubicBezTo>
                      <a:pt x="2385" y="889"/>
                      <a:pt x="2452" y="860"/>
                      <a:pt x="2509" y="822"/>
                    </a:cubicBezTo>
                    <a:cubicBezTo>
                      <a:pt x="5024" y="-702"/>
                      <a:pt x="8310" y="98"/>
                      <a:pt x="9834" y="2622"/>
                    </a:cubicBezTo>
                    <a:cubicBezTo>
                      <a:pt x="9834" y="2622"/>
                      <a:pt x="9843" y="2632"/>
                      <a:pt x="9843" y="2632"/>
                    </a:cubicBezTo>
                    <a:lnTo>
                      <a:pt x="153861" y="242852"/>
                    </a:lnTo>
                    <a:cubicBezTo>
                      <a:pt x="154109" y="243214"/>
                      <a:pt x="154338" y="243595"/>
                      <a:pt x="154528" y="2439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0" name="MG-任意多边形 379" hidden="1"/>
              <p:cNvSpPr/>
              <p:nvPr>
                <p:custDataLst>
                  <p:tags r:id="rId369"/>
                </p:custDataLst>
              </p:nvPr>
            </p:nvSpPr>
            <p:spPr>
              <a:xfrm>
                <a:off x="7254088" y="3240021"/>
                <a:ext cx="248223" cy="425174"/>
              </a:xfrm>
              <a:custGeom>
                <a:avLst/>
                <a:gdLst>
                  <a:gd name="connsiteX0" fmla="*/ 248005 w 248223"/>
                  <a:gd name="connsiteY0" fmla="*/ 420399 h 425174"/>
                  <a:gd name="connsiteX1" fmla="*/ 245129 w 248223"/>
                  <a:gd name="connsiteY1" fmla="*/ 425114 h 425174"/>
                  <a:gd name="connsiteX2" fmla="*/ 240766 w 248223"/>
                  <a:gd name="connsiteY2" fmla="*/ 423162 h 425174"/>
                  <a:gd name="connsiteX3" fmla="*/ 450 w 248223"/>
                  <a:gd name="connsiteY3" fmla="*/ 5871 h 425174"/>
                  <a:gd name="connsiteX4" fmla="*/ 1717 w 248223"/>
                  <a:gd name="connsiteY4" fmla="*/ 633 h 425174"/>
                  <a:gd name="connsiteX5" fmla="*/ 1879 w 248223"/>
                  <a:gd name="connsiteY5" fmla="*/ 537 h 425174"/>
                  <a:gd name="connsiteX6" fmla="*/ 7213 w 248223"/>
                  <a:gd name="connsiteY6" fmla="*/ 1966 h 425174"/>
                  <a:gd name="connsiteX7" fmla="*/ 247529 w 248223"/>
                  <a:gd name="connsiteY7" fmla="*/ 418971 h 425174"/>
                  <a:gd name="connsiteX8" fmla="*/ 248005 w 248223"/>
                  <a:gd name="connsiteY8" fmla="*/ 420399 h 425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223" h="425174">
                    <a:moveTo>
                      <a:pt x="248005" y="420399"/>
                    </a:moveTo>
                    <a:cubicBezTo>
                      <a:pt x="248510" y="422495"/>
                      <a:pt x="247224" y="424609"/>
                      <a:pt x="245129" y="425114"/>
                    </a:cubicBezTo>
                    <a:cubicBezTo>
                      <a:pt x="243404" y="425533"/>
                      <a:pt x="241604" y="424733"/>
                      <a:pt x="240766" y="423162"/>
                    </a:cubicBezTo>
                    <a:lnTo>
                      <a:pt x="450" y="5871"/>
                    </a:lnTo>
                    <a:cubicBezTo>
                      <a:pt x="-645" y="4081"/>
                      <a:pt x="-83" y="1728"/>
                      <a:pt x="1717" y="633"/>
                    </a:cubicBezTo>
                    <a:cubicBezTo>
                      <a:pt x="1765" y="604"/>
                      <a:pt x="1822" y="566"/>
                      <a:pt x="1879" y="537"/>
                    </a:cubicBezTo>
                    <a:cubicBezTo>
                      <a:pt x="3755" y="-482"/>
                      <a:pt x="6099" y="147"/>
                      <a:pt x="7213" y="1966"/>
                    </a:cubicBezTo>
                    <a:lnTo>
                      <a:pt x="247529" y="418971"/>
                    </a:lnTo>
                    <a:cubicBezTo>
                      <a:pt x="247805" y="419399"/>
                      <a:pt x="247976" y="419894"/>
                      <a:pt x="248005" y="4203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1" name="MG-任意多边形 380" hidden="1"/>
              <p:cNvSpPr/>
              <p:nvPr>
                <p:custDataLst>
                  <p:tags r:id="rId370"/>
                </p:custDataLst>
              </p:nvPr>
            </p:nvSpPr>
            <p:spPr>
              <a:xfrm>
                <a:off x="7043757" y="3656168"/>
                <a:ext cx="914395" cy="199545"/>
              </a:xfrm>
              <a:custGeom>
                <a:avLst/>
                <a:gdLst>
                  <a:gd name="connsiteX0" fmla="*/ 914202 w 914395"/>
                  <a:gd name="connsiteY0" fmla="*/ 3585 h 199545"/>
                  <a:gd name="connsiteX1" fmla="*/ 914202 w 914395"/>
                  <a:gd name="connsiteY1" fmla="*/ 3585 h 199545"/>
                  <a:gd name="connsiteX2" fmla="*/ 910773 w 914395"/>
                  <a:gd name="connsiteY2" fmla="*/ 8824 h 199545"/>
                  <a:gd name="connsiteX3" fmla="*/ 5898 w 914395"/>
                  <a:gd name="connsiteY3" fmla="*/ 199324 h 199545"/>
                  <a:gd name="connsiteX4" fmla="*/ 164 w 914395"/>
                  <a:gd name="connsiteY4" fmla="*/ 196647 h 199545"/>
                  <a:gd name="connsiteX5" fmla="*/ 2831 w 914395"/>
                  <a:gd name="connsiteY5" fmla="*/ 190913 h 199545"/>
                  <a:gd name="connsiteX6" fmla="*/ 3993 w 914395"/>
                  <a:gd name="connsiteY6" fmla="*/ 190656 h 199545"/>
                  <a:gd name="connsiteX7" fmla="*/ 908868 w 914395"/>
                  <a:gd name="connsiteY7" fmla="*/ 156 h 199545"/>
                  <a:gd name="connsiteX8" fmla="*/ 914202 w 914395"/>
                  <a:gd name="connsiteY8" fmla="*/ 3576 h 199545"/>
                  <a:gd name="connsiteX9" fmla="*/ 914202 w 914395"/>
                  <a:gd name="connsiteY9" fmla="*/ 3585 h 19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4395" h="199545">
                    <a:moveTo>
                      <a:pt x="914202" y="3585"/>
                    </a:moveTo>
                    <a:lnTo>
                      <a:pt x="914202" y="3585"/>
                    </a:lnTo>
                    <a:cubicBezTo>
                      <a:pt x="914669" y="5976"/>
                      <a:pt x="913155" y="8300"/>
                      <a:pt x="910773" y="8824"/>
                    </a:cubicBezTo>
                    <a:lnTo>
                      <a:pt x="5898" y="199324"/>
                    </a:lnTo>
                    <a:cubicBezTo>
                      <a:pt x="3574" y="200171"/>
                      <a:pt x="1003" y="198971"/>
                      <a:pt x="164" y="196647"/>
                    </a:cubicBezTo>
                    <a:cubicBezTo>
                      <a:pt x="-683" y="194323"/>
                      <a:pt x="507" y="191761"/>
                      <a:pt x="2831" y="190913"/>
                    </a:cubicBezTo>
                    <a:cubicBezTo>
                      <a:pt x="3212" y="190770"/>
                      <a:pt x="3593" y="190684"/>
                      <a:pt x="3993" y="190656"/>
                    </a:cubicBezTo>
                    <a:lnTo>
                      <a:pt x="908868" y="156"/>
                    </a:lnTo>
                    <a:cubicBezTo>
                      <a:pt x="911288" y="-377"/>
                      <a:pt x="913669" y="1156"/>
                      <a:pt x="914202" y="3576"/>
                    </a:cubicBezTo>
                    <a:cubicBezTo>
                      <a:pt x="914202" y="3576"/>
                      <a:pt x="914202" y="3585"/>
                      <a:pt x="914202" y="35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2" name="MG-任意多边形 381" hidden="1"/>
              <p:cNvSpPr/>
              <p:nvPr>
                <p:custDataLst>
                  <p:tags r:id="rId371"/>
                </p:custDataLst>
              </p:nvPr>
            </p:nvSpPr>
            <p:spPr>
              <a:xfrm>
                <a:off x="6965038" y="3292263"/>
                <a:ext cx="89679" cy="564141"/>
              </a:xfrm>
              <a:custGeom>
                <a:avLst/>
                <a:gdLst>
                  <a:gd name="connsiteX0" fmla="*/ 10799 w 89679"/>
                  <a:gd name="connsiteY0" fmla="*/ 4779 h 564141"/>
                  <a:gd name="connsiteX1" fmla="*/ 10799 w 89679"/>
                  <a:gd name="connsiteY1" fmla="*/ 4779 h 564141"/>
                  <a:gd name="connsiteX2" fmla="*/ 89380 w 89679"/>
                  <a:gd name="connsiteY2" fmla="*/ 557229 h 564141"/>
                  <a:gd name="connsiteX3" fmla="*/ 85484 w 89679"/>
                  <a:gd name="connsiteY3" fmla="*/ 564001 h 564141"/>
                  <a:gd name="connsiteX4" fmla="*/ 78712 w 89679"/>
                  <a:gd name="connsiteY4" fmla="*/ 560096 h 564141"/>
                  <a:gd name="connsiteX5" fmla="*/ 78522 w 89679"/>
                  <a:gd name="connsiteY5" fmla="*/ 558753 h 564141"/>
                  <a:gd name="connsiteX6" fmla="*/ -60 w 89679"/>
                  <a:gd name="connsiteY6" fmla="*/ 6303 h 564141"/>
                  <a:gd name="connsiteX7" fmla="*/ 4608 w 89679"/>
                  <a:gd name="connsiteY7" fmla="*/ 111 h 564141"/>
                  <a:gd name="connsiteX8" fmla="*/ 10780 w 89679"/>
                  <a:gd name="connsiteY8" fmla="*/ 4674 h 564141"/>
                  <a:gd name="connsiteX9" fmla="*/ 10799 w 89679"/>
                  <a:gd name="connsiteY9" fmla="*/ 4779 h 564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679" h="564141">
                    <a:moveTo>
                      <a:pt x="10799" y="4779"/>
                    </a:moveTo>
                    <a:cubicBezTo>
                      <a:pt x="10799" y="4779"/>
                      <a:pt x="10799" y="4779"/>
                      <a:pt x="10799" y="4779"/>
                    </a:cubicBezTo>
                    <a:lnTo>
                      <a:pt x="89380" y="557229"/>
                    </a:lnTo>
                    <a:cubicBezTo>
                      <a:pt x="90171" y="560172"/>
                      <a:pt x="88428" y="563210"/>
                      <a:pt x="85484" y="564001"/>
                    </a:cubicBezTo>
                    <a:cubicBezTo>
                      <a:pt x="82532" y="564792"/>
                      <a:pt x="79503" y="563048"/>
                      <a:pt x="78712" y="560096"/>
                    </a:cubicBezTo>
                    <a:cubicBezTo>
                      <a:pt x="78588" y="559658"/>
                      <a:pt x="78531" y="559210"/>
                      <a:pt x="78522" y="558753"/>
                    </a:cubicBezTo>
                    <a:lnTo>
                      <a:pt x="-60" y="6303"/>
                    </a:lnTo>
                    <a:cubicBezTo>
                      <a:pt x="-460" y="3312"/>
                      <a:pt x="1626" y="550"/>
                      <a:pt x="4608" y="111"/>
                    </a:cubicBezTo>
                    <a:cubicBezTo>
                      <a:pt x="7570" y="-336"/>
                      <a:pt x="10342" y="1712"/>
                      <a:pt x="10780" y="4674"/>
                    </a:cubicBezTo>
                    <a:cubicBezTo>
                      <a:pt x="10789" y="4712"/>
                      <a:pt x="10799" y="4741"/>
                      <a:pt x="10799" y="47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3" name="MG-任意多边形 382" hidden="1"/>
              <p:cNvSpPr/>
              <p:nvPr>
                <p:custDataLst>
                  <p:tags r:id="rId372"/>
                </p:custDataLst>
              </p:nvPr>
            </p:nvSpPr>
            <p:spPr>
              <a:xfrm>
                <a:off x="7045294" y="3417394"/>
                <a:ext cx="313371" cy="437926"/>
              </a:xfrm>
              <a:custGeom>
                <a:avLst/>
                <a:gdLst>
                  <a:gd name="connsiteX0" fmla="*/ 313162 w 313371"/>
                  <a:gd name="connsiteY0" fmla="*/ 3473 h 437926"/>
                  <a:gd name="connsiteX1" fmla="*/ 312495 w 313371"/>
                  <a:gd name="connsiteY1" fmla="*/ 6806 h 437926"/>
                  <a:gd name="connsiteX2" fmla="*/ 7695 w 313371"/>
                  <a:gd name="connsiteY2" fmla="*/ 436098 h 437926"/>
                  <a:gd name="connsiteX3" fmla="*/ 1885 w 313371"/>
                  <a:gd name="connsiteY3" fmla="*/ 437279 h 437926"/>
                  <a:gd name="connsiteX4" fmla="*/ 1695 w 313371"/>
                  <a:gd name="connsiteY4" fmla="*/ 437146 h 437926"/>
                  <a:gd name="connsiteX5" fmla="*/ 647 w 313371"/>
                  <a:gd name="connsiteY5" fmla="*/ 431145 h 437926"/>
                  <a:gd name="connsiteX6" fmla="*/ 305447 w 313371"/>
                  <a:gd name="connsiteY6" fmla="*/ 1853 h 437926"/>
                  <a:gd name="connsiteX7" fmla="*/ 311448 w 313371"/>
                  <a:gd name="connsiteY7" fmla="*/ 806 h 437926"/>
                  <a:gd name="connsiteX8" fmla="*/ 313162 w 313371"/>
                  <a:gd name="connsiteY8" fmla="*/ 3473 h 437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371" h="437926">
                    <a:moveTo>
                      <a:pt x="313162" y="3473"/>
                    </a:moveTo>
                    <a:cubicBezTo>
                      <a:pt x="313419" y="4625"/>
                      <a:pt x="313181" y="5835"/>
                      <a:pt x="312495" y="6806"/>
                    </a:cubicBezTo>
                    <a:lnTo>
                      <a:pt x="7695" y="436098"/>
                    </a:lnTo>
                    <a:cubicBezTo>
                      <a:pt x="6419" y="438032"/>
                      <a:pt x="3819" y="438556"/>
                      <a:pt x="1885" y="437279"/>
                    </a:cubicBezTo>
                    <a:cubicBezTo>
                      <a:pt x="1818" y="437241"/>
                      <a:pt x="1761" y="437194"/>
                      <a:pt x="1695" y="437146"/>
                    </a:cubicBezTo>
                    <a:cubicBezTo>
                      <a:pt x="-220" y="435755"/>
                      <a:pt x="-677" y="433098"/>
                      <a:pt x="647" y="431145"/>
                    </a:cubicBezTo>
                    <a:lnTo>
                      <a:pt x="305447" y="1853"/>
                    </a:lnTo>
                    <a:cubicBezTo>
                      <a:pt x="306837" y="-61"/>
                      <a:pt x="309495" y="-518"/>
                      <a:pt x="311448" y="806"/>
                    </a:cubicBezTo>
                    <a:cubicBezTo>
                      <a:pt x="312352" y="1425"/>
                      <a:pt x="312971" y="2387"/>
                      <a:pt x="313162" y="34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4" name="MG-任意多边形 383" hidden="1"/>
              <p:cNvSpPr/>
              <p:nvPr>
                <p:custDataLst>
                  <p:tags r:id="rId373"/>
                </p:custDataLst>
              </p:nvPr>
            </p:nvSpPr>
            <p:spPr>
              <a:xfrm>
                <a:off x="7950482" y="3656674"/>
                <a:ext cx="141235" cy="194280"/>
              </a:xfrm>
              <a:custGeom>
                <a:avLst/>
                <a:gdLst>
                  <a:gd name="connsiteX0" fmla="*/ 141018 w 141235"/>
                  <a:gd name="connsiteY0" fmla="*/ 189960 h 194280"/>
                  <a:gd name="connsiteX1" fmla="*/ 139589 w 141235"/>
                  <a:gd name="connsiteY1" fmla="*/ 193865 h 194280"/>
                  <a:gd name="connsiteX2" fmla="*/ 134731 w 141235"/>
                  <a:gd name="connsiteY2" fmla="*/ 192817 h 194280"/>
                  <a:gd name="connsiteX3" fmla="*/ 619 w 141235"/>
                  <a:gd name="connsiteY3" fmla="*/ 6032 h 194280"/>
                  <a:gd name="connsiteX4" fmla="*/ 1458 w 141235"/>
                  <a:gd name="connsiteY4" fmla="*/ 707 h 194280"/>
                  <a:gd name="connsiteX5" fmla="*/ 1477 w 141235"/>
                  <a:gd name="connsiteY5" fmla="*/ 698 h 194280"/>
                  <a:gd name="connsiteX6" fmla="*/ 6715 w 141235"/>
                  <a:gd name="connsiteY6" fmla="*/ 1555 h 194280"/>
                  <a:gd name="connsiteX7" fmla="*/ 140923 w 141235"/>
                  <a:gd name="connsiteY7" fmla="*/ 188436 h 194280"/>
                  <a:gd name="connsiteX8" fmla="*/ 141018 w 141235"/>
                  <a:gd name="connsiteY8" fmla="*/ 189960 h 19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235" h="194280">
                    <a:moveTo>
                      <a:pt x="141018" y="189960"/>
                    </a:moveTo>
                    <a:cubicBezTo>
                      <a:pt x="141380" y="191427"/>
                      <a:pt x="140818" y="192979"/>
                      <a:pt x="139589" y="193865"/>
                    </a:cubicBezTo>
                    <a:cubicBezTo>
                      <a:pt x="137932" y="194770"/>
                      <a:pt x="135865" y="194322"/>
                      <a:pt x="134731" y="192817"/>
                    </a:cubicBezTo>
                    <a:lnTo>
                      <a:pt x="619" y="6032"/>
                    </a:lnTo>
                    <a:cubicBezTo>
                      <a:pt x="-619" y="4327"/>
                      <a:pt x="-238" y="1946"/>
                      <a:pt x="1458" y="707"/>
                    </a:cubicBezTo>
                    <a:cubicBezTo>
                      <a:pt x="1467" y="707"/>
                      <a:pt x="1467" y="698"/>
                      <a:pt x="1477" y="698"/>
                    </a:cubicBezTo>
                    <a:cubicBezTo>
                      <a:pt x="3182" y="-426"/>
                      <a:pt x="5458" y="-54"/>
                      <a:pt x="6715" y="1555"/>
                    </a:cubicBezTo>
                    <a:lnTo>
                      <a:pt x="140923" y="188436"/>
                    </a:lnTo>
                    <a:cubicBezTo>
                      <a:pt x="141075" y="188931"/>
                      <a:pt x="141104" y="189455"/>
                      <a:pt x="141018" y="1899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5" name="MG-任意多边形 384" hidden="1"/>
              <p:cNvSpPr/>
              <p:nvPr>
                <p:custDataLst>
                  <p:tags r:id="rId374"/>
                </p:custDataLst>
              </p:nvPr>
            </p:nvSpPr>
            <p:spPr>
              <a:xfrm>
                <a:off x="7313035" y="3844403"/>
                <a:ext cx="392757" cy="119338"/>
              </a:xfrm>
              <a:custGeom>
                <a:avLst/>
                <a:gdLst>
                  <a:gd name="connsiteX0" fmla="*/ 57232 w 392757"/>
                  <a:gd name="connsiteY0" fmla="*/ 119388 h 119338"/>
                  <a:gd name="connsiteX1" fmla="*/ 386701 w 392757"/>
                  <a:gd name="connsiteY1" fmla="*/ 16328 h 119338"/>
                  <a:gd name="connsiteX2" fmla="*/ 392512 w 392757"/>
                  <a:gd name="connsiteY2" fmla="*/ 6803 h 119338"/>
                  <a:gd name="connsiteX3" fmla="*/ 392512 w 392757"/>
                  <a:gd name="connsiteY3" fmla="*/ 6041 h 119338"/>
                  <a:gd name="connsiteX4" fmla="*/ 381844 w 392757"/>
                  <a:gd name="connsiteY4" fmla="*/ 421 h 119338"/>
                  <a:gd name="connsiteX5" fmla="*/ -109 w 392757"/>
                  <a:gd name="connsiteY5" fmla="*/ 119388 h 1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757" h="119338">
                    <a:moveTo>
                      <a:pt x="57232" y="119388"/>
                    </a:moveTo>
                    <a:lnTo>
                      <a:pt x="386701" y="16328"/>
                    </a:lnTo>
                    <a:cubicBezTo>
                      <a:pt x="390778" y="15089"/>
                      <a:pt x="393274" y="10994"/>
                      <a:pt x="392512" y="6803"/>
                    </a:cubicBezTo>
                    <a:cubicBezTo>
                      <a:pt x="392550" y="6555"/>
                      <a:pt x="392550" y="6288"/>
                      <a:pt x="392512" y="6041"/>
                    </a:cubicBezTo>
                    <a:cubicBezTo>
                      <a:pt x="391092" y="1564"/>
                      <a:pt x="386340" y="-941"/>
                      <a:pt x="381844" y="421"/>
                    </a:cubicBezTo>
                    <a:lnTo>
                      <a:pt x="-109" y="1193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6" name="MG-任意多边形 385" hidden="1"/>
              <p:cNvSpPr/>
              <p:nvPr>
                <p:custDataLst>
                  <p:tags r:id="rId375"/>
                </p:custDataLst>
              </p:nvPr>
            </p:nvSpPr>
            <p:spPr>
              <a:xfrm>
                <a:off x="6969278" y="3752253"/>
                <a:ext cx="387325" cy="211488"/>
              </a:xfrm>
              <a:custGeom>
                <a:avLst/>
                <a:gdLst>
                  <a:gd name="connsiteX0" fmla="*/ 42944 w 387325"/>
                  <a:gd name="connsiteY0" fmla="*/ 211538 h 211488"/>
                  <a:gd name="connsiteX1" fmla="*/ 381844 w 387325"/>
                  <a:gd name="connsiteY1" fmla="*/ 19895 h 211488"/>
                  <a:gd name="connsiteX2" fmla="*/ 386987 w 387325"/>
                  <a:gd name="connsiteY2" fmla="*/ 8370 h 211488"/>
                  <a:gd name="connsiteX3" fmla="*/ 385844 w 387325"/>
                  <a:gd name="connsiteY3" fmla="*/ 5417 h 211488"/>
                  <a:gd name="connsiteX4" fmla="*/ 371366 w 387325"/>
                  <a:gd name="connsiteY4" fmla="*/ 1417 h 211488"/>
                  <a:gd name="connsiteX5" fmla="*/ -109 w 387325"/>
                  <a:gd name="connsiteY5" fmla="*/ 211538 h 21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325" h="211488">
                    <a:moveTo>
                      <a:pt x="42944" y="211538"/>
                    </a:moveTo>
                    <a:lnTo>
                      <a:pt x="381844" y="19895"/>
                    </a:lnTo>
                    <a:cubicBezTo>
                      <a:pt x="385863" y="17571"/>
                      <a:pt x="387940" y="12923"/>
                      <a:pt x="386987" y="8370"/>
                    </a:cubicBezTo>
                    <a:cubicBezTo>
                      <a:pt x="386778" y="7332"/>
                      <a:pt x="386387" y="6331"/>
                      <a:pt x="385844" y="5417"/>
                    </a:cubicBezTo>
                    <a:cubicBezTo>
                      <a:pt x="382930" y="340"/>
                      <a:pt x="376472" y="-1450"/>
                      <a:pt x="371366" y="1417"/>
                    </a:cubicBezTo>
                    <a:lnTo>
                      <a:pt x="-109" y="21153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7" name="MG-任意多边形 386" hidden="1"/>
              <p:cNvSpPr/>
              <p:nvPr>
                <p:custDataLst>
                  <p:tags r:id="rId376"/>
                </p:custDataLst>
              </p:nvPr>
            </p:nvSpPr>
            <p:spPr>
              <a:xfrm>
                <a:off x="7690295" y="3845675"/>
                <a:ext cx="78796" cy="118066"/>
              </a:xfrm>
              <a:custGeom>
                <a:avLst/>
                <a:gdLst>
                  <a:gd name="connsiteX0" fmla="*/ 61543 w 78796"/>
                  <a:gd name="connsiteY0" fmla="*/ 118116 h 118066"/>
                  <a:gd name="connsiteX1" fmla="*/ 78688 w 78796"/>
                  <a:gd name="connsiteY1" fmla="*/ 118116 h 118066"/>
                  <a:gd name="connsiteX2" fmla="*/ 13918 w 78796"/>
                  <a:gd name="connsiteY2" fmla="*/ 3816 h 118066"/>
                  <a:gd name="connsiteX3" fmla="*/ 3793 w 78796"/>
                  <a:gd name="connsiteY3" fmla="*/ 1016 h 118066"/>
                  <a:gd name="connsiteX4" fmla="*/ 3726 w 78796"/>
                  <a:gd name="connsiteY4" fmla="*/ 1054 h 118066"/>
                  <a:gd name="connsiteX5" fmla="*/ 783 w 78796"/>
                  <a:gd name="connsiteY5" fmla="*/ 10998 h 118066"/>
                  <a:gd name="connsiteX6" fmla="*/ 869 w 78796"/>
                  <a:gd name="connsiteY6" fmla="*/ 11151 h 118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796" h="118066">
                    <a:moveTo>
                      <a:pt x="61543" y="118116"/>
                    </a:moveTo>
                    <a:lnTo>
                      <a:pt x="78688" y="118116"/>
                    </a:lnTo>
                    <a:lnTo>
                      <a:pt x="13918" y="3816"/>
                    </a:lnTo>
                    <a:cubicBezTo>
                      <a:pt x="11898" y="245"/>
                      <a:pt x="7365" y="-1003"/>
                      <a:pt x="3793" y="1016"/>
                    </a:cubicBezTo>
                    <a:cubicBezTo>
                      <a:pt x="3774" y="1026"/>
                      <a:pt x="3745" y="1045"/>
                      <a:pt x="3726" y="1054"/>
                    </a:cubicBezTo>
                    <a:cubicBezTo>
                      <a:pt x="164" y="2988"/>
                      <a:pt x="-1151" y="7446"/>
                      <a:pt x="783" y="10998"/>
                    </a:cubicBezTo>
                    <a:cubicBezTo>
                      <a:pt x="811" y="11055"/>
                      <a:pt x="840" y="11103"/>
                      <a:pt x="869" y="111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8" name="MG-任意多边形 387" hidden="1"/>
              <p:cNvSpPr/>
              <p:nvPr>
                <p:custDataLst>
                  <p:tags r:id="rId377"/>
                </p:custDataLst>
              </p:nvPr>
            </p:nvSpPr>
            <p:spPr>
              <a:xfrm>
                <a:off x="7079415" y="3026936"/>
                <a:ext cx="208764" cy="182825"/>
              </a:xfrm>
              <a:custGeom>
                <a:avLst/>
                <a:gdLst>
                  <a:gd name="connsiteX0" fmla="*/ 208556 w 208764"/>
                  <a:gd name="connsiteY0" fmla="*/ 3405 h 182825"/>
                  <a:gd name="connsiteX1" fmla="*/ 207318 w 208764"/>
                  <a:gd name="connsiteY1" fmla="*/ 7215 h 182825"/>
                  <a:gd name="connsiteX2" fmla="*/ 6531 w 208764"/>
                  <a:gd name="connsiteY2" fmla="*/ 181904 h 182825"/>
                  <a:gd name="connsiteX3" fmla="*/ 863 w 208764"/>
                  <a:gd name="connsiteY3" fmla="*/ 181475 h 182825"/>
                  <a:gd name="connsiteX4" fmla="*/ 1292 w 208764"/>
                  <a:gd name="connsiteY4" fmla="*/ 175808 h 182825"/>
                  <a:gd name="connsiteX5" fmla="*/ 201984 w 208764"/>
                  <a:gd name="connsiteY5" fmla="*/ 1215 h 182825"/>
                  <a:gd name="connsiteX6" fmla="*/ 207699 w 208764"/>
                  <a:gd name="connsiteY6" fmla="*/ 1215 h 182825"/>
                  <a:gd name="connsiteX7" fmla="*/ 208556 w 208764"/>
                  <a:gd name="connsiteY7" fmla="*/ 3405 h 1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8764" h="182825">
                    <a:moveTo>
                      <a:pt x="208556" y="3405"/>
                    </a:moveTo>
                    <a:cubicBezTo>
                      <a:pt x="208880" y="4805"/>
                      <a:pt x="208404" y="6272"/>
                      <a:pt x="207318" y="7215"/>
                    </a:cubicBezTo>
                    <a:lnTo>
                      <a:pt x="6531" y="181904"/>
                    </a:lnTo>
                    <a:cubicBezTo>
                      <a:pt x="4845" y="183352"/>
                      <a:pt x="2311" y="183161"/>
                      <a:pt x="863" y="181475"/>
                    </a:cubicBezTo>
                    <a:cubicBezTo>
                      <a:pt x="-584" y="179789"/>
                      <a:pt x="-394" y="177256"/>
                      <a:pt x="1292" y="175808"/>
                    </a:cubicBezTo>
                    <a:lnTo>
                      <a:pt x="201984" y="1215"/>
                    </a:lnTo>
                    <a:cubicBezTo>
                      <a:pt x="203574" y="-338"/>
                      <a:pt x="206108" y="-338"/>
                      <a:pt x="207699" y="1215"/>
                    </a:cubicBezTo>
                    <a:cubicBezTo>
                      <a:pt x="208251" y="1814"/>
                      <a:pt x="208556" y="2596"/>
                      <a:pt x="208556" y="34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9" name="MG-任意多边形 388" hidden="1"/>
              <p:cNvSpPr/>
              <p:nvPr>
                <p:custDataLst>
                  <p:tags r:id="rId378"/>
                </p:custDataLst>
              </p:nvPr>
            </p:nvSpPr>
            <p:spPr>
              <a:xfrm>
                <a:off x="7039810" y="2974608"/>
                <a:ext cx="50813" cy="237592"/>
              </a:xfrm>
              <a:custGeom>
                <a:avLst/>
                <a:gdLst>
                  <a:gd name="connsiteX0" fmla="*/ 14132 w 50813"/>
                  <a:gd name="connsiteY0" fmla="*/ 5727 h 237592"/>
                  <a:gd name="connsiteX1" fmla="*/ 14132 w 50813"/>
                  <a:gd name="connsiteY1" fmla="*/ 5727 h 237592"/>
                  <a:gd name="connsiteX2" fmla="*/ 50612 w 50813"/>
                  <a:gd name="connsiteY2" fmla="*/ 229279 h 237592"/>
                  <a:gd name="connsiteX3" fmla="*/ 44707 w 50813"/>
                  <a:gd name="connsiteY3" fmla="*/ 237565 h 237592"/>
                  <a:gd name="connsiteX4" fmla="*/ 36420 w 50813"/>
                  <a:gd name="connsiteY4" fmla="*/ 231565 h 237592"/>
                  <a:gd name="connsiteX5" fmla="*/ -61 w 50813"/>
                  <a:gd name="connsiteY5" fmla="*/ 8108 h 237592"/>
                  <a:gd name="connsiteX6" fmla="*/ 6311 w 50813"/>
                  <a:gd name="connsiteY6" fmla="*/ 98 h 237592"/>
                  <a:gd name="connsiteX7" fmla="*/ 14132 w 50813"/>
                  <a:gd name="connsiteY7" fmla="*/ 5441 h 23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13" h="237592">
                    <a:moveTo>
                      <a:pt x="14132" y="5727"/>
                    </a:moveTo>
                    <a:lnTo>
                      <a:pt x="14132" y="5727"/>
                    </a:lnTo>
                    <a:lnTo>
                      <a:pt x="50612" y="229279"/>
                    </a:lnTo>
                    <a:cubicBezTo>
                      <a:pt x="51241" y="233193"/>
                      <a:pt x="48612" y="236889"/>
                      <a:pt x="44707" y="237565"/>
                    </a:cubicBezTo>
                    <a:cubicBezTo>
                      <a:pt x="40773" y="238137"/>
                      <a:pt x="37096" y="235479"/>
                      <a:pt x="36420" y="231565"/>
                    </a:cubicBezTo>
                    <a:lnTo>
                      <a:pt x="-61" y="8108"/>
                    </a:lnTo>
                    <a:cubicBezTo>
                      <a:pt x="-518" y="4136"/>
                      <a:pt x="2340" y="545"/>
                      <a:pt x="6311" y="98"/>
                    </a:cubicBezTo>
                    <a:cubicBezTo>
                      <a:pt x="9883" y="-312"/>
                      <a:pt x="13217" y="1964"/>
                      <a:pt x="14132" y="54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0" name="MG-任意多边形 389" hidden="1"/>
              <p:cNvSpPr/>
              <p:nvPr>
                <p:custDataLst>
                  <p:tags r:id="rId379"/>
                </p:custDataLst>
              </p:nvPr>
            </p:nvSpPr>
            <p:spPr>
              <a:xfrm>
                <a:off x="7077969" y="3199799"/>
                <a:ext cx="185512" cy="49600"/>
              </a:xfrm>
              <a:custGeom>
                <a:avLst/>
                <a:gdLst>
                  <a:gd name="connsiteX0" fmla="*/ 185332 w 185512"/>
                  <a:gd name="connsiteY0" fmla="*/ 43045 h 49600"/>
                  <a:gd name="connsiteX1" fmla="*/ 185332 w 185512"/>
                  <a:gd name="connsiteY1" fmla="*/ 45331 h 49600"/>
                  <a:gd name="connsiteX2" fmla="*/ 178760 w 185512"/>
                  <a:gd name="connsiteY2" fmla="*/ 49522 h 49600"/>
                  <a:gd name="connsiteX3" fmla="*/ 4167 w 185512"/>
                  <a:gd name="connsiteY3" fmla="*/ 10850 h 49600"/>
                  <a:gd name="connsiteX4" fmla="*/ 23 w 185512"/>
                  <a:gd name="connsiteY4" fmla="*/ 4326 h 49600"/>
                  <a:gd name="connsiteX5" fmla="*/ 6548 w 185512"/>
                  <a:gd name="connsiteY5" fmla="*/ 182 h 49600"/>
                  <a:gd name="connsiteX6" fmla="*/ 181141 w 185512"/>
                  <a:gd name="connsiteY6" fmla="*/ 38854 h 49600"/>
                  <a:gd name="connsiteX7" fmla="*/ 185332 w 185512"/>
                  <a:gd name="connsiteY7" fmla="*/ 43045 h 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512" h="49600">
                    <a:moveTo>
                      <a:pt x="185332" y="43045"/>
                    </a:moveTo>
                    <a:cubicBezTo>
                      <a:pt x="185428" y="43807"/>
                      <a:pt x="185428" y="44569"/>
                      <a:pt x="185332" y="45331"/>
                    </a:cubicBezTo>
                    <a:cubicBezTo>
                      <a:pt x="184666" y="48303"/>
                      <a:pt x="181732" y="50169"/>
                      <a:pt x="178760" y="49522"/>
                    </a:cubicBezTo>
                    <a:lnTo>
                      <a:pt x="4167" y="10850"/>
                    </a:lnTo>
                    <a:cubicBezTo>
                      <a:pt x="1224" y="10193"/>
                      <a:pt x="-634" y="7269"/>
                      <a:pt x="23" y="4326"/>
                    </a:cubicBezTo>
                    <a:cubicBezTo>
                      <a:pt x="681" y="1382"/>
                      <a:pt x="3605" y="-475"/>
                      <a:pt x="6548" y="182"/>
                    </a:cubicBezTo>
                    <a:lnTo>
                      <a:pt x="181141" y="38854"/>
                    </a:lnTo>
                    <a:cubicBezTo>
                      <a:pt x="183237" y="39321"/>
                      <a:pt x="184866" y="40949"/>
                      <a:pt x="185332" y="430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1" name="MG-任意多边形 390" hidden="1"/>
              <p:cNvSpPr/>
              <p:nvPr>
                <p:custDataLst>
                  <p:tags r:id="rId380"/>
                </p:custDataLst>
              </p:nvPr>
            </p:nvSpPr>
            <p:spPr>
              <a:xfrm>
                <a:off x="7253075" y="3239359"/>
                <a:ext cx="106273" cy="187469"/>
              </a:xfrm>
              <a:custGeom>
                <a:avLst/>
                <a:gdLst>
                  <a:gd name="connsiteX0" fmla="*/ 106048 w 106273"/>
                  <a:gd name="connsiteY0" fmla="*/ 181507 h 187469"/>
                  <a:gd name="connsiteX1" fmla="*/ 103571 w 106273"/>
                  <a:gd name="connsiteY1" fmla="*/ 186936 h 187469"/>
                  <a:gd name="connsiteX2" fmla="*/ 96809 w 106273"/>
                  <a:gd name="connsiteY2" fmla="*/ 184936 h 187469"/>
                  <a:gd name="connsiteX3" fmla="*/ 511 w 106273"/>
                  <a:gd name="connsiteY3" fmla="*/ 7390 h 187469"/>
                  <a:gd name="connsiteX4" fmla="*/ 2454 w 106273"/>
                  <a:gd name="connsiteY4" fmla="*/ 656 h 187469"/>
                  <a:gd name="connsiteX5" fmla="*/ 2511 w 106273"/>
                  <a:gd name="connsiteY5" fmla="*/ 627 h 187469"/>
                  <a:gd name="connsiteX6" fmla="*/ 9179 w 106273"/>
                  <a:gd name="connsiteY6" fmla="*/ 2627 h 187469"/>
                  <a:gd name="connsiteX7" fmla="*/ 105572 w 106273"/>
                  <a:gd name="connsiteY7" fmla="*/ 180173 h 187469"/>
                  <a:gd name="connsiteX8" fmla="*/ 106048 w 106273"/>
                  <a:gd name="connsiteY8" fmla="*/ 181507 h 18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273" h="187469">
                    <a:moveTo>
                      <a:pt x="106048" y="181507"/>
                    </a:moveTo>
                    <a:cubicBezTo>
                      <a:pt x="106524" y="183669"/>
                      <a:pt x="105514" y="185879"/>
                      <a:pt x="103571" y="186936"/>
                    </a:cubicBezTo>
                    <a:cubicBezTo>
                      <a:pt x="101152" y="188212"/>
                      <a:pt x="98142" y="187327"/>
                      <a:pt x="96809" y="184936"/>
                    </a:cubicBezTo>
                    <a:lnTo>
                      <a:pt x="511" y="7390"/>
                    </a:lnTo>
                    <a:cubicBezTo>
                      <a:pt x="-813" y="4999"/>
                      <a:pt x="54" y="1980"/>
                      <a:pt x="2454" y="656"/>
                    </a:cubicBezTo>
                    <a:cubicBezTo>
                      <a:pt x="2473" y="646"/>
                      <a:pt x="2492" y="637"/>
                      <a:pt x="2511" y="627"/>
                    </a:cubicBezTo>
                    <a:cubicBezTo>
                      <a:pt x="4902" y="-640"/>
                      <a:pt x="7883" y="246"/>
                      <a:pt x="9179" y="2627"/>
                    </a:cubicBezTo>
                    <a:lnTo>
                      <a:pt x="105572" y="180173"/>
                    </a:lnTo>
                    <a:cubicBezTo>
                      <a:pt x="105762" y="180612"/>
                      <a:pt x="105914" y="181050"/>
                      <a:pt x="106048" y="181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2" name="MG-任意多边形 391" hidden="1"/>
              <p:cNvSpPr/>
              <p:nvPr>
                <p:custDataLst>
                  <p:tags r:id="rId381"/>
                </p:custDataLst>
              </p:nvPr>
            </p:nvSpPr>
            <p:spPr>
              <a:xfrm>
                <a:off x="7250776" y="3022904"/>
                <a:ext cx="41030" cy="228699"/>
              </a:xfrm>
              <a:custGeom>
                <a:avLst/>
                <a:gdLst>
                  <a:gd name="connsiteX0" fmla="*/ 40814 w 41030"/>
                  <a:gd name="connsiteY0" fmla="*/ 6199 h 228699"/>
                  <a:gd name="connsiteX1" fmla="*/ 40814 w 41030"/>
                  <a:gd name="connsiteY1" fmla="*/ 8771 h 228699"/>
                  <a:gd name="connsiteX2" fmla="*/ 15288 w 41030"/>
                  <a:gd name="connsiteY2" fmla="*/ 222036 h 228699"/>
                  <a:gd name="connsiteX3" fmla="*/ 6715 w 41030"/>
                  <a:gd name="connsiteY3" fmla="*/ 228703 h 228699"/>
                  <a:gd name="connsiteX4" fmla="*/ -67 w 41030"/>
                  <a:gd name="connsiteY4" fmla="*/ 220331 h 228699"/>
                  <a:gd name="connsiteX5" fmla="*/ -48 w 41030"/>
                  <a:gd name="connsiteY5" fmla="*/ 220131 h 228699"/>
                  <a:gd name="connsiteX6" fmla="*/ 26146 w 41030"/>
                  <a:gd name="connsiteY6" fmla="*/ 6866 h 228699"/>
                  <a:gd name="connsiteX7" fmla="*/ 34709 w 41030"/>
                  <a:gd name="connsiteY7" fmla="*/ 103 h 228699"/>
                  <a:gd name="connsiteX8" fmla="*/ 34718 w 41030"/>
                  <a:gd name="connsiteY8" fmla="*/ 103 h 228699"/>
                  <a:gd name="connsiteX9" fmla="*/ 40814 w 41030"/>
                  <a:gd name="connsiteY9" fmla="*/ 6199 h 22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030" h="228699">
                    <a:moveTo>
                      <a:pt x="40814" y="6199"/>
                    </a:moveTo>
                    <a:cubicBezTo>
                      <a:pt x="40957" y="7047"/>
                      <a:pt x="40957" y="7923"/>
                      <a:pt x="40814" y="8771"/>
                    </a:cubicBezTo>
                    <a:lnTo>
                      <a:pt x="15288" y="222036"/>
                    </a:lnTo>
                    <a:cubicBezTo>
                      <a:pt x="14697" y="226208"/>
                      <a:pt x="10906" y="229160"/>
                      <a:pt x="6715" y="228703"/>
                    </a:cubicBezTo>
                    <a:cubicBezTo>
                      <a:pt x="2533" y="228265"/>
                      <a:pt x="-505" y="224522"/>
                      <a:pt x="-67" y="220331"/>
                    </a:cubicBezTo>
                    <a:cubicBezTo>
                      <a:pt x="-67" y="220264"/>
                      <a:pt x="-57" y="220197"/>
                      <a:pt x="-48" y="220131"/>
                    </a:cubicBezTo>
                    <a:lnTo>
                      <a:pt x="26146" y="6866"/>
                    </a:lnTo>
                    <a:cubicBezTo>
                      <a:pt x="26641" y="2637"/>
                      <a:pt x="30480" y="-392"/>
                      <a:pt x="34709" y="103"/>
                    </a:cubicBezTo>
                    <a:cubicBezTo>
                      <a:pt x="34709" y="103"/>
                      <a:pt x="34718" y="103"/>
                      <a:pt x="34718" y="103"/>
                    </a:cubicBezTo>
                    <a:cubicBezTo>
                      <a:pt x="37786" y="732"/>
                      <a:pt x="40186" y="3132"/>
                      <a:pt x="40814" y="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3" name="MG-任意多边形 392" hidden="1"/>
              <p:cNvSpPr/>
              <p:nvPr>
                <p:custDataLst>
                  <p:tags r:id="rId382"/>
                </p:custDataLst>
              </p:nvPr>
            </p:nvSpPr>
            <p:spPr>
              <a:xfrm>
                <a:off x="7042047" y="2976819"/>
                <a:ext cx="220877" cy="271947"/>
              </a:xfrm>
              <a:custGeom>
                <a:avLst/>
                <a:gdLst>
                  <a:gd name="connsiteX0" fmla="*/ 220683 w 220877"/>
                  <a:gd name="connsiteY0" fmla="*/ 266120 h 271947"/>
                  <a:gd name="connsiteX1" fmla="*/ 216739 w 220877"/>
                  <a:gd name="connsiteY1" fmla="*/ 271911 h 271947"/>
                  <a:gd name="connsiteX2" fmla="*/ 212015 w 220877"/>
                  <a:gd name="connsiteY2" fmla="*/ 270216 h 271947"/>
                  <a:gd name="connsiteX3" fmla="*/ 941 w 220877"/>
                  <a:gd name="connsiteY3" fmla="*/ 8088 h 271947"/>
                  <a:gd name="connsiteX4" fmla="*/ 1703 w 220877"/>
                  <a:gd name="connsiteY4" fmla="*/ 1135 h 271947"/>
                  <a:gd name="connsiteX5" fmla="*/ 8656 w 220877"/>
                  <a:gd name="connsiteY5" fmla="*/ 1897 h 271947"/>
                  <a:gd name="connsiteX6" fmla="*/ 219730 w 220877"/>
                  <a:gd name="connsiteY6" fmla="*/ 264025 h 271947"/>
                  <a:gd name="connsiteX7" fmla="*/ 220683 w 220877"/>
                  <a:gd name="connsiteY7" fmla="*/ 266120 h 27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877" h="271947">
                    <a:moveTo>
                      <a:pt x="220683" y="266120"/>
                    </a:moveTo>
                    <a:cubicBezTo>
                      <a:pt x="221188" y="268806"/>
                      <a:pt x="219425" y="271397"/>
                      <a:pt x="216739" y="271911"/>
                    </a:cubicBezTo>
                    <a:cubicBezTo>
                      <a:pt x="214968" y="272245"/>
                      <a:pt x="213167" y="271597"/>
                      <a:pt x="212015" y="270216"/>
                    </a:cubicBezTo>
                    <a:lnTo>
                      <a:pt x="941" y="8088"/>
                    </a:lnTo>
                    <a:cubicBezTo>
                      <a:pt x="-716" y="5945"/>
                      <a:pt x="-374" y="2868"/>
                      <a:pt x="1703" y="1135"/>
                    </a:cubicBezTo>
                    <a:cubicBezTo>
                      <a:pt x="3837" y="-570"/>
                      <a:pt x="6942" y="-227"/>
                      <a:pt x="8656" y="1897"/>
                    </a:cubicBezTo>
                    <a:lnTo>
                      <a:pt x="219730" y="264025"/>
                    </a:lnTo>
                    <a:cubicBezTo>
                      <a:pt x="220216" y="264634"/>
                      <a:pt x="220549" y="265349"/>
                      <a:pt x="220683" y="2661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4" name="MG-任意多边形 393" hidden="1"/>
              <p:cNvSpPr/>
              <p:nvPr>
                <p:custDataLst>
                  <p:tags r:id="rId383"/>
                </p:custDataLst>
              </p:nvPr>
            </p:nvSpPr>
            <p:spPr>
              <a:xfrm>
                <a:off x="7298601" y="3045969"/>
                <a:ext cx="60777" cy="380200"/>
              </a:xfrm>
              <a:custGeom>
                <a:avLst/>
                <a:gdLst>
                  <a:gd name="connsiteX0" fmla="*/ 10135 w 60777"/>
                  <a:gd name="connsiteY0" fmla="*/ 4565 h 380200"/>
                  <a:gd name="connsiteX1" fmla="*/ 60617 w 60777"/>
                  <a:gd name="connsiteY1" fmla="*/ 374421 h 380200"/>
                  <a:gd name="connsiteX2" fmla="*/ 56236 w 60777"/>
                  <a:gd name="connsiteY2" fmla="*/ 380231 h 380200"/>
                  <a:gd name="connsiteX3" fmla="*/ 56236 w 60777"/>
                  <a:gd name="connsiteY3" fmla="*/ 380231 h 380200"/>
                  <a:gd name="connsiteX4" fmla="*/ 50521 w 60777"/>
                  <a:gd name="connsiteY4" fmla="*/ 375754 h 380200"/>
                  <a:gd name="connsiteX5" fmla="*/ -57 w 60777"/>
                  <a:gd name="connsiteY5" fmla="*/ 5899 h 380200"/>
                  <a:gd name="connsiteX6" fmla="*/ 4324 w 60777"/>
                  <a:gd name="connsiteY6" fmla="*/ 88 h 380200"/>
                  <a:gd name="connsiteX7" fmla="*/ 4324 w 60777"/>
                  <a:gd name="connsiteY7" fmla="*/ 88 h 380200"/>
                  <a:gd name="connsiteX8" fmla="*/ 10135 w 60777"/>
                  <a:gd name="connsiteY8" fmla="*/ 4565 h 38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777" h="380200">
                    <a:moveTo>
                      <a:pt x="10135" y="4565"/>
                    </a:moveTo>
                    <a:lnTo>
                      <a:pt x="60617" y="374421"/>
                    </a:lnTo>
                    <a:cubicBezTo>
                      <a:pt x="61017" y="377231"/>
                      <a:pt x="59055" y="379831"/>
                      <a:pt x="56236" y="380231"/>
                    </a:cubicBezTo>
                    <a:cubicBezTo>
                      <a:pt x="56236" y="380231"/>
                      <a:pt x="56236" y="380231"/>
                      <a:pt x="56236" y="380231"/>
                    </a:cubicBezTo>
                    <a:cubicBezTo>
                      <a:pt x="53454" y="380469"/>
                      <a:pt x="50959" y="378517"/>
                      <a:pt x="50521" y="375754"/>
                    </a:cubicBezTo>
                    <a:lnTo>
                      <a:pt x="-57" y="5899"/>
                    </a:lnTo>
                    <a:cubicBezTo>
                      <a:pt x="-457" y="3089"/>
                      <a:pt x="1505" y="489"/>
                      <a:pt x="4324" y="88"/>
                    </a:cubicBezTo>
                    <a:cubicBezTo>
                      <a:pt x="4324" y="88"/>
                      <a:pt x="4324" y="88"/>
                      <a:pt x="4324" y="88"/>
                    </a:cubicBezTo>
                    <a:cubicBezTo>
                      <a:pt x="7153" y="-254"/>
                      <a:pt x="9744" y="1736"/>
                      <a:pt x="10135" y="45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5" name="MG-任意多边形 394" hidden="1"/>
              <p:cNvSpPr/>
              <p:nvPr>
                <p:custDataLst>
                  <p:tags r:id="rId384"/>
                </p:custDataLst>
              </p:nvPr>
            </p:nvSpPr>
            <p:spPr>
              <a:xfrm>
                <a:off x="6966844" y="3294059"/>
                <a:ext cx="392053" cy="132111"/>
              </a:xfrm>
              <a:custGeom>
                <a:avLst/>
                <a:gdLst>
                  <a:gd name="connsiteX0" fmla="*/ 391802 w 392053"/>
                  <a:gd name="connsiteY0" fmla="*/ 126807 h 132111"/>
                  <a:gd name="connsiteX1" fmla="*/ 391802 w 392053"/>
                  <a:gd name="connsiteY1" fmla="*/ 129093 h 132111"/>
                  <a:gd name="connsiteX2" fmla="*/ 386306 w 392053"/>
                  <a:gd name="connsiteY2" fmla="*/ 131960 h 132111"/>
                  <a:gd name="connsiteX3" fmla="*/ 386278 w 392053"/>
                  <a:gd name="connsiteY3" fmla="*/ 131950 h 132111"/>
                  <a:gd name="connsiteX4" fmla="*/ 2515 w 392053"/>
                  <a:gd name="connsiteY4" fmla="*/ 8602 h 132111"/>
                  <a:gd name="connsiteX5" fmla="*/ 296 w 392053"/>
                  <a:gd name="connsiteY5" fmla="*/ 2677 h 132111"/>
                  <a:gd name="connsiteX6" fmla="*/ 5182 w 392053"/>
                  <a:gd name="connsiteY6" fmla="*/ 124 h 132111"/>
                  <a:gd name="connsiteX7" fmla="*/ 388945 w 392053"/>
                  <a:gd name="connsiteY7" fmla="*/ 123949 h 132111"/>
                  <a:gd name="connsiteX8" fmla="*/ 391802 w 392053"/>
                  <a:gd name="connsiteY8" fmla="*/ 126807 h 13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2053" h="132111">
                    <a:moveTo>
                      <a:pt x="391802" y="126807"/>
                    </a:moveTo>
                    <a:cubicBezTo>
                      <a:pt x="391993" y="127559"/>
                      <a:pt x="391993" y="128340"/>
                      <a:pt x="391802" y="129093"/>
                    </a:cubicBezTo>
                    <a:cubicBezTo>
                      <a:pt x="391078" y="131398"/>
                      <a:pt x="388621" y="132684"/>
                      <a:pt x="386306" y="131960"/>
                    </a:cubicBezTo>
                    <a:cubicBezTo>
                      <a:pt x="386297" y="131960"/>
                      <a:pt x="386287" y="131950"/>
                      <a:pt x="386278" y="131950"/>
                    </a:cubicBezTo>
                    <a:lnTo>
                      <a:pt x="2515" y="8602"/>
                    </a:lnTo>
                    <a:cubicBezTo>
                      <a:pt x="268" y="7582"/>
                      <a:pt x="-733" y="4925"/>
                      <a:pt x="296" y="2677"/>
                    </a:cubicBezTo>
                    <a:cubicBezTo>
                      <a:pt x="1144" y="801"/>
                      <a:pt x="3163" y="-247"/>
                      <a:pt x="5182" y="124"/>
                    </a:cubicBezTo>
                    <a:lnTo>
                      <a:pt x="388945" y="123949"/>
                    </a:lnTo>
                    <a:cubicBezTo>
                      <a:pt x="390288" y="124407"/>
                      <a:pt x="391345" y="125464"/>
                      <a:pt x="391802" y="1268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6" name="MG-任意多边形 395" hidden="1"/>
              <p:cNvSpPr/>
              <p:nvPr>
                <p:custDataLst>
                  <p:tags r:id="rId385"/>
                </p:custDataLst>
              </p:nvPr>
            </p:nvSpPr>
            <p:spPr>
              <a:xfrm>
                <a:off x="7279917" y="3026225"/>
                <a:ext cx="78713" cy="399012"/>
              </a:xfrm>
              <a:custGeom>
                <a:avLst/>
                <a:gdLst>
                  <a:gd name="connsiteX0" fmla="*/ 8339 w 78713"/>
                  <a:gd name="connsiteY0" fmla="*/ 3545 h 399012"/>
                  <a:gd name="connsiteX1" fmla="*/ 8339 w 78713"/>
                  <a:gd name="connsiteY1" fmla="*/ 3545 h 399012"/>
                  <a:gd name="connsiteX2" fmla="*/ 78539 w 78713"/>
                  <a:gd name="connsiteY2" fmla="*/ 394070 h 399012"/>
                  <a:gd name="connsiteX3" fmla="*/ 75110 w 78713"/>
                  <a:gd name="connsiteY3" fmla="*/ 399023 h 399012"/>
                  <a:gd name="connsiteX4" fmla="*/ 70157 w 78713"/>
                  <a:gd name="connsiteY4" fmla="*/ 395594 h 399012"/>
                  <a:gd name="connsiteX5" fmla="*/ -43 w 78713"/>
                  <a:gd name="connsiteY5" fmla="*/ 5069 h 399012"/>
                  <a:gd name="connsiteX6" fmla="*/ 3386 w 78713"/>
                  <a:gd name="connsiteY6" fmla="*/ 116 h 399012"/>
                  <a:gd name="connsiteX7" fmla="*/ 8339 w 78713"/>
                  <a:gd name="connsiteY7" fmla="*/ 3545 h 39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713" h="399012">
                    <a:moveTo>
                      <a:pt x="8339" y="3545"/>
                    </a:moveTo>
                    <a:lnTo>
                      <a:pt x="8339" y="3545"/>
                    </a:lnTo>
                    <a:lnTo>
                      <a:pt x="78539" y="394070"/>
                    </a:lnTo>
                    <a:cubicBezTo>
                      <a:pt x="78948" y="396385"/>
                      <a:pt x="77415" y="398585"/>
                      <a:pt x="75110" y="399023"/>
                    </a:cubicBezTo>
                    <a:cubicBezTo>
                      <a:pt x="72824" y="399328"/>
                      <a:pt x="70681" y="397842"/>
                      <a:pt x="70157" y="395594"/>
                    </a:cubicBezTo>
                    <a:lnTo>
                      <a:pt x="-43" y="5069"/>
                    </a:lnTo>
                    <a:cubicBezTo>
                      <a:pt x="-452" y="2755"/>
                      <a:pt x="1081" y="554"/>
                      <a:pt x="3386" y="116"/>
                    </a:cubicBezTo>
                    <a:cubicBezTo>
                      <a:pt x="5701" y="-293"/>
                      <a:pt x="7901" y="1240"/>
                      <a:pt x="8339" y="3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7" name="MG-任意多边形 396" hidden="1"/>
              <p:cNvSpPr/>
              <p:nvPr>
                <p:custDataLst>
                  <p:tags r:id="rId386"/>
                </p:custDataLst>
              </p:nvPr>
            </p:nvSpPr>
            <p:spPr>
              <a:xfrm>
                <a:off x="6964513" y="3293279"/>
                <a:ext cx="947013" cy="57255"/>
              </a:xfrm>
              <a:custGeom>
                <a:avLst/>
                <a:gdLst>
                  <a:gd name="connsiteX0" fmla="*/ 946869 w 947013"/>
                  <a:gd name="connsiteY0" fmla="*/ 51387 h 57255"/>
                  <a:gd name="connsiteX1" fmla="*/ 946869 w 947013"/>
                  <a:gd name="connsiteY1" fmla="*/ 52721 h 57255"/>
                  <a:gd name="connsiteX2" fmla="*/ 941926 w 947013"/>
                  <a:gd name="connsiteY2" fmla="*/ 57302 h 57255"/>
                  <a:gd name="connsiteX3" fmla="*/ 941821 w 947013"/>
                  <a:gd name="connsiteY3" fmla="*/ 57293 h 57255"/>
                  <a:gd name="connsiteX4" fmla="*/ 5704 w 947013"/>
                  <a:gd name="connsiteY4" fmla="*/ 9668 h 57255"/>
                  <a:gd name="connsiteX5" fmla="*/ -11 w 947013"/>
                  <a:gd name="connsiteY5" fmla="*/ 5858 h 57255"/>
                  <a:gd name="connsiteX6" fmla="*/ 3789 w 947013"/>
                  <a:gd name="connsiteY6" fmla="*/ 143 h 57255"/>
                  <a:gd name="connsiteX7" fmla="*/ 5704 w 947013"/>
                  <a:gd name="connsiteY7" fmla="*/ 143 h 57255"/>
                  <a:gd name="connsiteX8" fmla="*/ 941821 w 947013"/>
                  <a:gd name="connsiteY8" fmla="*/ 47768 h 57255"/>
                  <a:gd name="connsiteX9" fmla="*/ 946869 w 947013"/>
                  <a:gd name="connsiteY9" fmla="*/ 51387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7013" h="57255">
                    <a:moveTo>
                      <a:pt x="946869" y="51387"/>
                    </a:moveTo>
                    <a:cubicBezTo>
                      <a:pt x="946917" y="51835"/>
                      <a:pt x="946917" y="52273"/>
                      <a:pt x="946869" y="52721"/>
                    </a:cubicBezTo>
                    <a:cubicBezTo>
                      <a:pt x="946764" y="55350"/>
                      <a:pt x="944555" y="57398"/>
                      <a:pt x="941926" y="57302"/>
                    </a:cubicBezTo>
                    <a:cubicBezTo>
                      <a:pt x="941897" y="57293"/>
                      <a:pt x="941859" y="57293"/>
                      <a:pt x="941821" y="57293"/>
                    </a:cubicBezTo>
                    <a:lnTo>
                      <a:pt x="5704" y="9668"/>
                    </a:lnTo>
                    <a:cubicBezTo>
                      <a:pt x="3075" y="10201"/>
                      <a:pt x="513" y="8496"/>
                      <a:pt x="-11" y="5858"/>
                    </a:cubicBezTo>
                    <a:cubicBezTo>
                      <a:pt x="-545" y="3229"/>
                      <a:pt x="1160" y="667"/>
                      <a:pt x="3789" y="143"/>
                    </a:cubicBezTo>
                    <a:cubicBezTo>
                      <a:pt x="4418" y="19"/>
                      <a:pt x="5075" y="19"/>
                      <a:pt x="5704" y="143"/>
                    </a:cubicBezTo>
                    <a:lnTo>
                      <a:pt x="941821" y="47768"/>
                    </a:lnTo>
                    <a:cubicBezTo>
                      <a:pt x="944155" y="47597"/>
                      <a:pt x="946279" y="49120"/>
                      <a:pt x="946869" y="513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8" name="MG-任意多边形 397" hidden="1"/>
              <p:cNvSpPr/>
              <p:nvPr>
                <p:custDataLst>
                  <p:tags r:id="rId387"/>
                </p:custDataLst>
              </p:nvPr>
            </p:nvSpPr>
            <p:spPr>
              <a:xfrm>
                <a:off x="6951835" y="3089439"/>
                <a:ext cx="28599" cy="218137"/>
              </a:xfrm>
              <a:custGeom>
                <a:avLst/>
                <a:gdLst>
                  <a:gd name="connsiteX0" fmla="*/ 18954 w 28599"/>
                  <a:gd name="connsiteY0" fmla="*/ 7577 h 218137"/>
                  <a:gd name="connsiteX1" fmla="*/ 18954 w 28599"/>
                  <a:gd name="connsiteY1" fmla="*/ 9101 h 218137"/>
                  <a:gd name="connsiteX2" fmla="*/ 28479 w 28599"/>
                  <a:gd name="connsiteY2" fmla="*/ 208174 h 218137"/>
                  <a:gd name="connsiteX3" fmla="*/ 19430 w 28599"/>
                  <a:gd name="connsiteY3" fmla="*/ 218175 h 218137"/>
                  <a:gd name="connsiteX4" fmla="*/ 9429 w 28599"/>
                  <a:gd name="connsiteY4" fmla="*/ 209126 h 218137"/>
                  <a:gd name="connsiteX5" fmla="*/ -96 w 28599"/>
                  <a:gd name="connsiteY5" fmla="*/ 10054 h 218137"/>
                  <a:gd name="connsiteX6" fmla="*/ 8943 w 28599"/>
                  <a:gd name="connsiteY6" fmla="*/ 62 h 218137"/>
                  <a:gd name="connsiteX7" fmla="*/ 9429 w 28599"/>
                  <a:gd name="connsiteY7" fmla="*/ 53 h 218137"/>
                  <a:gd name="connsiteX8" fmla="*/ 18954 w 28599"/>
                  <a:gd name="connsiteY8" fmla="*/ 7577 h 21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99" h="218137">
                    <a:moveTo>
                      <a:pt x="18954" y="7577"/>
                    </a:moveTo>
                    <a:cubicBezTo>
                      <a:pt x="18954" y="8054"/>
                      <a:pt x="18954" y="8625"/>
                      <a:pt x="18954" y="9101"/>
                    </a:cubicBezTo>
                    <a:lnTo>
                      <a:pt x="28479" y="208174"/>
                    </a:lnTo>
                    <a:cubicBezTo>
                      <a:pt x="28745" y="213432"/>
                      <a:pt x="24688" y="217908"/>
                      <a:pt x="19430" y="218175"/>
                    </a:cubicBezTo>
                    <a:cubicBezTo>
                      <a:pt x="14172" y="218442"/>
                      <a:pt x="9695" y="214384"/>
                      <a:pt x="9429" y="209126"/>
                    </a:cubicBezTo>
                    <a:lnTo>
                      <a:pt x="-96" y="10054"/>
                    </a:lnTo>
                    <a:cubicBezTo>
                      <a:pt x="-363" y="4796"/>
                      <a:pt x="3685" y="329"/>
                      <a:pt x="8943" y="62"/>
                    </a:cubicBezTo>
                    <a:cubicBezTo>
                      <a:pt x="9105" y="53"/>
                      <a:pt x="9267" y="53"/>
                      <a:pt x="9429" y="53"/>
                    </a:cubicBezTo>
                    <a:cubicBezTo>
                      <a:pt x="14001" y="-52"/>
                      <a:pt x="17992" y="3110"/>
                      <a:pt x="18954" y="7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9" name="MG-任意多边形 398" hidden="1"/>
              <p:cNvSpPr/>
              <p:nvPr>
                <p:custDataLst>
                  <p:tags r:id="rId388"/>
                </p:custDataLst>
              </p:nvPr>
            </p:nvSpPr>
            <p:spPr>
              <a:xfrm>
                <a:off x="6963459" y="3044581"/>
                <a:ext cx="346975" cy="260239"/>
              </a:xfrm>
              <a:custGeom>
                <a:avLst/>
                <a:gdLst>
                  <a:gd name="connsiteX0" fmla="*/ 346705 w 346975"/>
                  <a:gd name="connsiteY0" fmla="*/ 5667 h 260239"/>
                  <a:gd name="connsiteX1" fmla="*/ 344228 w 346975"/>
                  <a:gd name="connsiteY1" fmla="*/ 12430 h 260239"/>
                  <a:gd name="connsiteX2" fmla="*/ 10853 w 346975"/>
                  <a:gd name="connsiteY2" fmla="*/ 258937 h 260239"/>
                  <a:gd name="connsiteX3" fmla="*/ 1385 w 346975"/>
                  <a:gd name="connsiteY3" fmla="*/ 257584 h 260239"/>
                  <a:gd name="connsiteX4" fmla="*/ 1328 w 346975"/>
                  <a:gd name="connsiteY4" fmla="*/ 257508 h 260239"/>
                  <a:gd name="connsiteX5" fmla="*/ 2366 w 346975"/>
                  <a:gd name="connsiteY5" fmla="*/ 248269 h 260239"/>
                  <a:gd name="connsiteX6" fmla="*/ 2757 w 346975"/>
                  <a:gd name="connsiteY6" fmla="*/ 247983 h 260239"/>
                  <a:gd name="connsiteX7" fmla="*/ 336132 w 346975"/>
                  <a:gd name="connsiteY7" fmla="*/ 1476 h 260239"/>
                  <a:gd name="connsiteX8" fmla="*/ 345495 w 346975"/>
                  <a:gd name="connsiteY8" fmla="*/ 2591 h 260239"/>
                  <a:gd name="connsiteX9" fmla="*/ 345657 w 346975"/>
                  <a:gd name="connsiteY9" fmla="*/ 2810 h 260239"/>
                  <a:gd name="connsiteX10" fmla="*/ 346705 w 346975"/>
                  <a:gd name="connsiteY10" fmla="*/ 5667 h 26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6975" h="260239">
                    <a:moveTo>
                      <a:pt x="346705" y="5667"/>
                    </a:moveTo>
                    <a:cubicBezTo>
                      <a:pt x="347276" y="8210"/>
                      <a:pt x="346304" y="10858"/>
                      <a:pt x="344228" y="12430"/>
                    </a:cubicBezTo>
                    <a:lnTo>
                      <a:pt x="10853" y="258937"/>
                    </a:lnTo>
                    <a:cubicBezTo>
                      <a:pt x="7862" y="261175"/>
                      <a:pt x="3624" y="260575"/>
                      <a:pt x="1385" y="257584"/>
                    </a:cubicBezTo>
                    <a:cubicBezTo>
                      <a:pt x="1366" y="257556"/>
                      <a:pt x="1347" y="257537"/>
                      <a:pt x="1328" y="257508"/>
                    </a:cubicBezTo>
                    <a:cubicBezTo>
                      <a:pt x="-939" y="254670"/>
                      <a:pt x="-472" y="250536"/>
                      <a:pt x="2366" y="248269"/>
                    </a:cubicBezTo>
                    <a:cubicBezTo>
                      <a:pt x="2490" y="248174"/>
                      <a:pt x="2623" y="248078"/>
                      <a:pt x="2757" y="247983"/>
                    </a:cubicBezTo>
                    <a:lnTo>
                      <a:pt x="336132" y="1476"/>
                    </a:lnTo>
                    <a:cubicBezTo>
                      <a:pt x="339027" y="-800"/>
                      <a:pt x="343218" y="-295"/>
                      <a:pt x="345495" y="2591"/>
                    </a:cubicBezTo>
                    <a:cubicBezTo>
                      <a:pt x="345552" y="2667"/>
                      <a:pt x="345600" y="2733"/>
                      <a:pt x="345657" y="2810"/>
                    </a:cubicBezTo>
                    <a:cubicBezTo>
                      <a:pt x="346190" y="3686"/>
                      <a:pt x="346552" y="4658"/>
                      <a:pt x="346705" y="5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0" name="MG-任意多边形 399" hidden="1"/>
              <p:cNvSpPr/>
              <p:nvPr>
                <p:custDataLst>
                  <p:tags r:id="rId389"/>
                </p:custDataLst>
              </p:nvPr>
            </p:nvSpPr>
            <p:spPr>
              <a:xfrm>
                <a:off x="7900040" y="3339338"/>
                <a:ext cx="60285" cy="327700"/>
              </a:xfrm>
              <a:custGeom>
                <a:avLst/>
                <a:gdLst>
                  <a:gd name="connsiteX0" fmla="*/ 13056 w 60285"/>
                  <a:gd name="connsiteY0" fmla="*/ 5329 h 327700"/>
                  <a:gd name="connsiteX1" fmla="*/ 13056 w 60285"/>
                  <a:gd name="connsiteY1" fmla="*/ 5805 h 327700"/>
                  <a:gd name="connsiteX2" fmla="*/ 60110 w 60285"/>
                  <a:gd name="connsiteY2" fmla="*/ 320130 h 327700"/>
                  <a:gd name="connsiteX3" fmla="*/ 54490 w 60285"/>
                  <a:gd name="connsiteY3" fmla="*/ 327655 h 327700"/>
                  <a:gd name="connsiteX4" fmla="*/ 47003 w 60285"/>
                  <a:gd name="connsiteY4" fmla="*/ 322378 h 327700"/>
                  <a:gd name="connsiteX5" fmla="*/ 46965 w 60285"/>
                  <a:gd name="connsiteY5" fmla="*/ 322130 h 327700"/>
                  <a:gd name="connsiteX6" fmla="*/ -88 w 60285"/>
                  <a:gd name="connsiteY6" fmla="*/ 7233 h 327700"/>
                  <a:gd name="connsiteX7" fmla="*/ 6036 w 60285"/>
                  <a:gd name="connsiteY7" fmla="*/ 71 h 327700"/>
                  <a:gd name="connsiteX8" fmla="*/ 12961 w 60285"/>
                  <a:gd name="connsiteY8" fmla="*/ 4852 h 32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285" h="327700">
                    <a:moveTo>
                      <a:pt x="13056" y="5329"/>
                    </a:moveTo>
                    <a:cubicBezTo>
                      <a:pt x="13056" y="5329"/>
                      <a:pt x="13056" y="5329"/>
                      <a:pt x="13056" y="5805"/>
                    </a:cubicBezTo>
                    <a:lnTo>
                      <a:pt x="60110" y="320130"/>
                    </a:lnTo>
                    <a:cubicBezTo>
                      <a:pt x="60624" y="323759"/>
                      <a:pt x="58109" y="327112"/>
                      <a:pt x="54490" y="327655"/>
                    </a:cubicBezTo>
                    <a:cubicBezTo>
                      <a:pt x="50966" y="328264"/>
                      <a:pt x="47613" y="325902"/>
                      <a:pt x="47003" y="322378"/>
                    </a:cubicBezTo>
                    <a:cubicBezTo>
                      <a:pt x="46984" y="322292"/>
                      <a:pt x="46975" y="322216"/>
                      <a:pt x="46965" y="322130"/>
                    </a:cubicBezTo>
                    <a:lnTo>
                      <a:pt x="-88" y="7233"/>
                    </a:lnTo>
                    <a:cubicBezTo>
                      <a:pt x="-374" y="3566"/>
                      <a:pt x="2369" y="356"/>
                      <a:pt x="6036" y="71"/>
                    </a:cubicBezTo>
                    <a:cubicBezTo>
                      <a:pt x="9189" y="-177"/>
                      <a:pt x="12075" y="1823"/>
                      <a:pt x="12961" y="4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1" name="MG-任意多边形 400" hidden="1"/>
              <p:cNvSpPr/>
              <p:nvPr>
                <p:custDataLst>
                  <p:tags r:id="rId390"/>
                </p:custDataLst>
              </p:nvPr>
            </p:nvSpPr>
            <p:spPr>
              <a:xfrm>
                <a:off x="7338468" y="3482411"/>
                <a:ext cx="726063" cy="288162"/>
              </a:xfrm>
              <a:custGeom>
                <a:avLst/>
                <a:gdLst>
                  <a:gd name="connsiteX0" fmla="*/ 725790 w 726063"/>
                  <a:gd name="connsiteY0" fmla="*/ 6083 h 288162"/>
                  <a:gd name="connsiteX1" fmla="*/ 721314 w 726063"/>
                  <a:gd name="connsiteY1" fmla="*/ 14370 h 288162"/>
                  <a:gd name="connsiteX2" fmla="*/ 9987 w 726063"/>
                  <a:gd name="connsiteY2" fmla="*/ 287642 h 288162"/>
                  <a:gd name="connsiteX3" fmla="*/ 624 w 726063"/>
                  <a:gd name="connsiteY3" fmla="*/ 283860 h 288162"/>
                  <a:gd name="connsiteX4" fmla="*/ 462 w 726063"/>
                  <a:gd name="connsiteY4" fmla="*/ 283451 h 288162"/>
                  <a:gd name="connsiteX5" fmla="*/ 4243 w 726063"/>
                  <a:gd name="connsiteY5" fmla="*/ 274088 h 288162"/>
                  <a:gd name="connsiteX6" fmla="*/ 4653 w 726063"/>
                  <a:gd name="connsiteY6" fmla="*/ 273926 h 288162"/>
                  <a:gd name="connsiteX7" fmla="*/ 715884 w 726063"/>
                  <a:gd name="connsiteY7" fmla="*/ 558 h 288162"/>
                  <a:gd name="connsiteX8" fmla="*/ 725390 w 726063"/>
                  <a:gd name="connsiteY8" fmla="*/ 4702 h 288162"/>
                  <a:gd name="connsiteX9" fmla="*/ 725409 w 726063"/>
                  <a:gd name="connsiteY9" fmla="*/ 4749 h 28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6063" h="288162">
                    <a:moveTo>
                      <a:pt x="725790" y="6083"/>
                    </a:moveTo>
                    <a:cubicBezTo>
                      <a:pt x="726543" y="9569"/>
                      <a:pt x="724647" y="13093"/>
                      <a:pt x="721314" y="14370"/>
                    </a:cubicBezTo>
                    <a:lnTo>
                      <a:pt x="9987" y="287642"/>
                    </a:lnTo>
                    <a:cubicBezTo>
                      <a:pt x="6358" y="289185"/>
                      <a:pt x="2157" y="287490"/>
                      <a:pt x="624" y="283860"/>
                    </a:cubicBezTo>
                    <a:cubicBezTo>
                      <a:pt x="566" y="283727"/>
                      <a:pt x="509" y="283584"/>
                      <a:pt x="462" y="283451"/>
                    </a:cubicBezTo>
                    <a:cubicBezTo>
                      <a:pt x="-1081" y="279822"/>
                      <a:pt x="614" y="275621"/>
                      <a:pt x="4243" y="274088"/>
                    </a:cubicBezTo>
                    <a:cubicBezTo>
                      <a:pt x="4376" y="274030"/>
                      <a:pt x="4519" y="273973"/>
                      <a:pt x="4653" y="273926"/>
                    </a:cubicBezTo>
                    <a:lnTo>
                      <a:pt x="715884" y="558"/>
                    </a:lnTo>
                    <a:cubicBezTo>
                      <a:pt x="719656" y="-918"/>
                      <a:pt x="723914" y="930"/>
                      <a:pt x="725390" y="4702"/>
                    </a:cubicBezTo>
                    <a:cubicBezTo>
                      <a:pt x="725400" y="4721"/>
                      <a:pt x="725400" y="4730"/>
                      <a:pt x="725409" y="47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2" name="MG-任意多边形 401" hidden="1"/>
              <p:cNvSpPr/>
              <p:nvPr>
                <p:custDataLst>
                  <p:tags r:id="rId391"/>
                </p:custDataLst>
              </p:nvPr>
            </p:nvSpPr>
            <p:spPr>
              <a:xfrm>
                <a:off x="7337951" y="3349894"/>
                <a:ext cx="564297" cy="421386"/>
              </a:xfrm>
              <a:custGeom>
                <a:avLst/>
                <a:gdLst>
                  <a:gd name="connsiteX0" fmla="*/ 564001 w 564297"/>
                  <a:gd name="connsiteY0" fmla="*/ 6393 h 421386"/>
                  <a:gd name="connsiteX1" fmla="*/ 560953 w 564297"/>
                  <a:gd name="connsiteY1" fmla="*/ 14584 h 421386"/>
                  <a:gd name="connsiteX2" fmla="*/ 12694 w 564297"/>
                  <a:gd name="connsiteY2" fmla="*/ 419873 h 421386"/>
                  <a:gd name="connsiteX3" fmla="*/ 1455 w 564297"/>
                  <a:gd name="connsiteY3" fmla="*/ 418159 h 421386"/>
                  <a:gd name="connsiteX4" fmla="*/ 3169 w 564297"/>
                  <a:gd name="connsiteY4" fmla="*/ 406919 h 421386"/>
                  <a:gd name="connsiteX5" fmla="*/ 551333 w 564297"/>
                  <a:gd name="connsiteY5" fmla="*/ 1630 h 421386"/>
                  <a:gd name="connsiteX6" fmla="*/ 562525 w 564297"/>
                  <a:gd name="connsiteY6" fmla="*/ 3278 h 421386"/>
                  <a:gd name="connsiteX7" fmla="*/ 562573 w 564297"/>
                  <a:gd name="connsiteY7" fmla="*/ 3345 h 421386"/>
                  <a:gd name="connsiteX8" fmla="*/ 564001 w 564297"/>
                  <a:gd name="connsiteY8" fmla="*/ 6393 h 42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4297" h="421386">
                    <a:moveTo>
                      <a:pt x="564001" y="6393"/>
                    </a:moveTo>
                    <a:cubicBezTo>
                      <a:pt x="564678" y="9489"/>
                      <a:pt x="563487" y="12680"/>
                      <a:pt x="560953" y="14584"/>
                    </a:cubicBezTo>
                    <a:lnTo>
                      <a:pt x="12694" y="419873"/>
                    </a:lnTo>
                    <a:cubicBezTo>
                      <a:pt x="9113" y="422502"/>
                      <a:pt x="4084" y="421740"/>
                      <a:pt x="1455" y="418159"/>
                    </a:cubicBezTo>
                    <a:cubicBezTo>
                      <a:pt x="-1174" y="414577"/>
                      <a:pt x="-412" y="409548"/>
                      <a:pt x="3169" y="406919"/>
                    </a:cubicBezTo>
                    <a:lnTo>
                      <a:pt x="551333" y="1630"/>
                    </a:lnTo>
                    <a:cubicBezTo>
                      <a:pt x="554876" y="-1008"/>
                      <a:pt x="559896" y="-265"/>
                      <a:pt x="562525" y="3278"/>
                    </a:cubicBezTo>
                    <a:cubicBezTo>
                      <a:pt x="562544" y="3307"/>
                      <a:pt x="562554" y="3326"/>
                      <a:pt x="562573" y="3345"/>
                    </a:cubicBezTo>
                    <a:cubicBezTo>
                      <a:pt x="563297" y="4231"/>
                      <a:pt x="563782" y="5279"/>
                      <a:pt x="564001" y="6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3" name="MG-任意多边形 402" hidden="1"/>
              <p:cNvSpPr/>
              <p:nvPr>
                <p:custDataLst>
                  <p:tags r:id="rId392"/>
                </p:custDataLst>
              </p:nvPr>
            </p:nvSpPr>
            <p:spPr>
              <a:xfrm>
                <a:off x="7335571" y="3752724"/>
                <a:ext cx="372239" cy="110673"/>
              </a:xfrm>
              <a:custGeom>
                <a:avLst/>
                <a:gdLst>
                  <a:gd name="connsiteX0" fmla="*/ 371881 w 372239"/>
                  <a:gd name="connsiteY0" fmla="*/ 98101 h 110673"/>
                  <a:gd name="connsiteX1" fmla="*/ 371881 w 372239"/>
                  <a:gd name="connsiteY1" fmla="*/ 102863 h 110673"/>
                  <a:gd name="connsiteX2" fmla="*/ 359117 w 372239"/>
                  <a:gd name="connsiteY2" fmla="*/ 110388 h 110673"/>
                  <a:gd name="connsiteX3" fmla="*/ 7740 w 372239"/>
                  <a:gd name="connsiteY3" fmla="*/ 20567 h 110673"/>
                  <a:gd name="connsiteX4" fmla="*/ 215 w 372239"/>
                  <a:gd name="connsiteY4" fmla="*/ 7899 h 110673"/>
                  <a:gd name="connsiteX5" fmla="*/ 12884 w 372239"/>
                  <a:gd name="connsiteY5" fmla="*/ 374 h 110673"/>
                  <a:gd name="connsiteX6" fmla="*/ 364261 w 372239"/>
                  <a:gd name="connsiteY6" fmla="*/ 90005 h 110673"/>
                  <a:gd name="connsiteX7" fmla="*/ 371881 w 372239"/>
                  <a:gd name="connsiteY7" fmla="*/ 98101 h 11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239" h="110673">
                    <a:moveTo>
                      <a:pt x="371881" y="98101"/>
                    </a:moveTo>
                    <a:cubicBezTo>
                      <a:pt x="372214" y="99672"/>
                      <a:pt x="372214" y="101292"/>
                      <a:pt x="371881" y="102863"/>
                    </a:cubicBezTo>
                    <a:cubicBezTo>
                      <a:pt x="370433" y="108464"/>
                      <a:pt x="364718" y="111836"/>
                      <a:pt x="359117" y="110388"/>
                    </a:cubicBezTo>
                    <a:lnTo>
                      <a:pt x="7740" y="20567"/>
                    </a:lnTo>
                    <a:cubicBezTo>
                      <a:pt x="2168" y="19148"/>
                      <a:pt x="-1204" y="13471"/>
                      <a:pt x="215" y="7899"/>
                    </a:cubicBezTo>
                    <a:cubicBezTo>
                      <a:pt x="1635" y="2327"/>
                      <a:pt x="7312" y="-1045"/>
                      <a:pt x="12884" y="374"/>
                    </a:cubicBezTo>
                    <a:lnTo>
                      <a:pt x="364261" y="90005"/>
                    </a:lnTo>
                    <a:cubicBezTo>
                      <a:pt x="368119" y="91062"/>
                      <a:pt x="371062" y="94186"/>
                      <a:pt x="371881" y="9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4" name="MG-任意多边形 403" hidden="1"/>
              <p:cNvSpPr/>
              <p:nvPr>
                <p:custDataLst>
                  <p:tags r:id="rId393"/>
                </p:custDataLst>
              </p:nvPr>
            </p:nvSpPr>
            <p:spPr>
              <a:xfrm>
                <a:off x="7688432" y="3534055"/>
                <a:ext cx="586501" cy="327704"/>
              </a:xfrm>
              <a:custGeom>
                <a:avLst/>
                <a:gdLst>
                  <a:gd name="connsiteX0" fmla="*/ 586234 w 586501"/>
                  <a:gd name="connsiteY0" fmla="*/ 7303 h 327704"/>
                  <a:gd name="connsiteX1" fmla="*/ 581757 w 586501"/>
                  <a:gd name="connsiteY1" fmla="*/ 16828 h 327704"/>
                  <a:gd name="connsiteX2" fmla="*/ 13019 w 586501"/>
                  <a:gd name="connsiteY2" fmla="*/ 326676 h 327704"/>
                  <a:gd name="connsiteX3" fmla="*/ 970 w 586501"/>
                  <a:gd name="connsiteY3" fmla="*/ 323104 h 327704"/>
                  <a:gd name="connsiteX4" fmla="*/ 4542 w 586501"/>
                  <a:gd name="connsiteY4" fmla="*/ 311055 h 327704"/>
                  <a:gd name="connsiteX5" fmla="*/ 573280 w 586501"/>
                  <a:gd name="connsiteY5" fmla="*/ 1111 h 327704"/>
                  <a:gd name="connsiteX6" fmla="*/ 585376 w 586501"/>
                  <a:gd name="connsiteY6" fmla="*/ 4731 h 327704"/>
                  <a:gd name="connsiteX7" fmla="*/ 586234 w 586501"/>
                  <a:gd name="connsiteY7" fmla="*/ 7303 h 3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501" h="327704">
                    <a:moveTo>
                      <a:pt x="586234" y="7303"/>
                    </a:moveTo>
                    <a:cubicBezTo>
                      <a:pt x="586958" y="11113"/>
                      <a:pt x="585157" y="14961"/>
                      <a:pt x="581757" y="16828"/>
                    </a:cubicBezTo>
                    <a:lnTo>
                      <a:pt x="13019" y="326676"/>
                    </a:lnTo>
                    <a:cubicBezTo>
                      <a:pt x="8704" y="329019"/>
                      <a:pt x="3313" y="327419"/>
                      <a:pt x="970" y="323104"/>
                    </a:cubicBezTo>
                    <a:cubicBezTo>
                      <a:pt x="-1373" y="318789"/>
                      <a:pt x="227" y="313398"/>
                      <a:pt x="4542" y="311055"/>
                    </a:cubicBezTo>
                    <a:lnTo>
                      <a:pt x="573280" y="1111"/>
                    </a:lnTo>
                    <a:cubicBezTo>
                      <a:pt x="577623" y="-1213"/>
                      <a:pt x="583024" y="407"/>
                      <a:pt x="585376" y="4731"/>
                    </a:cubicBezTo>
                    <a:cubicBezTo>
                      <a:pt x="585776" y="5550"/>
                      <a:pt x="586062" y="6407"/>
                      <a:pt x="586234" y="7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5" name="MG-任意多边形 404" hidden="1"/>
              <p:cNvSpPr/>
              <p:nvPr>
                <p:custDataLst>
                  <p:tags r:id="rId394"/>
                </p:custDataLst>
              </p:nvPr>
            </p:nvSpPr>
            <p:spPr>
              <a:xfrm>
                <a:off x="7686509" y="3478604"/>
                <a:ext cx="381551" cy="384601"/>
              </a:xfrm>
              <a:custGeom>
                <a:avLst/>
                <a:gdLst>
                  <a:gd name="connsiteX0" fmla="*/ 381273 w 381551"/>
                  <a:gd name="connsiteY0" fmla="*/ 8937 h 384601"/>
                  <a:gd name="connsiteX1" fmla="*/ 378321 w 381551"/>
                  <a:gd name="connsiteY1" fmla="*/ 18462 h 384601"/>
                  <a:gd name="connsiteX2" fmla="*/ 18371 w 381551"/>
                  <a:gd name="connsiteY2" fmla="*/ 381460 h 384601"/>
                  <a:gd name="connsiteX3" fmla="*/ 3083 w 381551"/>
                  <a:gd name="connsiteY3" fmla="*/ 381507 h 384601"/>
                  <a:gd name="connsiteX4" fmla="*/ 3036 w 381551"/>
                  <a:gd name="connsiteY4" fmla="*/ 366220 h 384601"/>
                  <a:gd name="connsiteX5" fmla="*/ 362985 w 381551"/>
                  <a:gd name="connsiteY5" fmla="*/ 3222 h 384601"/>
                  <a:gd name="connsiteX6" fmla="*/ 378321 w 381551"/>
                  <a:gd name="connsiteY6" fmla="*/ 3222 h 384601"/>
                  <a:gd name="connsiteX7" fmla="*/ 381273 w 381551"/>
                  <a:gd name="connsiteY7" fmla="*/ 8937 h 384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551" h="384601">
                    <a:moveTo>
                      <a:pt x="381273" y="8937"/>
                    </a:moveTo>
                    <a:cubicBezTo>
                      <a:pt x="381893" y="12404"/>
                      <a:pt x="380788" y="15957"/>
                      <a:pt x="378321" y="18462"/>
                    </a:cubicBezTo>
                    <a:lnTo>
                      <a:pt x="18371" y="381460"/>
                    </a:lnTo>
                    <a:cubicBezTo>
                      <a:pt x="14161" y="385698"/>
                      <a:pt x="7322" y="385717"/>
                      <a:pt x="3083" y="381507"/>
                    </a:cubicBezTo>
                    <a:cubicBezTo>
                      <a:pt x="-1155" y="377297"/>
                      <a:pt x="-1174" y="370458"/>
                      <a:pt x="3036" y="366220"/>
                    </a:cubicBezTo>
                    <a:lnTo>
                      <a:pt x="362985" y="3222"/>
                    </a:lnTo>
                    <a:cubicBezTo>
                      <a:pt x="367224" y="-1007"/>
                      <a:pt x="374082" y="-1007"/>
                      <a:pt x="378321" y="3222"/>
                    </a:cubicBezTo>
                    <a:cubicBezTo>
                      <a:pt x="379835" y="4803"/>
                      <a:pt x="380864" y="6784"/>
                      <a:pt x="381273" y="89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6" name="MG-任意多边形 405" hidden="1"/>
              <p:cNvSpPr/>
              <p:nvPr>
                <p:custDataLst>
                  <p:tags r:id="rId395"/>
                </p:custDataLst>
              </p:nvPr>
            </p:nvSpPr>
            <p:spPr>
              <a:xfrm>
                <a:off x="7690425" y="3350678"/>
                <a:ext cx="211254" cy="509857"/>
              </a:xfrm>
              <a:custGeom>
                <a:avLst/>
                <a:gdLst>
                  <a:gd name="connsiteX0" fmla="*/ 210765 w 211254"/>
                  <a:gd name="connsiteY0" fmla="*/ 5800 h 509857"/>
                  <a:gd name="connsiteX1" fmla="*/ 210765 w 211254"/>
                  <a:gd name="connsiteY1" fmla="*/ 9991 h 509857"/>
                  <a:gd name="connsiteX2" fmla="*/ 13979 w 211254"/>
                  <a:gd name="connsiteY2" fmla="*/ 505291 h 509857"/>
                  <a:gd name="connsiteX3" fmla="*/ 4454 w 211254"/>
                  <a:gd name="connsiteY3" fmla="*/ 509386 h 509857"/>
                  <a:gd name="connsiteX4" fmla="*/ 406 w 211254"/>
                  <a:gd name="connsiteY4" fmla="*/ 499985 h 509857"/>
                  <a:gd name="connsiteX5" fmla="*/ 453 w 211254"/>
                  <a:gd name="connsiteY5" fmla="*/ 499861 h 509857"/>
                  <a:gd name="connsiteX6" fmla="*/ 197240 w 211254"/>
                  <a:gd name="connsiteY6" fmla="*/ 4561 h 509857"/>
                  <a:gd name="connsiteX7" fmla="*/ 206831 w 211254"/>
                  <a:gd name="connsiteY7" fmla="*/ 618 h 509857"/>
                  <a:gd name="connsiteX8" fmla="*/ 211146 w 211254"/>
                  <a:gd name="connsiteY8" fmla="*/ 5704 h 509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254" h="509857">
                    <a:moveTo>
                      <a:pt x="210765" y="5800"/>
                    </a:moveTo>
                    <a:cubicBezTo>
                      <a:pt x="211194" y="7162"/>
                      <a:pt x="211194" y="8629"/>
                      <a:pt x="210765" y="9991"/>
                    </a:cubicBezTo>
                    <a:lnTo>
                      <a:pt x="13979" y="505291"/>
                    </a:lnTo>
                    <a:cubicBezTo>
                      <a:pt x="12474" y="509053"/>
                      <a:pt x="8216" y="510882"/>
                      <a:pt x="4454" y="509386"/>
                    </a:cubicBezTo>
                    <a:cubicBezTo>
                      <a:pt x="739" y="507910"/>
                      <a:pt x="-1071" y="503700"/>
                      <a:pt x="406" y="499985"/>
                    </a:cubicBezTo>
                    <a:cubicBezTo>
                      <a:pt x="415" y="499947"/>
                      <a:pt x="434" y="499900"/>
                      <a:pt x="453" y="499861"/>
                    </a:cubicBezTo>
                    <a:lnTo>
                      <a:pt x="197240" y="4561"/>
                    </a:lnTo>
                    <a:cubicBezTo>
                      <a:pt x="198802" y="828"/>
                      <a:pt x="203098" y="-944"/>
                      <a:pt x="206831" y="618"/>
                    </a:cubicBezTo>
                    <a:cubicBezTo>
                      <a:pt x="209003" y="1523"/>
                      <a:pt x="210603" y="3418"/>
                      <a:pt x="211146" y="57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7" name="MG-任意多边形 406" hidden="1"/>
              <p:cNvSpPr/>
              <p:nvPr>
                <p:custDataLst>
                  <p:tags r:id="rId396"/>
                </p:custDataLst>
              </p:nvPr>
            </p:nvSpPr>
            <p:spPr>
              <a:xfrm>
                <a:off x="7682320" y="3837345"/>
                <a:ext cx="147636" cy="126395"/>
              </a:xfrm>
              <a:custGeom>
                <a:avLst/>
                <a:gdLst>
                  <a:gd name="connsiteX0" fmla="*/ 108571 w 147636"/>
                  <a:gd name="connsiteY0" fmla="*/ 126446 h 126395"/>
                  <a:gd name="connsiteX1" fmla="*/ 147528 w 147636"/>
                  <a:gd name="connsiteY1" fmla="*/ 126446 h 126395"/>
                  <a:gd name="connsiteX2" fmla="*/ 24465 w 147636"/>
                  <a:gd name="connsiteY2" fmla="*/ 5574 h 126395"/>
                  <a:gd name="connsiteX3" fmla="*/ 5415 w 147636"/>
                  <a:gd name="connsiteY3" fmla="*/ 2716 h 126395"/>
                  <a:gd name="connsiteX4" fmla="*/ 2557 w 147636"/>
                  <a:gd name="connsiteY4" fmla="*/ 21766 h 126395"/>
                  <a:gd name="connsiteX5" fmla="*/ 5415 w 147636"/>
                  <a:gd name="connsiteY5" fmla="*/ 24624 h 12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7636" h="126395">
                    <a:moveTo>
                      <a:pt x="108571" y="126446"/>
                    </a:moveTo>
                    <a:lnTo>
                      <a:pt x="147528" y="126446"/>
                    </a:lnTo>
                    <a:lnTo>
                      <a:pt x="24465" y="5574"/>
                    </a:lnTo>
                    <a:cubicBezTo>
                      <a:pt x="19988" y="-475"/>
                      <a:pt x="11463" y="-1751"/>
                      <a:pt x="5415" y="2716"/>
                    </a:cubicBezTo>
                    <a:cubicBezTo>
                      <a:pt x="-634" y="7193"/>
                      <a:pt x="-1910" y="15718"/>
                      <a:pt x="2557" y="21766"/>
                    </a:cubicBezTo>
                    <a:cubicBezTo>
                      <a:pt x="3367" y="22862"/>
                      <a:pt x="4329" y="23824"/>
                      <a:pt x="5415" y="24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8" name="MG-任意多边形 407" hidden="1"/>
              <p:cNvSpPr/>
              <p:nvPr>
                <p:custDataLst>
                  <p:tags r:id="rId397"/>
                </p:custDataLst>
              </p:nvPr>
            </p:nvSpPr>
            <p:spPr>
              <a:xfrm>
                <a:off x="7965783" y="3533729"/>
                <a:ext cx="309521" cy="430012"/>
              </a:xfrm>
              <a:custGeom>
                <a:avLst/>
                <a:gdLst>
                  <a:gd name="connsiteX0" fmla="*/ 22180 w 309521"/>
                  <a:gd name="connsiteY0" fmla="*/ 430062 h 430012"/>
                  <a:gd name="connsiteX1" fmla="*/ 307930 w 309521"/>
                  <a:gd name="connsiteY1" fmla="*/ 14296 h 430012"/>
                  <a:gd name="connsiteX2" fmla="*/ 305548 w 309521"/>
                  <a:gd name="connsiteY2" fmla="*/ 1533 h 430012"/>
                  <a:gd name="connsiteX3" fmla="*/ 292785 w 309521"/>
                  <a:gd name="connsiteY3" fmla="*/ 3914 h 430012"/>
                  <a:gd name="connsiteX4" fmla="*/ -109 w 309521"/>
                  <a:gd name="connsiteY4" fmla="*/ 430062 h 43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521" h="430012">
                    <a:moveTo>
                      <a:pt x="22180" y="430062"/>
                    </a:moveTo>
                    <a:lnTo>
                      <a:pt x="307930" y="14296"/>
                    </a:lnTo>
                    <a:cubicBezTo>
                      <a:pt x="310606" y="10077"/>
                      <a:pt x="309568" y="4504"/>
                      <a:pt x="305548" y="1533"/>
                    </a:cubicBezTo>
                    <a:cubicBezTo>
                      <a:pt x="301329" y="-1144"/>
                      <a:pt x="295757" y="-106"/>
                      <a:pt x="292785" y="3914"/>
                    </a:cubicBezTo>
                    <a:lnTo>
                      <a:pt x="-109" y="4300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9" name="MG-任意多边形 408" hidden="1"/>
              <p:cNvSpPr/>
              <p:nvPr>
                <p:custDataLst>
                  <p:tags r:id="rId398"/>
                </p:custDataLst>
              </p:nvPr>
            </p:nvSpPr>
            <p:spPr>
              <a:xfrm>
                <a:off x="7927207" y="3482385"/>
                <a:ext cx="137243" cy="481927"/>
              </a:xfrm>
              <a:custGeom>
                <a:avLst/>
                <a:gdLst>
                  <a:gd name="connsiteX0" fmla="*/ 15131 w 137243"/>
                  <a:gd name="connsiteY0" fmla="*/ 481406 h 481927"/>
                  <a:gd name="connsiteX1" fmla="*/ 136956 w 137243"/>
                  <a:gd name="connsiteY1" fmla="*/ 9061 h 481927"/>
                  <a:gd name="connsiteX2" fmla="*/ 136956 w 137243"/>
                  <a:gd name="connsiteY2" fmla="*/ 5727 h 481927"/>
                  <a:gd name="connsiteX3" fmla="*/ 128155 w 137243"/>
                  <a:gd name="connsiteY3" fmla="*/ 241 h 481927"/>
                  <a:gd name="connsiteX4" fmla="*/ 122668 w 137243"/>
                  <a:gd name="connsiteY4" fmla="*/ 5727 h 481927"/>
                  <a:gd name="connsiteX5" fmla="*/ -109 w 137243"/>
                  <a:gd name="connsiteY5" fmla="*/ 481977 h 481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243" h="481927">
                    <a:moveTo>
                      <a:pt x="15131" y="481406"/>
                    </a:moveTo>
                    <a:lnTo>
                      <a:pt x="136956" y="9061"/>
                    </a:lnTo>
                    <a:cubicBezTo>
                      <a:pt x="137194" y="7966"/>
                      <a:pt x="137194" y="6823"/>
                      <a:pt x="136956" y="5727"/>
                    </a:cubicBezTo>
                    <a:cubicBezTo>
                      <a:pt x="136042" y="1784"/>
                      <a:pt x="132098" y="-673"/>
                      <a:pt x="128155" y="241"/>
                    </a:cubicBezTo>
                    <a:cubicBezTo>
                      <a:pt x="125431" y="879"/>
                      <a:pt x="123297" y="3003"/>
                      <a:pt x="122668" y="5727"/>
                    </a:cubicBezTo>
                    <a:lnTo>
                      <a:pt x="-109" y="4819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0" name="MG-任意多边形 409" hidden="1"/>
              <p:cNvSpPr/>
              <p:nvPr>
                <p:custDataLst>
                  <p:tags r:id="rId399"/>
                </p:custDataLst>
              </p:nvPr>
            </p:nvSpPr>
            <p:spPr>
              <a:xfrm>
                <a:off x="8524806" y="3695545"/>
                <a:ext cx="202822" cy="268196"/>
              </a:xfrm>
              <a:custGeom>
                <a:avLst/>
                <a:gdLst>
                  <a:gd name="connsiteX0" fmla="*/ 22180 w 202822"/>
                  <a:gd name="connsiteY0" fmla="*/ 268247 h 268196"/>
                  <a:gd name="connsiteX1" fmla="*/ 201059 w 202822"/>
                  <a:gd name="connsiteY1" fmla="*/ 13834 h 268196"/>
                  <a:gd name="connsiteX2" fmla="*/ 202488 w 202822"/>
                  <a:gd name="connsiteY2" fmla="*/ 6690 h 268196"/>
                  <a:gd name="connsiteX3" fmla="*/ 190524 w 202822"/>
                  <a:gd name="connsiteY3" fmla="*/ 499 h 268196"/>
                  <a:gd name="connsiteX4" fmla="*/ 186200 w 202822"/>
                  <a:gd name="connsiteY4" fmla="*/ 3356 h 268196"/>
                  <a:gd name="connsiteX5" fmla="*/ -109 w 202822"/>
                  <a:gd name="connsiteY5" fmla="*/ 268247 h 268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2822" h="268196">
                    <a:moveTo>
                      <a:pt x="22180" y="268247"/>
                    </a:moveTo>
                    <a:lnTo>
                      <a:pt x="201059" y="13834"/>
                    </a:lnTo>
                    <a:cubicBezTo>
                      <a:pt x="202536" y="11767"/>
                      <a:pt x="203059" y="9166"/>
                      <a:pt x="202488" y="6690"/>
                    </a:cubicBezTo>
                    <a:cubicBezTo>
                      <a:pt x="200888" y="1680"/>
                      <a:pt x="195534" y="-1092"/>
                      <a:pt x="190524" y="499"/>
                    </a:cubicBezTo>
                    <a:cubicBezTo>
                      <a:pt x="188848" y="1032"/>
                      <a:pt x="187353" y="2023"/>
                      <a:pt x="186200" y="3356"/>
                    </a:cubicBezTo>
                    <a:lnTo>
                      <a:pt x="-109" y="2682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1" name="MG-任意多边形 410" hidden="1"/>
              <p:cNvSpPr/>
              <p:nvPr>
                <p:custDataLst>
                  <p:tags r:id="rId400"/>
                </p:custDataLst>
              </p:nvPr>
            </p:nvSpPr>
            <p:spPr>
              <a:xfrm>
                <a:off x="8694065" y="3695966"/>
                <a:ext cx="32551" cy="267775"/>
              </a:xfrm>
              <a:custGeom>
                <a:avLst/>
                <a:gdLst>
                  <a:gd name="connsiteX0" fmla="*/ 16084 w 32551"/>
                  <a:gd name="connsiteY0" fmla="*/ 267825 h 267775"/>
                  <a:gd name="connsiteX1" fmla="*/ 32371 w 32551"/>
                  <a:gd name="connsiteY1" fmla="*/ 8745 h 267775"/>
                  <a:gd name="connsiteX2" fmla="*/ 32371 w 32551"/>
                  <a:gd name="connsiteY2" fmla="*/ 6459 h 267775"/>
                  <a:gd name="connsiteX3" fmla="*/ 22761 w 32551"/>
                  <a:gd name="connsiteY3" fmla="*/ 230 h 267775"/>
                  <a:gd name="connsiteX4" fmla="*/ 16370 w 32551"/>
                  <a:gd name="connsiteY4" fmla="*/ 7698 h 267775"/>
                  <a:gd name="connsiteX5" fmla="*/ -109 w 32551"/>
                  <a:gd name="connsiteY5" fmla="*/ 267825 h 26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51" h="267775">
                    <a:moveTo>
                      <a:pt x="16084" y="267825"/>
                    </a:moveTo>
                    <a:lnTo>
                      <a:pt x="32371" y="8745"/>
                    </a:lnTo>
                    <a:cubicBezTo>
                      <a:pt x="32467" y="7983"/>
                      <a:pt x="32467" y="7221"/>
                      <a:pt x="32371" y="6459"/>
                    </a:cubicBezTo>
                    <a:cubicBezTo>
                      <a:pt x="31438" y="2087"/>
                      <a:pt x="27142" y="-703"/>
                      <a:pt x="22761" y="230"/>
                    </a:cubicBezTo>
                    <a:cubicBezTo>
                      <a:pt x="19189" y="992"/>
                      <a:pt x="16570" y="4049"/>
                      <a:pt x="16370" y="7698"/>
                    </a:cubicBezTo>
                    <a:lnTo>
                      <a:pt x="-109" y="2678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2" name="MG-任意多边形 411" hidden="1"/>
              <p:cNvSpPr/>
              <p:nvPr>
                <p:custDataLst>
                  <p:tags r:id="rId401"/>
                </p:custDataLst>
              </p:nvPr>
            </p:nvSpPr>
            <p:spPr>
              <a:xfrm>
                <a:off x="7042063" y="2670807"/>
                <a:ext cx="224188" cy="315869"/>
              </a:xfrm>
              <a:custGeom>
                <a:avLst/>
                <a:gdLst>
                  <a:gd name="connsiteX0" fmla="*/ 224000 w 224188"/>
                  <a:gd name="connsiteY0" fmla="*/ 3870 h 315869"/>
                  <a:gd name="connsiteX1" fmla="*/ 223143 w 224188"/>
                  <a:gd name="connsiteY1" fmla="*/ 7776 h 315869"/>
                  <a:gd name="connsiteX2" fmla="*/ 8831 w 224188"/>
                  <a:gd name="connsiteY2" fmla="*/ 313814 h 315869"/>
                  <a:gd name="connsiteX3" fmla="*/ 1973 w 224188"/>
                  <a:gd name="connsiteY3" fmla="*/ 315052 h 315869"/>
                  <a:gd name="connsiteX4" fmla="*/ 763 w 224188"/>
                  <a:gd name="connsiteY4" fmla="*/ 308289 h 315869"/>
                  <a:gd name="connsiteX5" fmla="*/ 830 w 224188"/>
                  <a:gd name="connsiteY5" fmla="*/ 308194 h 315869"/>
                  <a:gd name="connsiteX6" fmla="*/ 215047 w 224188"/>
                  <a:gd name="connsiteY6" fmla="*/ 2156 h 315869"/>
                  <a:gd name="connsiteX7" fmla="*/ 221905 w 224188"/>
                  <a:gd name="connsiteY7" fmla="*/ 918 h 315869"/>
                  <a:gd name="connsiteX8" fmla="*/ 224000 w 224188"/>
                  <a:gd name="connsiteY8" fmla="*/ 3870 h 31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188" h="315869">
                    <a:moveTo>
                      <a:pt x="224000" y="3870"/>
                    </a:moveTo>
                    <a:cubicBezTo>
                      <a:pt x="224238" y="5232"/>
                      <a:pt x="223934" y="6642"/>
                      <a:pt x="223143" y="7776"/>
                    </a:cubicBezTo>
                    <a:lnTo>
                      <a:pt x="8831" y="313814"/>
                    </a:lnTo>
                    <a:cubicBezTo>
                      <a:pt x="7269" y="316033"/>
                      <a:pt x="4211" y="316586"/>
                      <a:pt x="1973" y="315052"/>
                    </a:cubicBezTo>
                    <a:cubicBezTo>
                      <a:pt x="-228" y="313519"/>
                      <a:pt x="-771" y="310490"/>
                      <a:pt x="763" y="308289"/>
                    </a:cubicBezTo>
                    <a:cubicBezTo>
                      <a:pt x="782" y="308261"/>
                      <a:pt x="811" y="308223"/>
                      <a:pt x="830" y="308194"/>
                    </a:cubicBezTo>
                    <a:lnTo>
                      <a:pt x="215047" y="2156"/>
                    </a:lnTo>
                    <a:cubicBezTo>
                      <a:pt x="216609" y="-63"/>
                      <a:pt x="219667" y="-616"/>
                      <a:pt x="221905" y="918"/>
                    </a:cubicBezTo>
                    <a:cubicBezTo>
                      <a:pt x="222934" y="1613"/>
                      <a:pt x="223686" y="2661"/>
                      <a:pt x="224000" y="3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3" name="MG-任意多边形 412" hidden="1"/>
              <p:cNvSpPr/>
              <p:nvPr>
                <p:custDataLst>
                  <p:tags r:id="rId402"/>
                </p:custDataLst>
              </p:nvPr>
            </p:nvSpPr>
            <p:spPr>
              <a:xfrm>
                <a:off x="7041821" y="2976558"/>
                <a:ext cx="247543" cy="59275"/>
              </a:xfrm>
              <a:custGeom>
                <a:avLst/>
                <a:gdLst>
                  <a:gd name="connsiteX0" fmla="*/ 247292 w 247543"/>
                  <a:gd name="connsiteY0" fmla="*/ 53022 h 59275"/>
                  <a:gd name="connsiteX1" fmla="*/ 247292 w 247543"/>
                  <a:gd name="connsiteY1" fmla="*/ 55212 h 59275"/>
                  <a:gd name="connsiteX2" fmla="*/ 241225 w 247543"/>
                  <a:gd name="connsiteY2" fmla="*/ 59222 h 59275"/>
                  <a:gd name="connsiteX3" fmla="*/ 241196 w 247543"/>
                  <a:gd name="connsiteY3" fmla="*/ 59213 h 59275"/>
                  <a:gd name="connsiteX4" fmla="*/ 4024 w 247543"/>
                  <a:gd name="connsiteY4" fmla="*/ 10350 h 59275"/>
                  <a:gd name="connsiteX5" fmla="*/ -24 w 247543"/>
                  <a:gd name="connsiteY5" fmla="*/ 4463 h 59275"/>
                  <a:gd name="connsiteX6" fmla="*/ 23 w 247543"/>
                  <a:gd name="connsiteY6" fmla="*/ 4254 h 59275"/>
                  <a:gd name="connsiteX7" fmla="*/ 6024 w 247543"/>
                  <a:gd name="connsiteY7" fmla="*/ 139 h 59275"/>
                  <a:gd name="connsiteX8" fmla="*/ 6119 w 247543"/>
                  <a:gd name="connsiteY8" fmla="*/ 158 h 59275"/>
                  <a:gd name="connsiteX9" fmla="*/ 243292 w 247543"/>
                  <a:gd name="connsiteY9" fmla="*/ 49021 h 59275"/>
                  <a:gd name="connsiteX10" fmla="*/ 247292 w 247543"/>
                  <a:gd name="connsiteY10" fmla="*/ 53022 h 5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543" h="59275">
                    <a:moveTo>
                      <a:pt x="247292" y="53022"/>
                    </a:moveTo>
                    <a:cubicBezTo>
                      <a:pt x="247483" y="53736"/>
                      <a:pt x="247483" y="54498"/>
                      <a:pt x="247292" y="55212"/>
                    </a:cubicBezTo>
                    <a:cubicBezTo>
                      <a:pt x="246721" y="57994"/>
                      <a:pt x="244006" y="59784"/>
                      <a:pt x="241225" y="59222"/>
                    </a:cubicBezTo>
                    <a:cubicBezTo>
                      <a:pt x="241215" y="59213"/>
                      <a:pt x="241206" y="59213"/>
                      <a:pt x="241196" y="59213"/>
                    </a:cubicBezTo>
                    <a:lnTo>
                      <a:pt x="4024" y="10350"/>
                    </a:lnTo>
                    <a:cubicBezTo>
                      <a:pt x="1281" y="9845"/>
                      <a:pt x="-529" y="7206"/>
                      <a:pt x="-24" y="4463"/>
                    </a:cubicBezTo>
                    <a:cubicBezTo>
                      <a:pt x="-5" y="4397"/>
                      <a:pt x="4" y="4320"/>
                      <a:pt x="23" y="4254"/>
                    </a:cubicBezTo>
                    <a:cubicBezTo>
                      <a:pt x="547" y="1463"/>
                      <a:pt x="3233" y="-385"/>
                      <a:pt x="6024" y="139"/>
                    </a:cubicBezTo>
                    <a:cubicBezTo>
                      <a:pt x="6053" y="148"/>
                      <a:pt x="6091" y="148"/>
                      <a:pt x="6119" y="158"/>
                    </a:cubicBezTo>
                    <a:lnTo>
                      <a:pt x="243292" y="49021"/>
                    </a:lnTo>
                    <a:cubicBezTo>
                      <a:pt x="245292" y="49459"/>
                      <a:pt x="246854" y="51021"/>
                      <a:pt x="247292" y="530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4" name="MG-任意多边形 413" hidden="1"/>
              <p:cNvSpPr/>
              <p:nvPr>
                <p:custDataLst>
                  <p:tags r:id="rId403"/>
                </p:custDataLst>
              </p:nvPr>
            </p:nvSpPr>
            <p:spPr>
              <a:xfrm>
                <a:off x="7279767" y="3026484"/>
                <a:ext cx="28343" cy="29522"/>
              </a:xfrm>
              <a:custGeom>
                <a:avLst/>
                <a:gdLst>
                  <a:gd name="connsiteX0" fmla="*/ 28111 w 28343"/>
                  <a:gd name="connsiteY0" fmla="*/ 24241 h 29522"/>
                  <a:gd name="connsiteX1" fmla="*/ 26872 w 28343"/>
                  <a:gd name="connsiteY1" fmla="*/ 28337 h 29522"/>
                  <a:gd name="connsiteX2" fmla="*/ 20776 w 28343"/>
                  <a:gd name="connsiteY2" fmla="*/ 28337 h 29522"/>
                  <a:gd name="connsiteX3" fmla="*/ 1155 w 28343"/>
                  <a:gd name="connsiteY3" fmla="*/ 7287 h 29522"/>
                  <a:gd name="connsiteX4" fmla="*/ 1079 w 28343"/>
                  <a:gd name="connsiteY4" fmla="*/ 1362 h 29522"/>
                  <a:gd name="connsiteX5" fmla="*/ 1155 w 28343"/>
                  <a:gd name="connsiteY5" fmla="*/ 1286 h 29522"/>
                  <a:gd name="connsiteX6" fmla="*/ 7251 w 28343"/>
                  <a:gd name="connsiteY6" fmla="*/ 1286 h 29522"/>
                  <a:gd name="connsiteX7" fmla="*/ 26872 w 28343"/>
                  <a:gd name="connsiteY7" fmla="*/ 22241 h 29522"/>
                  <a:gd name="connsiteX8" fmla="*/ 28111 w 28343"/>
                  <a:gd name="connsiteY8" fmla="*/ 24241 h 29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43" h="29522">
                    <a:moveTo>
                      <a:pt x="28111" y="24241"/>
                    </a:moveTo>
                    <a:cubicBezTo>
                      <a:pt x="28482" y="25727"/>
                      <a:pt x="28006" y="27299"/>
                      <a:pt x="26872" y="28337"/>
                    </a:cubicBezTo>
                    <a:cubicBezTo>
                      <a:pt x="25177" y="29985"/>
                      <a:pt x="22472" y="29985"/>
                      <a:pt x="20776" y="28337"/>
                    </a:cubicBezTo>
                    <a:lnTo>
                      <a:pt x="1155" y="7287"/>
                    </a:lnTo>
                    <a:cubicBezTo>
                      <a:pt x="-503" y="5667"/>
                      <a:pt x="-531" y="3019"/>
                      <a:pt x="1079" y="1362"/>
                    </a:cubicBezTo>
                    <a:cubicBezTo>
                      <a:pt x="1107" y="1333"/>
                      <a:pt x="1126" y="1314"/>
                      <a:pt x="1155" y="1286"/>
                    </a:cubicBezTo>
                    <a:cubicBezTo>
                      <a:pt x="2850" y="-362"/>
                      <a:pt x="5555" y="-362"/>
                      <a:pt x="7251" y="1286"/>
                    </a:cubicBezTo>
                    <a:lnTo>
                      <a:pt x="26872" y="22241"/>
                    </a:lnTo>
                    <a:cubicBezTo>
                      <a:pt x="27491" y="22755"/>
                      <a:pt x="27930" y="23460"/>
                      <a:pt x="28111" y="24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5" name="MG-任意多边形 414" hidden="1"/>
              <p:cNvSpPr/>
              <p:nvPr>
                <p:custDataLst>
                  <p:tags r:id="rId404"/>
                </p:custDataLst>
              </p:nvPr>
            </p:nvSpPr>
            <p:spPr>
              <a:xfrm>
                <a:off x="7256637" y="2671432"/>
                <a:ext cx="31823" cy="362860"/>
              </a:xfrm>
              <a:custGeom>
                <a:avLst/>
                <a:gdLst>
                  <a:gd name="connsiteX0" fmla="*/ 8665 w 31823"/>
                  <a:gd name="connsiteY0" fmla="*/ 3436 h 362860"/>
                  <a:gd name="connsiteX1" fmla="*/ 8665 w 31823"/>
                  <a:gd name="connsiteY1" fmla="*/ 4008 h 362860"/>
                  <a:gd name="connsiteX2" fmla="*/ 31715 w 31823"/>
                  <a:gd name="connsiteY2" fmla="*/ 358909 h 362860"/>
                  <a:gd name="connsiteX3" fmla="*/ 27153 w 31823"/>
                  <a:gd name="connsiteY3" fmla="*/ 362900 h 362860"/>
                  <a:gd name="connsiteX4" fmla="*/ 23238 w 31823"/>
                  <a:gd name="connsiteY4" fmla="*/ 359481 h 362860"/>
                  <a:gd name="connsiteX5" fmla="*/ -98 w 31823"/>
                  <a:gd name="connsiteY5" fmla="*/ 4579 h 362860"/>
                  <a:gd name="connsiteX6" fmla="*/ 3788 w 31823"/>
                  <a:gd name="connsiteY6" fmla="*/ 103 h 362860"/>
                  <a:gd name="connsiteX7" fmla="*/ 3807 w 31823"/>
                  <a:gd name="connsiteY7" fmla="*/ 103 h 362860"/>
                  <a:gd name="connsiteX8" fmla="*/ 8665 w 31823"/>
                  <a:gd name="connsiteY8" fmla="*/ 3436 h 36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23" h="362860">
                    <a:moveTo>
                      <a:pt x="8665" y="3436"/>
                    </a:moveTo>
                    <a:cubicBezTo>
                      <a:pt x="8665" y="3436"/>
                      <a:pt x="8665" y="3436"/>
                      <a:pt x="8665" y="4008"/>
                    </a:cubicBezTo>
                    <a:lnTo>
                      <a:pt x="31715" y="358909"/>
                    </a:lnTo>
                    <a:cubicBezTo>
                      <a:pt x="31563" y="361271"/>
                      <a:pt x="29515" y="363062"/>
                      <a:pt x="27153" y="362900"/>
                    </a:cubicBezTo>
                    <a:cubicBezTo>
                      <a:pt x="25229" y="362776"/>
                      <a:pt x="23619" y="361376"/>
                      <a:pt x="23238" y="359481"/>
                    </a:cubicBezTo>
                    <a:lnTo>
                      <a:pt x="-98" y="4579"/>
                    </a:lnTo>
                    <a:cubicBezTo>
                      <a:pt x="-260" y="2274"/>
                      <a:pt x="1483" y="264"/>
                      <a:pt x="3788" y="103"/>
                    </a:cubicBezTo>
                    <a:cubicBezTo>
                      <a:pt x="3797" y="103"/>
                      <a:pt x="3797" y="103"/>
                      <a:pt x="3807" y="103"/>
                    </a:cubicBezTo>
                    <a:cubicBezTo>
                      <a:pt x="6055" y="-250"/>
                      <a:pt x="8188" y="1207"/>
                      <a:pt x="8665" y="3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MG-任意多边形 415" hidden="1"/>
              <p:cNvSpPr/>
              <p:nvPr>
                <p:custDataLst>
                  <p:tags r:id="rId405"/>
                </p:custDataLst>
              </p:nvPr>
            </p:nvSpPr>
            <p:spPr>
              <a:xfrm>
                <a:off x="7278477" y="2748764"/>
                <a:ext cx="140401" cy="287892"/>
              </a:xfrm>
              <a:custGeom>
                <a:avLst/>
                <a:gdLst>
                  <a:gd name="connsiteX0" fmla="*/ 139986 w 140401"/>
                  <a:gd name="connsiteY0" fmla="*/ 4781 h 287892"/>
                  <a:gd name="connsiteX1" fmla="*/ 139986 w 140401"/>
                  <a:gd name="connsiteY1" fmla="*/ 8400 h 287892"/>
                  <a:gd name="connsiteX2" fmla="*/ 11018 w 140401"/>
                  <a:gd name="connsiteY2" fmla="*/ 284625 h 287892"/>
                  <a:gd name="connsiteX3" fmla="*/ 3207 w 140401"/>
                  <a:gd name="connsiteY3" fmla="*/ 287388 h 287892"/>
                  <a:gd name="connsiteX4" fmla="*/ 445 w 140401"/>
                  <a:gd name="connsiteY4" fmla="*/ 279672 h 287892"/>
                  <a:gd name="connsiteX5" fmla="*/ 129413 w 140401"/>
                  <a:gd name="connsiteY5" fmla="*/ 3447 h 287892"/>
                  <a:gd name="connsiteX6" fmla="*/ 137224 w 140401"/>
                  <a:gd name="connsiteY6" fmla="*/ 590 h 287892"/>
                  <a:gd name="connsiteX7" fmla="*/ 139986 w 140401"/>
                  <a:gd name="connsiteY7" fmla="*/ 4781 h 287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01" h="287892">
                    <a:moveTo>
                      <a:pt x="139986" y="4781"/>
                    </a:moveTo>
                    <a:cubicBezTo>
                      <a:pt x="140396" y="5952"/>
                      <a:pt x="140396" y="7229"/>
                      <a:pt x="139986" y="8400"/>
                    </a:cubicBezTo>
                    <a:lnTo>
                      <a:pt x="11018" y="284625"/>
                    </a:lnTo>
                    <a:cubicBezTo>
                      <a:pt x="9608" y="287521"/>
                      <a:pt x="6131" y="288750"/>
                      <a:pt x="3207" y="287388"/>
                    </a:cubicBezTo>
                    <a:cubicBezTo>
                      <a:pt x="321" y="286016"/>
                      <a:pt x="-917" y="282568"/>
                      <a:pt x="445" y="279672"/>
                    </a:cubicBezTo>
                    <a:lnTo>
                      <a:pt x="129413" y="3447"/>
                    </a:lnTo>
                    <a:cubicBezTo>
                      <a:pt x="130794" y="514"/>
                      <a:pt x="134281" y="-763"/>
                      <a:pt x="137224" y="590"/>
                    </a:cubicBezTo>
                    <a:cubicBezTo>
                      <a:pt x="138719" y="1504"/>
                      <a:pt x="139738" y="3047"/>
                      <a:pt x="139986" y="47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MG-任意多边形 416" hidden="1"/>
              <p:cNvSpPr/>
              <p:nvPr>
                <p:custDataLst>
                  <p:tags r:id="rId406"/>
                </p:custDataLst>
              </p:nvPr>
            </p:nvSpPr>
            <p:spPr>
              <a:xfrm>
                <a:off x="7296686" y="2750652"/>
                <a:ext cx="129886" cy="308442"/>
              </a:xfrm>
              <a:custGeom>
                <a:avLst/>
                <a:gdLst>
                  <a:gd name="connsiteX0" fmla="*/ 129397 w 129886"/>
                  <a:gd name="connsiteY0" fmla="*/ 5655 h 308442"/>
                  <a:gd name="connsiteX1" fmla="*/ 129397 w 129886"/>
                  <a:gd name="connsiteY1" fmla="*/ 10036 h 308442"/>
                  <a:gd name="connsiteX2" fmla="*/ 14144 w 129886"/>
                  <a:gd name="connsiteY2" fmla="*/ 303787 h 308442"/>
                  <a:gd name="connsiteX3" fmla="*/ 4619 w 129886"/>
                  <a:gd name="connsiteY3" fmla="*/ 308074 h 308442"/>
                  <a:gd name="connsiteX4" fmla="*/ 333 w 129886"/>
                  <a:gd name="connsiteY4" fmla="*/ 298549 h 308442"/>
                  <a:gd name="connsiteX5" fmla="*/ 115300 w 129886"/>
                  <a:gd name="connsiteY5" fmla="*/ 4798 h 308442"/>
                  <a:gd name="connsiteX6" fmla="*/ 125235 w 129886"/>
                  <a:gd name="connsiteY6" fmla="*/ 616 h 308442"/>
                  <a:gd name="connsiteX7" fmla="*/ 129778 w 129886"/>
                  <a:gd name="connsiteY7" fmla="*/ 5941 h 30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886" h="308442">
                    <a:moveTo>
                      <a:pt x="129397" y="5655"/>
                    </a:moveTo>
                    <a:cubicBezTo>
                      <a:pt x="129873" y="7074"/>
                      <a:pt x="129873" y="8617"/>
                      <a:pt x="129397" y="10036"/>
                    </a:cubicBezTo>
                    <a:lnTo>
                      <a:pt x="14144" y="303787"/>
                    </a:lnTo>
                    <a:cubicBezTo>
                      <a:pt x="12601" y="307512"/>
                      <a:pt x="8429" y="309388"/>
                      <a:pt x="4619" y="308074"/>
                    </a:cubicBezTo>
                    <a:cubicBezTo>
                      <a:pt x="857" y="306569"/>
                      <a:pt x="-1029" y="302359"/>
                      <a:pt x="333" y="298549"/>
                    </a:cubicBezTo>
                    <a:lnTo>
                      <a:pt x="115300" y="4798"/>
                    </a:lnTo>
                    <a:cubicBezTo>
                      <a:pt x="116891" y="902"/>
                      <a:pt x="121329" y="-974"/>
                      <a:pt x="125235" y="616"/>
                    </a:cubicBezTo>
                    <a:cubicBezTo>
                      <a:pt x="127520" y="1550"/>
                      <a:pt x="129216" y="3531"/>
                      <a:pt x="129778" y="59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MG-任意多边形 417" hidden="1"/>
              <p:cNvSpPr/>
              <p:nvPr>
                <p:custDataLst>
                  <p:tags r:id="rId407"/>
                </p:custDataLst>
              </p:nvPr>
            </p:nvSpPr>
            <p:spPr>
              <a:xfrm>
                <a:off x="7299780" y="3046992"/>
                <a:ext cx="611346" cy="302815"/>
              </a:xfrm>
              <a:custGeom>
                <a:avLst/>
                <a:gdLst>
                  <a:gd name="connsiteX0" fmla="*/ 611031 w 611346"/>
                  <a:gd name="connsiteY0" fmla="*/ 297674 h 302815"/>
                  <a:gd name="connsiteX1" fmla="*/ 611031 w 611346"/>
                  <a:gd name="connsiteY1" fmla="*/ 300437 h 302815"/>
                  <a:gd name="connsiteX2" fmla="*/ 605221 w 611346"/>
                  <a:gd name="connsiteY2" fmla="*/ 302437 h 302815"/>
                  <a:gd name="connsiteX3" fmla="*/ 2288 w 611346"/>
                  <a:gd name="connsiteY3" fmla="*/ 8210 h 302815"/>
                  <a:gd name="connsiteX4" fmla="*/ 336 w 611346"/>
                  <a:gd name="connsiteY4" fmla="*/ 2447 h 302815"/>
                  <a:gd name="connsiteX5" fmla="*/ 6098 w 611346"/>
                  <a:gd name="connsiteY5" fmla="*/ 494 h 302815"/>
                  <a:gd name="connsiteX6" fmla="*/ 609031 w 611346"/>
                  <a:gd name="connsiteY6" fmla="*/ 294722 h 302815"/>
                  <a:gd name="connsiteX7" fmla="*/ 611031 w 611346"/>
                  <a:gd name="connsiteY7" fmla="*/ 297674 h 30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1346" h="302815">
                    <a:moveTo>
                      <a:pt x="611031" y="297674"/>
                    </a:moveTo>
                    <a:cubicBezTo>
                      <a:pt x="611307" y="298570"/>
                      <a:pt x="611307" y="299541"/>
                      <a:pt x="611031" y="300437"/>
                    </a:cubicBezTo>
                    <a:cubicBezTo>
                      <a:pt x="609964" y="302580"/>
                      <a:pt x="607383" y="303466"/>
                      <a:pt x="605221" y="302437"/>
                    </a:cubicBezTo>
                    <a:lnTo>
                      <a:pt x="2288" y="8210"/>
                    </a:lnTo>
                    <a:cubicBezTo>
                      <a:pt x="155" y="7162"/>
                      <a:pt x="-712" y="4581"/>
                      <a:pt x="336" y="2447"/>
                    </a:cubicBezTo>
                    <a:cubicBezTo>
                      <a:pt x="1383" y="313"/>
                      <a:pt x="3965" y="-553"/>
                      <a:pt x="6098" y="494"/>
                    </a:cubicBezTo>
                    <a:lnTo>
                      <a:pt x="609031" y="294722"/>
                    </a:lnTo>
                    <a:cubicBezTo>
                      <a:pt x="610107" y="295360"/>
                      <a:pt x="610840" y="296446"/>
                      <a:pt x="611031" y="297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9" name="MG-任意多边形 418" hidden="1"/>
              <p:cNvSpPr/>
              <p:nvPr>
                <p:custDataLst>
                  <p:tags r:id="rId408"/>
                </p:custDataLst>
              </p:nvPr>
            </p:nvSpPr>
            <p:spPr>
              <a:xfrm>
                <a:off x="6955892" y="3046348"/>
                <a:ext cx="352705" cy="57315"/>
              </a:xfrm>
              <a:custGeom>
                <a:avLst/>
                <a:gdLst>
                  <a:gd name="connsiteX0" fmla="*/ 352558 w 352705"/>
                  <a:gd name="connsiteY0" fmla="*/ 4282 h 57315"/>
                  <a:gd name="connsiteX1" fmla="*/ 352558 w 352705"/>
                  <a:gd name="connsiteY1" fmla="*/ 4282 h 57315"/>
                  <a:gd name="connsiteX2" fmla="*/ 348367 w 352705"/>
                  <a:gd name="connsiteY2" fmla="*/ 9711 h 57315"/>
                  <a:gd name="connsiteX3" fmla="*/ 5467 w 352705"/>
                  <a:gd name="connsiteY3" fmla="*/ 57336 h 57315"/>
                  <a:gd name="connsiteX4" fmla="*/ -58 w 352705"/>
                  <a:gd name="connsiteY4" fmla="*/ 53145 h 57315"/>
                  <a:gd name="connsiteX5" fmla="*/ 3962 w 352705"/>
                  <a:gd name="connsiteY5" fmla="*/ 47735 h 57315"/>
                  <a:gd name="connsiteX6" fmla="*/ 4133 w 352705"/>
                  <a:gd name="connsiteY6" fmla="*/ 47716 h 57315"/>
                  <a:gd name="connsiteX7" fmla="*/ 347033 w 352705"/>
                  <a:gd name="connsiteY7" fmla="*/ 91 h 57315"/>
                  <a:gd name="connsiteX8" fmla="*/ 352558 w 352705"/>
                  <a:gd name="connsiteY8" fmla="*/ 4282 h 5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705" h="57315">
                    <a:moveTo>
                      <a:pt x="352558" y="4282"/>
                    </a:moveTo>
                    <a:lnTo>
                      <a:pt x="352558" y="4282"/>
                    </a:lnTo>
                    <a:cubicBezTo>
                      <a:pt x="352891" y="6939"/>
                      <a:pt x="351024" y="9368"/>
                      <a:pt x="348367" y="9711"/>
                    </a:cubicBezTo>
                    <a:lnTo>
                      <a:pt x="5467" y="57336"/>
                    </a:lnTo>
                    <a:cubicBezTo>
                      <a:pt x="2809" y="57622"/>
                      <a:pt x="380" y="55783"/>
                      <a:pt x="-58" y="53145"/>
                    </a:cubicBezTo>
                    <a:cubicBezTo>
                      <a:pt x="-439" y="50545"/>
                      <a:pt x="1352" y="48125"/>
                      <a:pt x="3962" y="47735"/>
                    </a:cubicBezTo>
                    <a:cubicBezTo>
                      <a:pt x="4019" y="47725"/>
                      <a:pt x="4076" y="47725"/>
                      <a:pt x="4133" y="47716"/>
                    </a:cubicBezTo>
                    <a:lnTo>
                      <a:pt x="347033" y="91"/>
                    </a:lnTo>
                    <a:cubicBezTo>
                      <a:pt x="349710" y="-252"/>
                      <a:pt x="352167" y="1615"/>
                      <a:pt x="352558" y="42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MG-任意多边形 419" hidden="1"/>
              <p:cNvSpPr/>
              <p:nvPr>
                <p:custDataLst>
                  <p:tags r:id="rId409"/>
                </p:custDataLst>
              </p:nvPr>
            </p:nvSpPr>
            <p:spPr>
              <a:xfrm>
                <a:off x="7299370" y="2750087"/>
                <a:ext cx="118559" cy="306538"/>
              </a:xfrm>
              <a:custGeom>
                <a:avLst/>
                <a:gdLst>
                  <a:gd name="connsiteX0" fmla="*/ 118236 w 118559"/>
                  <a:gd name="connsiteY0" fmla="*/ 4029 h 306538"/>
                  <a:gd name="connsiteX1" fmla="*/ 118236 w 118559"/>
                  <a:gd name="connsiteY1" fmla="*/ 6601 h 306538"/>
                  <a:gd name="connsiteX2" fmla="*/ 8889 w 118559"/>
                  <a:gd name="connsiteY2" fmla="*/ 303590 h 306538"/>
                  <a:gd name="connsiteX3" fmla="*/ 3022 w 118559"/>
                  <a:gd name="connsiteY3" fmla="*/ 306305 h 306538"/>
                  <a:gd name="connsiteX4" fmla="*/ 2888 w 118559"/>
                  <a:gd name="connsiteY4" fmla="*/ 306257 h 306538"/>
                  <a:gd name="connsiteX5" fmla="*/ 145 w 118559"/>
                  <a:gd name="connsiteY5" fmla="*/ 300552 h 306538"/>
                  <a:gd name="connsiteX6" fmla="*/ 221 w 118559"/>
                  <a:gd name="connsiteY6" fmla="*/ 300352 h 306538"/>
                  <a:gd name="connsiteX7" fmla="*/ 109568 w 118559"/>
                  <a:gd name="connsiteY7" fmla="*/ 3076 h 306538"/>
                  <a:gd name="connsiteX8" fmla="*/ 115569 w 118559"/>
                  <a:gd name="connsiteY8" fmla="*/ 314 h 306538"/>
                  <a:gd name="connsiteX9" fmla="*/ 118236 w 118559"/>
                  <a:gd name="connsiteY9" fmla="*/ 4029 h 30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59" h="306538">
                    <a:moveTo>
                      <a:pt x="118236" y="4029"/>
                    </a:moveTo>
                    <a:cubicBezTo>
                      <a:pt x="118522" y="4867"/>
                      <a:pt x="118522" y="5763"/>
                      <a:pt x="118236" y="6601"/>
                    </a:cubicBezTo>
                    <a:lnTo>
                      <a:pt x="8889" y="303590"/>
                    </a:lnTo>
                    <a:cubicBezTo>
                      <a:pt x="8022" y="305962"/>
                      <a:pt x="5393" y="307181"/>
                      <a:pt x="3022" y="306305"/>
                    </a:cubicBezTo>
                    <a:cubicBezTo>
                      <a:pt x="2974" y="306295"/>
                      <a:pt x="2936" y="306276"/>
                      <a:pt x="2888" y="306257"/>
                    </a:cubicBezTo>
                    <a:cubicBezTo>
                      <a:pt x="555" y="305438"/>
                      <a:pt x="-674" y="302885"/>
                      <a:pt x="145" y="300552"/>
                    </a:cubicBezTo>
                    <a:cubicBezTo>
                      <a:pt x="174" y="300485"/>
                      <a:pt x="193" y="300418"/>
                      <a:pt x="221" y="300352"/>
                    </a:cubicBezTo>
                    <a:lnTo>
                      <a:pt x="109568" y="3076"/>
                    </a:lnTo>
                    <a:cubicBezTo>
                      <a:pt x="110502" y="695"/>
                      <a:pt x="113150" y="-524"/>
                      <a:pt x="115569" y="314"/>
                    </a:cubicBezTo>
                    <a:cubicBezTo>
                      <a:pt x="117055" y="991"/>
                      <a:pt x="118074" y="2400"/>
                      <a:pt x="118236" y="4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MG-任意多边形 420" hidden="1"/>
              <p:cNvSpPr/>
              <p:nvPr>
                <p:custDataLst>
                  <p:tags r:id="rId410"/>
                </p:custDataLst>
              </p:nvPr>
            </p:nvSpPr>
            <p:spPr>
              <a:xfrm>
                <a:off x="6954608" y="2462227"/>
                <a:ext cx="121170" cy="643312"/>
              </a:xfrm>
              <a:custGeom>
                <a:avLst/>
                <a:gdLst>
                  <a:gd name="connsiteX0" fmla="*/ 120955 w 121170"/>
                  <a:gd name="connsiteY0" fmla="*/ 5092 h 643312"/>
                  <a:gd name="connsiteX1" fmla="*/ 120955 w 121170"/>
                  <a:gd name="connsiteY1" fmla="*/ 7568 h 643312"/>
                  <a:gd name="connsiteX2" fmla="*/ 12656 w 121170"/>
                  <a:gd name="connsiteY2" fmla="*/ 638028 h 643312"/>
                  <a:gd name="connsiteX3" fmla="*/ 5226 w 121170"/>
                  <a:gd name="connsiteY3" fmla="*/ 643267 h 643312"/>
                  <a:gd name="connsiteX4" fmla="*/ -13 w 121170"/>
                  <a:gd name="connsiteY4" fmla="*/ 635837 h 643312"/>
                  <a:gd name="connsiteX5" fmla="*/ 108191 w 121170"/>
                  <a:gd name="connsiteY5" fmla="*/ 5377 h 643312"/>
                  <a:gd name="connsiteX6" fmla="*/ 115621 w 121170"/>
                  <a:gd name="connsiteY6" fmla="*/ 139 h 643312"/>
                  <a:gd name="connsiteX7" fmla="*/ 120955 w 121170"/>
                  <a:gd name="connsiteY7" fmla="*/ 5092 h 643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0" h="643312">
                    <a:moveTo>
                      <a:pt x="120955" y="5092"/>
                    </a:moveTo>
                    <a:cubicBezTo>
                      <a:pt x="121098" y="5911"/>
                      <a:pt x="121098" y="6749"/>
                      <a:pt x="120955" y="7568"/>
                    </a:cubicBezTo>
                    <a:lnTo>
                      <a:pt x="12656" y="638028"/>
                    </a:lnTo>
                    <a:cubicBezTo>
                      <a:pt x="12046" y="641524"/>
                      <a:pt x="8722" y="643876"/>
                      <a:pt x="5226" y="643267"/>
                    </a:cubicBezTo>
                    <a:cubicBezTo>
                      <a:pt x="1730" y="642657"/>
                      <a:pt x="-622" y="639333"/>
                      <a:pt x="-13" y="635837"/>
                    </a:cubicBezTo>
                    <a:lnTo>
                      <a:pt x="108191" y="5377"/>
                    </a:lnTo>
                    <a:cubicBezTo>
                      <a:pt x="108820" y="1891"/>
                      <a:pt x="112125" y="-442"/>
                      <a:pt x="115621" y="139"/>
                    </a:cubicBezTo>
                    <a:cubicBezTo>
                      <a:pt x="118231" y="567"/>
                      <a:pt x="120336" y="2520"/>
                      <a:pt x="120955" y="50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MG-任意多边形 421" hidden="1"/>
              <p:cNvSpPr/>
              <p:nvPr>
                <p:custDataLst>
                  <p:tags r:id="rId411"/>
                </p:custDataLst>
              </p:nvPr>
            </p:nvSpPr>
            <p:spPr>
              <a:xfrm>
                <a:off x="6956546" y="2753142"/>
                <a:ext cx="466799" cy="350463"/>
              </a:xfrm>
              <a:custGeom>
                <a:avLst/>
                <a:gdLst>
                  <a:gd name="connsiteX0" fmla="*/ 466585 w 466799"/>
                  <a:gd name="connsiteY0" fmla="*/ 3832 h 350463"/>
                  <a:gd name="connsiteX1" fmla="*/ 464870 w 466799"/>
                  <a:gd name="connsiteY1" fmla="*/ 8404 h 350463"/>
                  <a:gd name="connsiteX2" fmla="*/ 7099 w 466799"/>
                  <a:gd name="connsiteY2" fmla="*/ 349589 h 350463"/>
                  <a:gd name="connsiteX3" fmla="*/ 946 w 466799"/>
                  <a:gd name="connsiteY3" fmla="*/ 348827 h 350463"/>
                  <a:gd name="connsiteX4" fmla="*/ 812 w 466799"/>
                  <a:gd name="connsiteY4" fmla="*/ 348637 h 350463"/>
                  <a:gd name="connsiteX5" fmla="*/ 1650 w 466799"/>
                  <a:gd name="connsiteY5" fmla="*/ 342360 h 350463"/>
                  <a:gd name="connsiteX6" fmla="*/ 1669 w 466799"/>
                  <a:gd name="connsiteY6" fmla="*/ 342350 h 350463"/>
                  <a:gd name="connsiteX7" fmla="*/ 459441 w 466799"/>
                  <a:gd name="connsiteY7" fmla="*/ 974 h 350463"/>
                  <a:gd name="connsiteX8" fmla="*/ 465594 w 466799"/>
                  <a:gd name="connsiteY8" fmla="*/ 1736 h 350463"/>
                  <a:gd name="connsiteX9" fmla="*/ 465727 w 466799"/>
                  <a:gd name="connsiteY9" fmla="*/ 1927 h 350463"/>
                  <a:gd name="connsiteX10" fmla="*/ 466585 w 466799"/>
                  <a:gd name="connsiteY10" fmla="*/ 3832 h 350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6799" h="350463">
                    <a:moveTo>
                      <a:pt x="466585" y="3832"/>
                    </a:moveTo>
                    <a:cubicBezTo>
                      <a:pt x="466966" y="5565"/>
                      <a:pt x="466299" y="7356"/>
                      <a:pt x="464870" y="8404"/>
                    </a:cubicBezTo>
                    <a:lnTo>
                      <a:pt x="7099" y="349589"/>
                    </a:lnTo>
                    <a:cubicBezTo>
                      <a:pt x="5194" y="351075"/>
                      <a:pt x="2441" y="350732"/>
                      <a:pt x="946" y="348827"/>
                    </a:cubicBezTo>
                    <a:cubicBezTo>
                      <a:pt x="898" y="348761"/>
                      <a:pt x="860" y="348703"/>
                      <a:pt x="812" y="348637"/>
                    </a:cubicBezTo>
                    <a:cubicBezTo>
                      <a:pt x="-693" y="346675"/>
                      <a:pt x="-312" y="343865"/>
                      <a:pt x="1650" y="342360"/>
                    </a:cubicBezTo>
                    <a:cubicBezTo>
                      <a:pt x="1660" y="342360"/>
                      <a:pt x="1660" y="342350"/>
                      <a:pt x="1669" y="342350"/>
                    </a:cubicBezTo>
                    <a:lnTo>
                      <a:pt x="459441" y="974"/>
                    </a:lnTo>
                    <a:cubicBezTo>
                      <a:pt x="461346" y="-512"/>
                      <a:pt x="464099" y="-169"/>
                      <a:pt x="465594" y="1736"/>
                    </a:cubicBezTo>
                    <a:cubicBezTo>
                      <a:pt x="465642" y="1803"/>
                      <a:pt x="465680" y="1860"/>
                      <a:pt x="465727" y="1927"/>
                    </a:cubicBezTo>
                    <a:cubicBezTo>
                      <a:pt x="466194" y="2460"/>
                      <a:pt x="466489" y="3127"/>
                      <a:pt x="466585" y="38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MG-任意多边形 422" hidden="1"/>
              <p:cNvSpPr/>
              <p:nvPr>
                <p:custDataLst>
                  <p:tags r:id="rId412"/>
                </p:custDataLst>
              </p:nvPr>
            </p:nvSpPr>
            <p:spPr>
              <a:xfrm>
                <a:off x="6956586" y="3094418"/>
                <a:ext cx="954666" cy="255651"/>
              </a:xfrm>
              <a:custGeom>
                <a:avLst/>
                <a:gdLst>
                  <a:gd name="connsiteX0" fmla="*/ 954415 w 954666"/>
                  <a:gd name="connsiteY0" fmla="*/ 250248 h 255651"/>
                  <a:gd name="connsiteX1" fmla="*/ 954415 w 954666"/>
                  <a:gd name="connsiteY1" fmla="*/ 252344 h 255651"/>
                  <a:gd name="connsiteX2" fmla="*/ 948891 w 954666"/>
                  <a:gd name="connsiteY2" fmla="*/ 255582 h 255651"/>
                  <a:gd name="connsiteX3" fmla="*/ 3249 w 954666"/>
                  <a:gd name="connsiteY3" fmla="*/ 8885 h 255651"/>
                  <a:gd name="connsiteX4" fmla="*/ 10 w 954666"/>
                  <a:gd name="connsiteY4" fmla="*/ 3360 h 255651"/>
                  <a:gd name="connsiteX5" fmla="*/ 5497 w 954666"/>
                  <a:gd name="connsiteY5" fmla="*/ 207 h 255651"/>
                  <a:gd name="connsiteX6" fmla="*/ 5535 w 954666"/>
                  <a:gd name="connsiteY6" fmla="*/ 217 h 255651"/>
                  <a:gd name="connsiteX7" fmla="*/ 951177 w 954666"/>
                  <a:gd name="connsiteY7" fmla="*/ 246914 h 255651"/>
                  <a:gd name="connsiteX8" fmla="*/ 954415 w 954666"/>
                  <a:gd name="connsiteY8" fmla="*/ 250248 h 25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666" h="255651">
                    <a:moveTo>
                      <a:pt x="954415" y="250248"/>
                    </a:moveTo>
                    <a:cubicBezTo>
                      <a:pt x="954606" y="250934"/>
                      <a:pt x="954606" y="251658"/>
                      <a:pt x="954415" y="252344"/>
                    </a:cubicBezTo>
                    <a:cubicBezTo>
                      <a:pt x="953720" y="254715"/>
                      <a:pt x="951301" y="256135"/>
                      <a:pt x="948891" y="255582"/>
                    </a:cubicBezTo>
                    <a:lnTo>
                      <a:pt x="3249" y="8885"/>
                    </a:lnTo>
                    <a:cubicBezTo>
                      <a:pt x="877" y="8189"/>
                      <a:pt x="-542" y="5770"/>
                      <a:pt x="10" y="3360"/>
                    </a:cubicBezTo>
                    <a:cubicBezTo>
                      <a:pt x="658" y="969"/>
                      <a:pt x="3115" y="-440"/>
                      <a:pt x="5497" y="207"/>
                    </a:cubicBezTo>
                    <a:cubicBezTo>
                      <a:pt x="5516" y="207"/>
                      <a:pt x="5525" y="217"/>
                      <a:pt x="5535" y="217"/>
                    </a:cubicBezTo>
                    <a:lnTo>
                      <a:pt x="951177" y="246914"/>
                    </a:lnTo>
                    <a:cubicBezTo>
                      <a:pt x="952815" y="247296"/>
                      <a:pt x="954082" y="248600"/>
                      <a:pt x="954415" y="250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MG-任意多边形 423" hidden="1"/>
              <p:cNvSpPr/>
              <p:nvPr>
                <p:custDataLst>
                  <p:tags r:id="rId413"/>
                </p:custDataLst>
              </p:nvPr>
            </p:nvSpPr>
            <p:spPr>
              <a:xfrm>
                <a:off x="7901741" y="3005900"/>
                <a:ext cx="327753" cy="344846"/>
              </a:xfrm>
              <a:custGeom>
                <a:avLst/>
                <a:gdLst>
                  <a:gd name="connsiteX0" fmla="*/ 327490 w 327753"/>
                  <a:gd name="connsiteY0" fmla="*/ 3867 h 344846"/>
                  <a:gd name="connsiteX1" fmla="*/ 326252 w 327753"/>
                  <a:gd name="connsiteY1" fmla="*/ 8439 h 344846"/>
                  <a:gd name="connsiteX2" fmla="*/ 8498 w 327753"/>
                  <a:gd name="connsiteY2" fmla="*/ 343338 h 344846"/>
                  <a:gd name="connsiteX3" fmla="*/ 1449 w 327753"/>
                  <a:gd name="connsiteY3" fmla="*/ 343529 h 344846"/>
                  <a:gd name="connsiteX4" fmla="*/ 1259 w 327753"/>
                  <a:gd name="connsiteY4" fmla="*/ 336480 h 344846"/>
                  <a:gd name="connsiteX5" fmla="*/ 319013 w 327753"/>
                  <a:gd name="connsiteY5" fmla="*/ 1486 h 344846"/>
                  <a:gd name="connsiteX6" fmla="*/ 326061 w 327753"/>
                  <a:gd name="connsiteY6" fmla="*/ 1486 h 344846"/>
                  <a:gd name="connsiteX7" fmla="*/ 327490 w 327753"/>
                  <a:gd name="connsiteY7" fmla="*/ 3867 h 34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7753" h="344846">
                    <a:moveTo>
                      <a:pt x="327490" y="3867"/>
                    </a:moveTo>
                    <a:cubicBezTo>
                      <a:pt x="327919" y="5505"/>
                      <a:pt x="327442" y="7239"/>
                      <a:pt x="326252" y="8439"/>
                    </a:cubicBezTo>
                    <a:lnTo>
                      <a:pt x="8498" y="343338"/>
                    </a:lnTo>
                    <a:cubicBezTo>
                      <a:pt x="6602" y="345338"/>
                      <a:pt x="3449" y="345424"/>
                      <a:pt x="1449" y="343529"/>
                    </a:cubicBezTo>
                    <a:cubicBezTo>
                      <a:pt x="-551" y="341633"/>
                      <a:pt x="-637" y="338480"/>
                      <a:pt x="1259" y="336480"/>
                    </a:cubicBezTo>
                    <a:lnTo>
                      <a:pt x="319013" y="1486"/>
                    </a:lnTo>
                    <a:cubicBezTo>
                      <a:pt x="320975" y="-429"/>
                      <a:pt x="324099" y="-429"/>
                      <a:pt x="326061" y="1486"/>
                    </a:cubicBezTo>
                    <a:cubicBezTo>
                      <a:pt x="326757" y="2124"/>
                      <a:pt x="327252" y="2953"/>
                      <a:pt x="327490" y="3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MG-任意多边形 424" hidden="1"/>
              <p:cNvSpPr/>
              <p:nvPr>
                <p:custDataLst>
                  <p:tags r:id="rId414"/>
                </p:custDataLst>
              </p:nvPr>
            </p:nvSpPr>
            <p:spPr>
              <a:xfrm>
                <a:off x="7888316" y="2997989"/>
                <a:ext cx="570720" cy="365858"/>
              </a:xfrm>
              <a:custGeom>
                <a:avLst/>
                <a:gdLst>
                  <a:gd name="connsiteX0" fmla="*/ 570468 w 570720"/>
                  <a:gd name="connsiteY0" fmla="*/ 4825 h 365858"/>
                  <a:gd name="connsiteX1" fmla="*/ 567801 w 570720"/>
                  <a:gd name="connsiteY1" fmla="*/ 11207 h 365858"/>
                  <a:gd name="connsiteX2" fmla="*/ 8969 w 570720"/>
                  <a:gd name="connsiteY2" fmla="*/ 365060 h 365858"/>
                  <a:gd name="connsiteX3" fmla="*/ 739 w 570720"/>
                  <a:gd name="connsiteY3" fmla="*/ 362984 h 365858"/>
                  <a:gd name="connsiteX4" fmla="*/ 2492 w 570720"/>
                  <a:gd name="connsiteY4" fmla="*/ 354964 h 365858"/>
                  <a:gd name="connsiteX5" fmla="*/ 561324 w 570720"/>
                  <a:gd name="connsiteY5" fmla="*/ 1015 h 365858"/>
                  <a:gd name="connsiteX6" fmla="*/ 569620 w 570720"/>
                  <a:gd name="connsiteY6" fmla="*/ 2787 h 365858"/>
                  <a:gd name="connsiteX7" fmla="*/ 569706 w 570720"/>
                  <a:gd name="connsiteY7" fmla="*/ 2920 h 365858"/>
                  <a:gd name="connsiteX8" fmla="*/ 570468 w 570720"/>
                  <a:gd name="connsiteY8" fmla="*/ 4825 h 36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0720" h="365858">
                    <a:moveTo>
                      <a:pt x="570468" y="4825"/>
                    </a:moveTo>
                    <a:cubicBezTo>
                      <a:pt x="571020" y="7301"/>
                      <a:pt x="569953" y="9854"/>
                      <a:pt x="567801" y="11207"/>
                    </a:cubicBezTo>
                    <a:lnTo>
                      <a:pt x="8969" y="365060"/>
                    </a:lnTo>
                    <a:cubicBezTo>
                      <a:pt x="6121" y="366756"/>
                      <a:pt x="2444" y="365832"/>
                      <a:pt x="739" y="362984"/>
                    </a:cubicBezTo>
                    <a:cubicBezTo>
                      <a:pt x="-880" y="360269"/>
                      <a:pt x="-118" y="356755"/>
                      <a:pt x="2492" y="354964"/>
                    </a:cubicBezTo>
                    <a:lnTo>
                      <a:pt x="561324" y="1015"/>
                    </a:lnTo>
                    <a:cubicBezTo>
                      <a:pt x="564105" y="-785"/>
                      <a:pt x="567820" y="5"/>
                      <a:pt x="569620" y="2787"/>
                    </a:cubicBezTo>
                    <a:cubicBezTo>
                      <a:pt x="569649" y="2834"/>
                      <a:pt x="569677" y="2872"/>
                      <a:pt x="569706" y="2920"/>
                    </a:cubicBezTo>
                    <a:cubicBezTo>
                      <a:pt x="570096" y="3492"/>
                      <a:pt x="570353" y="4139"/>
                      <a:pt x="570468" y="48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MG-任意多边形 425" hidden="1"/>
              <p:cNvSpPr/>
              <p:nvPr>
                <p:custDataLst>
                  <p:tags r:id="rId415"/>
                </p:custDataLst>
              </p:nvPr>
            </p:nvSpPr>
            <p:spPr>
              <a:xfrm>
                <a:off x="7883136" y="3031561"/>
                <a:ext cx="255634" cy="338299"/>
              </a:xfrm>
              <a:custGeom>
                <a:avLst/>
                <a:gdLst>
                  <a:gd name="connsiteX0" fmla="*/ 255322 w 255634"/>
                  <a:gd name="connsiteY0" fmla="*/ 6877 h 338299"/>
                  <a:gd name="connsiteX1" fmla="*/ 253798 w 255634"/>
                  <a:gd name="connsiteY1" fmla="*/ 14306 h 338299"/>
                  <a:gd name="connsiteX2" fmla="*/ 18340 w 255634"/>
                  <a:gd name="connsiteY2" fmla="*/ 332155 h 338299"/>
                  <a:gd name="connsiteX3" fmla="*/ 6081 w 255634"/>
                  <a:gd name="connsiteY3" fmla="*/ 337747 h 338299"/>
                  <a:gd name="connsiteX4" fmla="*/ 499 w 255634"/>
                  <a:gd name="connsiteY4" fmla="*/ 325488 h 338299"/>
                  <a:gd name="connsiteX5" fmla="*/ 3576 w 255634"/>
                  <a:gd name="connsiteY5" fmla="*/ 321297 h 338299"/>
                  <a:gd name="connsiteX6" fmla="*/ 239034 w 255634"/>
                  <a:gd name="connsiteY6" fmla="*/ 3638 h 338299"/>
                  <a:gd name="connsiteX7" fmla="*/ 251893 w 255634"/>
                  <a:gd name="connsiteY7" fmla="*/ 1733 h 338299"/>
                  <a:gd name="connsiteX8" fmla="*/ 255322 w 255634"/>
                  <a:gd name="connsiteY8" fmla="*/ 6877 h 33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5634" h="338299">
                    <a:moveTo>
                      <a:pt x="255322" y="6877"/>
                    </a:moveTo>
                    <a:cubicBezTo>
                      <a:pt x="255865" y="9458"/>
                      <a:pt x="255312" y="12144"/>
                      <a:pt x="253798" y="14306"/>
                    </a:cubicBezTo>
                    <a:lnTo>
                      <a:pt x="18340" y="332155"/>
                    </a:lnTo>
                    <a:cubicBezTo>
                      <a:pt x="16501" y="337080"/>
                      <a:pt x="11005" y="339585"/>
                      <a:pt x="6081" y="337747"/>
                    </a:cubicBezTo>
                    <a:cubicBezTo>
                      <a:pt x="1157" y="335899"/>
                      <a:pt x="-1348" y="330412"/>
                      <a:pt x="499" y="325488"/>
                    </a:cubicBezTo>
                    <a:cubicBezTo>
                      <a:pt x="1118" y="323831"/>
                      <a:pt x="2185" y="322383"/>
                      <a:pt x="3576" y="321297"/>
                    </a:cubicBezTo>
                    <a:lnTo>
                      <a:pt x="239034" y="3638"/>
                    </a:lnTo>
                    <a:cubicBezTo>
                      <a:pt x="242158" y="-277"/>
                      <a:pt x="247768" y="-1105"/>
                      <a:pt x="251893" y="1733"/>
                    </a:cubicBezTo>
                    <a:cubicBezTo>
                      <a:pt x="253617" y="2981"/>
                      <a:pt x="254836" y="4810"/>
                      <a:pt x="255322" y="68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MG-任意多边形 426" hidden="1"/>
              <p:cNvSpPr/>
              <p:nvPr>
                <p:custDataLst>
                  <p:tags r:id="rId416"/>
                </p:custDataLst>
              </p:nvPr>
            </p:nvSpPr>
            <p:spPr>
              <a:xfrm>
                <a:off x="7888573" y="3351749"/>
                <a:ext cx="383851" cy="197760"/>
              </a:xfrm>
              <a:custGeom>
                <a:avLst/>
                <a:gdLst>
                  <a:gd name="connsiteX0" fmla="*/ 383616 w 383851"/>
                  <a:gd name="connsiteY0" fmla="*/ 190085 h 197760"/>
                  <a:gd name="connsiteX1" fmla="*/ 383045 w 383851"/>
                  <a:gd name="connsiteY1" fmla="*/ 194276 h 197760"/>
                  <a:gd name="connsiteX2" fmla="*/ 374634 w 383851"/>
                  <a:gd name="connsiteY2" fmla="*/ 197172 h 197760"/>
                  <a:gd name="connsiteX3" fmla="*/ 374567 w 383851"/>
                  <a:gd name="connsiteY3" fmla="*/ 197134 h 197760"/>
                  <a:gd name="connsiteX4" fmla="*/ 3092 w 383851"/>
                  <a:gd name="connsiteY4" fmla="*/ 11968 h 197760"/>
                  <a:gd name="connsiteX5" fmla="*/ 740 w 383851"/>
                  <a:gd name="connsiteY5" fmla="*/ 3252 h 197760"/>
                  <a:gd name="connsiteX6" fmla="*/ 8712 w 383851"/>
                  <a:gd name="connsiteY6" fmla="*/ 538 h 197760"/>
                  <a:gd name="connsiteX7" fmla="*/ 380187 w 383851"/>
                  <a:gd name="connsiteY7" fmla="*/ 185799 h 197760"/>
                  <a:gd name="connsiteX8" fmla="*/ 383616 w 383851"/>
                  <a:gd name="connsiteY8" fmla="*/ 190085 h 19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851" h="197760">
                    <a:moveTo>
                      <a:pt x="383616" y="190085"/>
                    </a:moveTo>
                    <a:cubicBezTo>
                      <a:pt x="383902" y="191504"/>
                      <a:pt x="383702" y="192981"/>
                      <a:pt x="383045" y="194276"/>
                    </a:cubicBezTo>
                    <a:cubicBezTo>
                      <a:pt x="381521" y="197400"/>
                      <a:pt x="377758" y="198696"/>
                      <a:pt x="374634" y="197172"/>
                    </a:cubicBezTo>
                    <a:cubicBezTo>
                      <a:pt x="374615" y="197153"/>
                      <a:pt x="374587" y="197143"/>
                      <a:pt x="374567" y="197134"/>
                    </a:cubicBezTo>
                    <a:lnTo>
                      <a:pt x="3092" y="11968"/>
                    </a:lnTo>
                    <a:cubicBezTo>
                      <a:pt x="35" y="10215"/>
                      <a:pt x="-1013" y="6310"/>
                      <a:pt x="740" y="3252"/>
                    </a:cubicBezTo>
                    <a:cubicBezTo>
                      <a:pt x="2340" y="471"/>
                      <a:pt x="5750" y="-691"/>
                      <a:pt x="8712" y="538"/>
                    </a:cubicBezTo>
                    <a:lnTo>
                      <a:pt x="380187" y="185799"/>
                    </a:lnTo>
                    <a:cubicBezTo>
                      <a:pt x="381940" y="186618"/>
                      <a:pt x="383207" y="188199"/>
                      <a:pt x="383616" y="1900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MG-任意多边形 427" hidden="1"/>
              <p:cNvSpPr/>
              <p:nvPr>
                <p:custDataLst>
                  <p:tags r:id="rId417"/>
                </p:custDataLst>
              </p:nvPr>
            </p:nvSpPr>
            <p:spPr>
              <a:xfrm>
                <a:off x="7882531" y="3346202"/>
                <a:ext cx="186982" cy="156156"/>
              </a:xfrm>
              <a:custGeom>
                <a:avLst/>
                <a:gdLst>
                  <a:gd name="connsiteX0" fmla="*/ 186585 w 186982"/>
                  <a:gd name="connsiteY0" fmla="*/ 141340 h 156156"/>
                  <a:gd name="connsiteX1" fmla="*/ 184109 w 186982"/>
                  <a:gd name="connsiteY1" fmla="*/ 151627 h 156156"/>
                  <a:gd name="connsiteX2" fmla="*/ 166973 w 186982"/>
                  <a:gd name="connsiteY2" fmla="*/ 153541 h 156156"/>
                  <a:gd name="connsiteX3" fmla="*/ 166964 w 186982"/>
                  <a:gd name="connsiteY3" fmla="*/ 153532 h 156156"/>
                  <a:gd name="connsiteX4" fmla="*/ 3800 w 186982"/>
                  <a:gd name="connsiteY4" fmla="*/ 21325 h 156156"/>
                  <a:gd name="connsiteX5" fmla="*/ 3191 w 186982"/>
                  <a:gd name="connsiteY5" fmla="*/ 3961 h 156156"/>
                  <a:gd name="connsiteX6" fmla="*/ 19231 w 186982"/>
                  <a:gd name="connsiteY6" fmla="*/ 2275 h 156156"/>
                  <a:gd name="connsiteX7" fmla="*/ 182299 w 186982"/>
                  <a:gd name="connsiteY7" fmla="*/ 134291 h 156156"/>
                  <a:gd name="connsiteX8" fmla="*/ 186585 w 186982"/>
                  <a:gd name="connsiteY8" fmla="*/ 141340 h 156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982" h="156156">
                    <a:moveTo>
                      <a:pt x="186585" y="141340"/>
                    </a:moveTo>
                    <a:cubicBezTo>
                      <a:pt x="187395" y="144969"/>
                      <a:pt x="186480" y="148769"/>
                      <a:pt x="184109" y="151627"/>
                    </a:cubicBezTo>
                    <a:cubicBezTo>
                      <a:pt x="179908" y="156885"/>
                      <a:pt x="172231" y="157742"/>
                      <a:pt x="166973" y="153541"/>
                    </a:cubicBezTo>
                    <a:cubicBezTo>
                      <a:pt x="166973" y="153541"/>
                      <a:pt x="166964" y="153532"/>
                      <a:pt x="166964" y="153532"/>
                    </a:cubicBezTo>
                    <a:lnTo>
                      <a:pt x="3800" y="21325"/>
                    </a:lnTo>
                    <a:cubicBezTo>
                      <a:pt x="-1162" y="16696"/>
                      <a:pt x="-1438" y="8923"/>
                      <a:pt x="3191" y="3961"/>
                    </a:cubicBezTo>
                    <a:cubicBezTo>
                      <a:pt x="7372" y="-526"/>
                      <a:pt x="14211" y="-1240"/>
                      <a:pt x="19231" y="2275"/>
                    </a:cubicBezTo>
                    <a:lnTo>
                      <a:pt x="182299" y="134291"/>
                    </a:lnTo>
                    <a:cubicBezTo>
                      <a:pt x="184509" y="136063"/>
                      <a:pt x="186023" y="138558"/>
                      <a:pt x="186585" y="1413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MG-任意多边形 428" hidden="1"/>
              <p:cNvSpPr/>
              <p:nvPr>
                <p:custDataLst>
                  <p:tags r:id="rId418"/>
                </p:custDataLst>
              </p:nvPr>
            </p:nvSpPr>
            <p:spPr>
              <a:xfrm>
                <a:off x="8050508" y="3233024"/>
                <a:ext cx="609711" cy="263635"/>
              </a:xfrm>
              <a:custGeom>
                <a:avLst/>
                <a:gdLst>
                  <a:gd name="connsiteX0" fmla="*/ 609444 w 609711"/>
                  <a:gd name="connsiteY0" fmla="*/ 5343 h 263635"/>
                  <a:gd name="connsiteX1" fmla="*/ 605444 w 609711"/>
                  <a:gd name="connsiteY1" fmla="*/ 12963 h 263635"/>
                  <a:gd name="connsiteX2" fmla="*/ 9274 w 609711"/>
                  <a:gd name="connsiteY2" fmla="*/ 263185 h 263635"/>
                  <a:gd name="connsiteX3" fmla="*/ 416 w 609711"/>
                  <a:gd name="connsiteY3" fmla="*/ 259565 h 263635"/>
                  <a:gd name="connsiteX4" fmla="*/ 3968 w 609711"/>
                  <a:gd name="connsiteY4" fmla="*/ 250831 h 263635"/>
                  <a:gd name="connsiteX5" fmla="*/ 4035 w 609711"/>
                  <a:gd name="connsiteY5" fmla="*/ 250802 h 263635"/>
                  <a:gd name="connsiteX6" fmla="*/ 600205 w 609711"/>
                  <a:gd name="connsiteY6" fmla="*/ 580 h 263635"/>
                  <a:gd name="connsiteX7" fmla="*/ 609063 w 609711"/>
                  <a:gd name="connsiteY7" fmla="*/ 4190 h 263635"/>
                  <a:gd name="connsiteX8" fmla="*/ 609063 w 609711"/>
                  <a:gd name="connsiteY8" fmla="*/ 4200 h 263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711" h="263635">
                    <a:moveTo>
                      <a:pt x="609444" y="5343"/>
                    </a:moveTo>
                    <a:cubicBezTo>
                      <a:pt x="610149" y="8515"/>
                      <a:pt x="608454" y="11734"/>
                      <a:pt x="605444" y="12963"/>
                    </a:cubicBezTo>
                    <a:lnTo>
                      <a:pt x="9274" y="263185"/>
                    </a:lnTo>
                    <a:cubicBezTo>
                      <a:pt x="5826" y="264575"/>
                      <a:pt x="1902" y="262975"/>
                      <a:pt x="416" y="259565"/>
                    </a:cubicBezTo>
                    <a:cubicBezTo>
                      <a:pt x="-1013" y="256174"/>
                      <a:pt x="578" y="252259"/>
                      <a:pt x="3968" y="250831"/>
                    </a:cubicBezTo>
                    <a:cubicBezTo>
                      <a:pt x="3987" y="250821"/>
                      <a:pt x="4016" y="250812"/>
                      <a:pt x="4035" y="250802"/>
                    </a:cubicBezTo>
                    <a:lnTo>
                      <a:pt x="600205" y="580"/>
                    </a:lnTo>
                    <a:cubicBezTo>
                      <a:pt x="603643" y="-867"/>
                      <a:pt x="607616" y="752"/>
                      <a:pt x="609063" y="4190"/>
                    </a:cubicBezTo>
                    <a:cubicBezTo>
                      <a:pt x="609063" y="4200"/>
                      <a:pt x="609063" y="4200"/>
                      <a:pt x="609063" y="4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MG-任意多边形 429" hidden="1"/>
              <p:cNvSpPr/>
              <p:nvPr>
                <p:custDataLst>
                  <p:tags r:id="rId419"/>
                </p:custDataLst>
              </p:nvPr>
            </p:nvSpPr>
            <p:spPr>
              <a:xfrm>
                <a:off x="8051093" y="2997997"/>
                <a:ext cx="407987" cy="497957"/>
              </a:xfrm>
              <a:custGeom>
                <a:avLst/>
                <a:gdLst>
                  <a:gd name="connsiteX0" fmla="*/ 407786 w 407987"/>
                  <a:gd name="connsiteY0" fmla="*/ 4817 h 497957"/>
                  <a:gd name="connsiteX1" fmla="*/ 406547 w 407987"/>
                  <a:gd name="connsiteY1" fmla="*/ 9961 h 497957"/>
                  <a:gd name="connsiteX2" fmla="*/ 10784 w 407987"/>
                  <a:gd name="connsiteY2" fmla="*/ 495736 h 497957"/>
                  <a:gd name="connsiteX3" fmla="*/ 2163 w 407987"/>
                  <a:gd name="connsiteY3" fmla="*/ 496641 h 497957"/>
                  <a:gd name="connsiteX4" fmla="*/ 1259 w 407987"/>
                  <a:gd name="connsiteY4" fmla="*/ 488021 h 497957"/>
                  <a:gd name="connsiteX5" fmla="*/ 397022 w 407987"/>
                  <a:gd name="connsiteY5" fmla="*/ 2246 h 497957"/>
                  <a:gd name="connsiteX6" fmla="*/ 405595 w 407987"/>
                  <a:gd name="connsiteY6" fmla="*/ 1388 h 497957"/>
                  <a:gd name="connsiteX7" fmla="*/ 407786 w 407987"/>
                  <a:gd name="connsiteY7" fmla="*/ 4817 h 49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7987" h="497957">
                    <a:moveTo>
                      <a:pt x="407786" y="4817"/>
                    </a:moveTo>
                    <a:cubicBezTo>
                      <a:pt x="408090" y="6627"/>
                      <a:pt x="407643" y="8484"/>
                      <a:pt x="406547" y="9961"/>
                    </a:cubicBezTo>
                    <a:lnTo>
                      <a:pt x="10784" y="495736"/>
                    </a:lnTo>
                    <a:cubicBezTo>
                      <a:pt x="8650" y="498365"/>
                      <a:pt x="4792" y="498774"/>
                      <a:pt x="2163" y="496641"/>
                    </a:cubicBezTo>
                    <a:cubicBezTo>
                      <a:pt x="-465" y="494507"/>
                      <a:pt x="-875" y="490649"/>
                      <a:pt x="1259" y="488021"/>
                    </a:cubicBezTo>
                    <a:lnTo>
                      <a:pt x="397022" y="2246"/>
                    </a:lnTo>
                    <a:cubicBezTo>
                      <a:pt x="399184" y="-307"/>
                      <a:pt x="402975" y="-688"/>
                      <a:pt x="405595" y="1388"/>
                    </a:cubicBezTo>
                    <a:cubicBezTo>
                      <a:pt x="406671" y="2265"/>
                      <a:pt x="407443" y="3465"/>
                      <a:pt x="407786" y="48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MG-任意多边形 430" hidden="1"/>
              <p:cNvSpPr/>
              <p:nvPr>
                <p:custDataLst>
                  <p:tags r:id="rId420"/>
                </p:custDataLst>
              </p:nvPr>
            </p:nvSpPr>
            <p:spPr>
              <a:xfrm>
                <a:off x="8050660" y="3033826"/>
                <a:ext cx="85442" cy="462657"/>
              </a:xfrm>
              <a:custGeom>
                <a:avLst/>
                <a:gdLst>
                  <a:gd name="connsiteX0" fmla="*/ 85226 w 85442"/>
                  <a:gd name="connsiteY0" fmla="*/ 5183 h 462657"/>
                  <a:gd name="connsiteX1" fmla="*/ 85226 w 85442"/>
                  <a:gd name="connsiteY1" fmla="*/ 7564 h 462657"/>
                  <a:gd name="connsiteX2" fmla="*/ 12836 w 85442"/>
                  <a:gd name="connsiteY2" fmla="*/ 457240 h 462657"/>
                  <a:gd name="connsiteX3" fmla="*/ 5359 w 85442"/>
                  <a:gd name="connsiteY3" fmla="*/ 462621 h 462657"/>
                  <a:gd name="connsiteX4" fmla="*/ -22 w 85442"/>
                  <a:gd name="connsiteY4" fmla="*/ 455144 h 462657"/>
                  <a:gd name="connsiteX5" fmla="*/ 72653 w 85442"/>
                  <a:gd name="connsiteY5" fmla="*/ 5469 h 462657"/>
                  <a:gd name="connsiteX6" fmla="*/ 80178 w 85442"/>
                  <a:gd name="connsiteY6" fmla="*/ 135 h 462657"/>
                  <a:gd name="connsiteX7" fmla="*/ 85226 w 85442"/>
                  <a:gd name="connsiteY7" fmla="*/ 5183 h 462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2" h="462657">
                    <a:moveTo>
                      <a:pt x="85226" y="5183"/>
                    </a:moveTo>
                    <a:cubicBezTo>
                      <a:pt x="85369" y="5974"/>
                      <a:pt x="85369" y="6774"/>
                      <a:pt x="85226" y="7564"/>
                    </a:cubicBezTo>
                    <a:lnTo>
                      <a:pt x="12836" y="457240"/>
                    </a:lnTo>
                    <a:cubicBezTo>
                      <a:pt x="12255" y="460792"/>
                      <a:pt x="8912" y="463202"/>
                      <a:pt x="5359" y="462621"/>
                    </a:cubicBezTo>
                    <a:cubicBezTo>
                      <a:pt x="1806" y="462040"/>
                      <a:pt x="-603" y="458697"/>
                      <a:pt x="-22" y="455144"/>
                    </a:cubicBezTo>
                    <a:lnTo>
                      <a:pt x="72653" y="5469"/>
                    </a:lnTo>
                    <a:cubicBezTo>
                      <a:pt x="73282" y="1935"/>
                      <a:pt x="76635" y="-437"/>
                      <a:pt x="80178" y="135"/>
                    </a:cubicBezTo>
                    <a:cubicBezTo>
                      <a:pt x="82731" y="630"/>
                      <a:pt x="84731" y="2630"/>
                      <a:pt x="85226" y="51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MG-任意多边形 431" hidden="1"/>
              <p:cNvSpPr/>
              <p:nvPr>
                <p:custDataLst>
                  <p:tags r:id="rId421"/>
                </p:custDataLst>
              </p:nvPr>
            </p:nvSpPr>
            <p:spPr>
              <a:xfrm>
                <a:off x="8045223" y="3477777"/>
                <a:ext cx="233015" cy="77520"/>
              </a:xfrm>
              <a:custGeom>
                <a:avLst/>
                <a:gdLst>
                  <a:gd name="connsiteX0" fmla="*/ 232586 w 233015"/>
                  <a:gd name="connsiteY0" fmla="*/ 62818 h 77520"/>
                  <a:gd name="connsiteX1" fmla="*/ 232586 w 233015"/>
                  <a:gd name="connsiteY1" fmla="*/ 68438 h 77520"/>
                  <a:gd name="connsiteX2" fmla="*/ 217822 w 233015"/>
                  <a:gd name="connsiteY2" fmla="*/ 77201 h 77520"/>
                  <a:gd name="connsiteX3" fmla="*/ 9034 w 233015"/>
                  <a:gd name="connsiteY3" fmla="*/ 23956 h 77520"/>
                  <a:gd name="connsiteX4" fmla="*/ 271 w 233015"/>
                  <a:gd name="connsiteY4" fmla="*/ 9193 h 77520"/>
                  <a:gd name="connsiteX5" fmla="*/ 15035 w 233015"/>
                  <a:gd name="connsiteY5" fmla="*/ 430 h 77520"/>
                  <a:gd name="connsiteX6" fmla="*/ 223823 w 233015"/>
                  <a:gd name="connsiteY6" fmla="*/ 53674 h 77520"/>
                  <a:gd name="connsiteX7" fmla="*/ 232586 w 233015"/>
                  <a:gd name="connsiteY7" fmla="*/ 62818 h 77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3015" h="77520">
                    <a:moveTo>
                      <a:pt x="232586" y="62818"/>
                    </a:moveTo>
                    <a:cubicBezTo>
                      <a:pt x="233014" y="64666"/>
                      <a:pt x="233014" y="66590"/>
                      <a:pt x="232586" y="68438"/>
                    </a:cubicBezTo>
                    <a:cubicBezTo>
                      <a:pt x="230900" y="74915"/>
                      <a:pt x="224318" y="78830"/>
                      <a:pt x="217822" y="77201"/>
                    </a:cubicBezTo>
                    <a:lnTo>
                      <a:pt x="9034" y="23956"/>
                    </a:lnTo>
                    <a:cubicBezTo>
                      <a:pt x="2538" y="22299"/>
                      <a:pt x="-1387" y="15689"/>
                      <a:pt x="271" y="9193"/>
                    </a:cubicBezTo>
                    <a:cubicBezTo>
                      <a:pt x="1928" y="2697"/>
                      <a:pt x="8538" y="-1228"/>
                      <a:pt x="15035" y="430"/>
                    </a:cubicBezTo>
                    <a:lnTo>
                      <a:pt x="223823" y="53674"/>
                    </a:lnTo>
                    <a:cubicBezTo>
                      <a:pt x="228242" y="54808"/>
                      <a:pt x="231643" y="58351"/>
                      <a:pt x="232586" y="62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MG-任意多边形 432" hidden="1"/>
              <p:cNvSpPr/>
              <p:nvPr>
                <p:custDataLst>
                  <p:tags r:id="rId422"/>
                </p:custDataLst>
              </p:nvPr>
            </p:nvSpPr>
            <p:spPr>
              <a:xfrm>
                <a:off x="8259195" y="3300014"/>
                <a:ext cx="650013" cy="250020"/>
              </a:xfrm>
              <a:custGeom>
                <a:avLst/>
                <a:gdLst>
                  <a:gd name="connsiteX0" fmla="*/ 649740 w 650013"/>
                  <a:gd name="connsiteY0" fmla="*/ 5505 h 250020"/>
                  <a:gd name="connsiteX1" fmla="*/ 645453 w 650013"/>
                  <a:gd name="connsiteY1" fmla="*/ 13411 h 250020"/>
                  <a:gd name="connsiteX2" fmla="*/ 9183 w 650013"/>
                  <a:gd name="connsiteY2" fmla="*/ 249630 h 250020"/>
                  <a:gd name="connsiteX3" fmla="*/ 354 w 650013"/>
                  <a:gd name="connsiteY3" fmla="*/ 245611 h 250020"/>
                  <a:gd name="connsiteX4" fmla="*/ 325 w 650013"/>
                  <a:gd name="connsiteY4" fmla="*/ 245535 h 250020"/>
                  <a:gd name="connsiteX5" fmla="*/ 4278 w 650013"/>
                  <a:gd name="connsiteY5" fmla="*/ 236829 h 250020"/>
                  <a:gd name="connsiteX6" fmla="*/ 4421 w 650013"/>
                  <a:gd name="connsiteY6" fmla="*/ 236772 h 250020"/>
                  <a:gd name="connsiteX7" fmla="*/ 640691 w 650013"/>
                  <a:gd name="connsiteY7" fmla="*/ 457 h 250020"/>
                  <a:gd name="connsiteX8" fmla="*/ 649454 w 650013"/>
                  <a:gd name="connsiteY8" fmla="*/ 4552 h 250020"/>
                  <a:gd name="connsiteX9" fmla="*/ 649740 w 650013"/>
                  <a:gd name="connsiteY9" fmla="*/ 5505 h 25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0013" h="250020">
                    <a:moveTo>
                      <a:pt x="649740" y="5505"/>
                    </a:moveTo>
                    <a:cubicBezTo>
                      <a:pt x="650483" y="8839"/>
                      <a:pt x="648654" y="12210"/>
                      <a:pt x="645453" y="13411"/>
                    </a:cubicBezTo>
                    <a:lnTo>
                      <a:pt x="9183" y="249630"/>
                    </a:lnTo>
                    <a:cubicBezTo>
                      <a:pt x="5640" y="250964"/>
                      <a:pt x="1687" y="249164"/>
                      <a:pt x="354" y="245611"/>
                    </a:cubicBezTo>
                    <a:cubicBezTo>
                      <a:pt x="344" y="245592"/>
                      <a:pt x="335" y="245563"/>
                      <a:pt x="325" y="245535"/>
                    </a:cubicBezTo>
                    <a:cubicBezTo>
                      <a:pt x="-989" y="242039"/>
                      <a:pt x="782" y="238143"/>
                      <a:pt x="4278" y="236829"/>
                    </a:cubicBezTo>
                    <a:cubicBezTo>
                      <a:pt x="4326" y="236810"/>
                      <a:pt x="4373" y="236791"/>
                      <a:pt x="4421" y="236772"/>
                    </a:cubicBezTo>
                    <a:lnTo>
                      <a:pt x="640691" y="457"/>
                    </a:lnTo>
                    <a:cubicBezTo>
                      <a:pt x="644244" y="-820"/>
                      <a:pt x="648159" y="1009"/>
                      <a:pt x="649454" y="4552"/>
                    </a:cubicBezTo>
                    <a:cubicBezTo>
                      <a:pt x="649635" y="4838"/>
                      <a:pt x="649740" y="5171"/>
                      <a:pt x="649740" y="55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MG-任意多边形 433" hidden="1"/>
              <p:cNvSpPr/>
              <p:nvPr>
                <p:custDataLst>
                  <p:tags r:id="rId423"/>
                </p:custDataLst>
              </p:nvPr>
            </p:nvSpPr>
            <p:spPr>
              <a:xfrm>
                <a:off x="8256571" y="3230270"/>
                <a:ext cx="406376" cy="322477"/>
              </a:xfrm>
              <a:custGeom>
                <a:avLst/>
                <a:gdLst>
                  <a:gd name="connsiteX0" fmla="*/ 406048 w 406376"/>
                  <a:gd name="connsiteY0" fmla="*/ 7526 h 322477"/>
                  <a:gd name="connsiteX1" fmla="*/ 402619 w 406376"/>
                  <a:gd name="connsiteY1" fmla="*/ 17051 h 322477"/>
                  <a:gd name="connsiteX2" fmla="*/ 15237 w 406376"/>
                  <a:gd name="connsiteY2" fmla="*/ 320517 h 322477"/>
                  <a:gd name="connsiteX3" fmla="*/ 1902 w 406376"/>
                  <a:gd name="connsiteY3" fmla="*/ 318898 h 322477"/>
                  <a:gd name="connsiteX4" fmla="*/ 3521 w 406376"/>
                  <a:gd name="connsiteY4" fmla="*/ 305563 h 322477"/>
                  <a:gd name="connsiteX5" fmla="*/ 390617 w 406376"/>
                  <a:gd name="connsiteY5" fmla="*/ 2097 h 322477"/>
                  <a:gd name="connsiteX6" fmla="*/ 403952 w 406376"/>
                  <a:gd name="connsiteY6" fmla="*/ 3621 h 322477"/>
                  <a:gd name="connsiteX7" fmla="*/ 406048 w 406376"/>
                  <a:gd name="connsiteY7" fmla="*/ 7526 h 32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376" h="322477">
                    <a:moveTo>
                      <a:pt x="406048" y="7526"/>
                    </a:moveTo>
                    <a:cubicBezTo>
                      <a:pt x="406829" y="11098"/>
                      <a:pt x="405495" y="14793"/>
                      <a:pt x="402619" y="17051"/>
                    </a:cubicBezTo>
                    <a:lnTo>
                      <a:pt x="15237" y="320517"/>
                    </a:lnTo>
                    <a:cubicBezTo>
                      <a:pt x="11103" y="323737"/>
                      <a:pt x="5140" y="323013"/>
                      <a:pt x="1902" y="318898"/>
                    </a:cubicBezTo>
                    <a:cubicBezTo>
                      <a:pt x="-1318" y="314764"/>
                      <a:pt x="-594" y="308802"/>
                      <a:pt x="3521" y="305563"/>
                    </a:cubicBezTo>
                    <a:lnTo>
                      <a:pt x="390617" y="2097"/>
                    </a:lnTo>
                    <a:cubicBezTo>
                      <a:pt x="394722" y="-1142"/>
                      <a:pt x="400685" y="-466"/>
                      <a:pt x="403952" y="3621"/>
                    </a:cubicBezTo>
                    <a:cubicBezTo>
                      <a:pt x="404952" y="4735"/>
                      <a:pt x="405666" y="6078"/>
                      <a:pt x="406048" y="7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MG-任意多边形 434" hidden="1"/>
              <p:cNvSpPr/>
              <p:nvPr>
                <p:custDataLst>
                  <p:tags r:id="rId424"/>
                </p:custDataLst>
              </p:nvPr>
            </p:nvSpPr>
            <p:spPr>
              <a:xfrm>
                <a:off x="8260838" y="2998354"/>
                <a:ext cx="197690" cy="549352"/>
              </a:xfrm>
              <a:custGeom>
                <a:avLst/>
                <a:gdLst>
                  <a:gd name="connsiteX0" fmla="*/ 197374 w 197690"/>
                  <a:gd name="connsiteY0" fmla="*/ 4650 h 549352"/>
                  <a:gd name="connsiteX1" fmla="*/ 197374 w 197690"/>
                  <a:gd name="connsiteY1" fmla="*/ 7508 h 549352"/>
                  <a:gd name="connsiteX2" fmla="*/ 10208 w 197690"/>
                  <a:gd name="connsiteY2" fmla="*/ 546337 h 549352"/>
                  <a:gd name="connsiteX3" fmla="*/ 2959 w 197690"/>
                  <a:gd name="connsiteY3" fmla="*/ 548861 h 549352"/>
                  <a:gd name="connsiteX4" fmla="*/ 16 w 197690"/>
                  <a:gd name="connsiteY4" fmla="*/ 542813 h 549352"/>
                  <a:gd name="connsiteX5" fmla="*/ 186992 w 197690"/>
                  <a:gd name="connsiteY5" fmla="*/ 3698 h 549352"/>
                  <a:gd name="connsiteX6" fmla="*/ 193736 w 197690"/>
                  <a:gd name="connsiteY6" fmla="*/ 326 h 549352"/>
                  <a:gd name="connsiteX7" fmla="*/ 193850 w 197690"/>
                  <a:gd name="connsiteY7" fmla="*/ 364 h 549352"/>
                  <a:gd name="connsiteX8" fmla="*/ 197374 w 197690"/>
                  <a:gd name="connsiteY8" fmla="*/ 4650 h 54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90" h="549352">
                    <a:moveTo>
                      <a:pt x="197374" y="4650"/>
                    </a:moveTo>
                    <a:cubicBezTo>
                      <a:pt x="197650" y="5584"/>
                      <a:pt x="197650" y="6574"/>
                      <a:pt x="197374" y="7508"/>
                    </a:cubicBezTo>
                    <a:lnTo>
                      <a:pt x="10208" y="546337"/>
                    </a:lnTo>
                    <a:cubicBezTo>
                      <a:pt x="8903" y="549032"/>
                      <a:pt x="5655" y="550166"/>
                      <a:pt x="2959" y="548861"/>
                    </a:cubicBezTo>
                    <a:cubicBezTo>
                      <a:pt x="692" y="547766"/>
                      <a:pt x="-517" y="545270"/>
                      <a:pt x="16" y="542813"/>
                    </a:cubicBezTo>
                    <a:lnTo>
                      <a:pt x="186992" y="3698"/>
                    </a:lnTo>
                    <a:cubicBezTo>
                      <a:pt x="187925" y="907"/>
                      <a:pt x="190945" y="-608"/>
                      <a:pt x="193736" y="326"/>
                    </a:cubicBezTo>
                    <a:cubicBezTo>
                      <a:pt x="193774" y="335"/>
                      <a:pt x="193812" y="354"/>
                      <a:pt x="193850" y="364"/>
                    </a:cubicBezTo>
                    <a:cubicBezTo>
                      <a:pt x="195707" y="1059"/>
                      <a:pt x="197050" y="2688"/>
                      <a:pt x="197374" y="46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MG-任意多边形 435" hidden="1"/>
              <p:cNvSpPr/>
              <p:nvPr>
                <p:custDataLst>
                  <p:tags r:id="rId425"/>
                </p:custDataLst>
              </p:nvPr>
            </p:nvSpPr>
            <p:spPr>
              <a:xfrm>
                <a:off x="8709366" y="3396916"/>
                <a:ext cx="636580" cy="316769"/>
              </a:xfrm>
              <a:custGeom>
                <a:avLst/>
                <a:gdLst>
                  <a:gd name="connsiteX0" fmla="*/ 636291 w 636580"/>
                  <a:gd name="connsiteY0" fmla="*/ 7187 h 316769"/>
                  <a:gd name="connsiteX1" fmla="*/ 631338 w 636580"/>
                  <a:gd name="connsiteY1" fmla="*/ 17474 h 316769"/>
                  <a:gd name="connsiteX2" fmla="*/ 13070 w 636580"/>
                  <a:gd name="connsiteY2" fmla="*/ 315987 h 316769"/>
                  <a:gd name="connsiteX3" fmla="*/ 688 w 636580"/>
                  <a:gd name="connsiteY3" fmla="*/ 311606 h 316769"/>
                  <a:gd name="connsiteX4" fmla="*/ 5069 w 636580"/>
                  <a:gd name="connsiteY4" fmla="*/ 299318 h 316769"/>
                  <a:gd name="connsiteX5" fmla="*/ 623623 w 636580"/>
                  <a:gd name="connsiteY5" fmla="*/ 900 h 316769"/>
                  <a:gd name="connsiteX6" fmla="*/ 636005 w 636580"/>
                  <a:gd name="connsiteY6" fmla="*/ 5186 h 316769"/>
                  <a:gd name="connsiteX7" fmla="*/ 636291 w 636580"/>
                  <a:gd name="connsiteY7" fmla="*/ 7187 h 31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6580" h="316769">
                    <a:moveTo>
                      <a:pt x="636291" y="7187"/>
                    </a:moveTo>
                    <a:cubicBezTo>
                      <a:pt x="637110" y="11339"/>
                      <a:pt x="635091" y="15521"/>
                      <a:pt x="631338" y="17474"/>
                    </a:cubicBezTo>
                    <a:lnTo>
                      <a:pt x="13070" y="315987"/>
                    </a:lnTo>
                    <a:cubicBezTo>
                      <a:pt x="8431" y="318063"/>
                      <a:pt x="2983" y="316130"/>
                      <a:pt x="688" y="311606"/>
                    </a:cubicBezTo>
                    <a:cubicBezTo>
                      <a:pt x="-1322" y="306995"/>
                      <a:pt x="592" y="301614"/>
                      <a:pt x="5069" y="299318"/>
                    </a:cubicBezTo>
                    <a:lnTo>
                      <a:pt x="623623" y="900"/>
                    </a:lnTo>
                    <a:cubicBezTo>
                      <a:pt x="628233" y="-1186"/>
                      <a:pt x="633671" y="690"/>
                      <a:pt x="636005" y="5186"/>
                    </a:cubicBezTo>
                    <a:cubicBezTo>
                      <a:pt x="636186" y="5834"/>
                      <a:pt x="636281" y="6510"/>
                      <a:pt x="636291" y="71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MG-任意多边形 436" hidden="1"/>
              <p:cNvSpPr/>
              <p:nvPr>
                <p:custDataLst>
                  <p:tags r:id="rId426"/>
                </p:custDataLst>
              </p:nvPr>
            </p:nvSpPr>
            <p:spPr>
              <a:xfrm>
                <a:off x="8708784" y="3297055"/>
                <a:ext cx="203359" cy="417175"/>
              </a:xfrm>
              <a:custGeom>
                <a:avLst/>
                <a:gdLst>
                  <a:gd name="connsiteX0" fmla="*/ 203009 w 203359"/>
                  <a:gd name="connsiteY0" fmla="*/ 7797 h 417175"/>
                  <a:gd name="connsiteX1" fmla="*/ 202342 w 203359"/>
                  <a:gd name="connsiteY1" fmla="*/ 13988 h 417175"/>
                  <a:gd name="connsiteX2" fmla="*/ 18510 w 203359"/>
                  <a:gd name="connsiteY2" fmla="*/ 411562 h 417175"/>
                  <a:gd name="connsiteX3" fmla="*/ 5556 w 203359"/>
                  <a:gd name="connsiteY3" fmla="*/ 416324 h 417175"/>
                  <a:gd name="connsiteX4" fmla="*/ 793 w 203359"/>
                  <a:gd name="connsiteY4" fmla="*/ 403370 h 417175"/>
                  <a:gd name="connsiteX5" fmla="*/ 184626 w 203359"/>
                  <a:gd name="connsiteY5" fmla="*/ 5797 h 417175"/>
                  <a:gd name="connsiteX6" fmla="*/ 197151 w 203359"/>
                  <a:gd name="connsiteY6" fmla="*/ 834 h 417175"/>
                  <a:gd name="connsiteX7" fmla="*/ 197580 w 203359"/>
                  <a:gd name="connsiteY7" fmla="*/ 1034 h 417175"/>
                  <a:gd name="connsiteX8" fmla="*/ 203009 w 203359"/>
                  <a:gd name="connsiteY8" fmla="*/ 7797 h 41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359" h="417175">
                    <a:moveTo>
                      <a:pt x="203009" y="7797"/>
                    </a:moveTo>
                    <a:cubicBezTo>
                      <a:pt x="203485" y="9873"/>
                      <a:pt x="203257" y="12054"/>
                      <a:pt x="202342" y="13988"/>
                    </a:cubicBezTo>
                    <a:lnTo>
                      <a:pt x="18510" y="411562"/>
                    </a:lnTo>
                    <a:cubicBezTo>
                      <a:pt x="16252" y="416457"/>
                      <a:pt x="10452" y="418581"/>
                      <a:pt x="5556" y="416324"/>
                    </a:cubicBezTo>
                    <a:cubicBezTo>
                      <a:pt x="660" y="414067"/>
                      <a:pt x="-1464" y="408266"/>
                      <a:pt x="793" y="403370"/>
                    </a:cubicBezTo>
                    <a:lnTo>
                      <a:pt x="184626" y="5797"/>
                    </a:lnTo>
                    <a:cubicBezTo>
                      <a:pt x="186712" y="967"/>
                      <a:pt x="192322" y="-1252"/>
                      <a:pt x="197151" y="834"/>
                    </a:cubicBezTo>
                    <a:cubicBezTo>
                      <a:pt x="197294" y="901"/>
                      <a:pt x="197437" y="967"/>
                      <a:pt x="197580" y="1034"/>
                    </a:cubicBezTo>
                    <a:cubicBezTo>
                      <a:pt x="200370" y="2282"/>
                      <a:pt x="202390" y="4806"/>
                      <a:pt x="203009" y="77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MG-任意多边形 437" hidden="1"/>
              <p:cNvSpPr/>
              <p:nvPr>
                <p:custDataLst>
                  <p:tags r:id="rId427"/>
                </p:custDataLst>
              </p:nvPr>
            </p:nvSpPr>
            <p:spPr>
              <a:xfrm>
                <a:off x="8712462" y="3698179"/>
                <a:ext cx="699478" cy="81486"/>
              </a:xfrm>
              <a:custGeom>
                <a:avLst/>
                <a:gdLst>
                  <a:gd name="connsiteX0" fmla="*/ 699298 w 699478"/>
                  <a:gd name="connsiteY0" fmla="*/ 73779 h 81486"/>
                  <a:gd name="connsiteX1" fmla="*/ 699298 w 699478"/>
                  <a:gd name="connsiteY1" fmla="*/ 75779 h 81486"/>
                  <a:gd name="connsiteX2" fmla="*/ 692497 w 699478"/>
                  <a:gd name="connsiteY2" fmla="*/ 81513 h 81486"/>
                  <a:gd name="connsiteX3" fmla="*/ 692345 w 699478"/>
                  <a:gd name="connsiteY3" fmla="*/ 81495 h 81486"/>
                  <a:gd name="connsiteX4" fmla="*/ 5211 w 699478"/>
                  <a:gd name="connsiteY4" fmla="*/ 12724 h 81486"/>
                  <a:gd name="connsiteX5" fmla="*/ -18 w 699478"/>
                  <a:gd name="connsiteY5" fmla="*/ 5371 h 81486"/>
                  <a:gd name="connsiteX6" fmla="*/ 6545 w 699478"/>
                  <a:gd name="connsiteY6" fmla="*/ 56 h 81486"/>
                  <a:gd name="connsiteX7" fmla="*/ 693583 w 699478"/>
                  <a:gd name="connsiteY7" fmla="*/ 68826 h 81486"/>
                  <a:gd name="connsiteX8" fmla="*/ 699298 w 699478"/>
                  <a:gd name="connsiteY8" fmla="*/ 73779 h 81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9478" h="81486">
                    <a:moveTo>
                      <a:pt x="699298" y="73779"/>
                    </a:moveTo>
                    <a:cubicBezTo>
                      <a:pt x="699393" y="74446"/>
                      <a:pt x="699393" y="75113"/>
                      <a:pt x="699298" y="75779"/>
                    </a:cubicBezTo>
                    <a:cubicBezTo>
                      <a:pt x="699003" y="79237"/>
                      <a:pt x="695965" y="81809"/>
                      <a:pt x="692497" y="81513"/>
                    </a:cubicBezTo>
                    <a:cubicBezTo>
                      <a:pt x="692450" y="81504"/>
                      <a:pt x="692393" y="81504"/>
                      <a:pt x="692345" y="81495"/>
                    </a:cubicBezTo>
                    <a:lnTo>
                      <a:pt x="5211" y="12724"/>
                    </a:lnTo>
                    <a:cubicBezTo>
                      <a:pt x="1735" y="12133"/>
                      <a:pt x="-608" y="8838"/>
                      <a:pt x="-18" y="5371"/>
                    </a:cubicBezTo>
                    <a:cubicBezTo>
                      <a:pt x="525" y="2199"/>
                      <a:pt x="3335" y="-78"/>
                      <a:pt x="6545" y="56"/>
                    </a:cubicBezTo>
                    <a:lnTo>
                      <a:pt x="693583" y="68826"/>
                    </a:lnTo>
                    <a:cubicBezTo>
                      <a:pt x="696365" y="69045"/>
                      <a:pt x="698679" y="71055"/>
                      <a:pt x="699298" y="737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MG-任意多边形 438" hidden="1"/>
              <p:cNvSpPr/>
              <p:nvPr>
                <p:custDataLst>
                  <p:tags r:id="rId428"/>
                </p:custDataLst>
              </p:nvPr>
            </p:nvSpPr>
            <p:spPr>
              <a:xfrm>
                <a:off x="9400729" y="3150371"/>
                <a:ext cx="234048" cy="628131"/>
              </a:xfrm>
              <a:custGeom>
                <a:avLst/>
                <a:gdLst>
                  <a:gd name="connsiteX0" fmla="*/ 233726 w 234048"/>
                  <a:gd name="connsiteY0" fmla="*/ 3795 h 628131"/>
                  <a:gd name="connsiteX1" fmla="*/ 233726 w 234048"/>
                  <a:gd name="connsiteY1" fmla="*/ 6652 h 628131"/>
                  <a:gd name="connsiteX2" fmla="*/ 9793 w 234048"/>
                  <a:gd name="connsiteY2" fmla="*/ 624825 h 628131"/>
                  <a:gd name="connsiteX3" fmla="*/ 3221 w 234048"/>
                  <a:gd name="connsiteY3" fmla="*/ 627873 h 628131"/>
                  <a:gd name="connsiteX4" fmla="*/ 173 w 234048"/>
                  <a:gd name="connsiteY4" fmla="*/ 621300 h 628131"/>
                  <a:gd name="connsiteX5" fmla="*/ 224201 w 234048"/>
                  <a:gd name="connsiteY5" fmla="*/ 3128 h 628131"/>
                  <a:gd name="connsiteX6" fmla="*/ 230821 w 234048"/>
                  <a:gd name="connsiteY6" fmla="*/ 452 h 628131"/>
                  <a:gd name="connsiteX7" fmla="*/ 233726 w 234048"/>
                  <a:gd name="connsiteY7" fmla="*/ 3795 h 628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4048" h="628131">
                    <a:moveTo>
                      <a:pt x="233726" y="3795"/>
                    </a:moveTo>
                    <a:cubicBezTo>
                      <a:pt x="234012" y="4728"/>
                      <a:pt x="234012" y="5719"/>
                      <a:pt x="233726" y="6652"/>
                    </a:cubicBezTo>
                    <a:lnTo>
                      <a:pt x="9793" y="624825"/>
                    </a:lnTo>
                    <a:cubicBezTo>
                      <a:pt x="8812" y="627473"/>
                      <a:pt x="5878" y="628835"/>
                      <a:pt x="3221" y="627873"/>
                    </a:cubicBezTo>
                    <a:cubicBezTo>
                      <a:pt x="611" y="626854"/>
                      <a:pt x="-732" y="623958"/>
                      <a:pt x="173" y="621300"/>
                    </a:cubicBezTo>
                    <a:lnTo>
                      <a:pt x="224201" y="3128"/>
                    </a:lnTo>
                    <a:cubicBezTo>
                      <a:pt x="225287" y="556"/>
                      <a:pt x="228249" y="-634"/>
                      <a:pt x="230821" y="452"/>
                    </a:cubicBezTo>
                    <a:cubicBezTo>
                      <a:pt x="232249" y="1061"/>
                      <a:pt x="233326" y="2290"/>
                      <a:pt x="233726" y="37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MG-任意多边形 439" hidden="1"/>
              <p:cNvSpPr/>
              <p:nvPr>
                <p:custDataLst>
                  <p:tags r:id="rId429"/>
                </p:custDataLst>
              </p:nvPr>
            </p:nvSpPr>
            <p:spPr>
              <a:xfrm>
                <a:off x="9329162" y="3398413"/>
                <a:ext cx="83974" cy="382320"/>
              </a:xfrm>
              <a:custGeom>
                <a:avLst/>
                <a:gdLst>
                  <a:gd name="connsiteX0" fmla="*/ 14875 w 83974"/>
                  <a:gd name="connsiteY0" fmla="*/ 6070 h 382320"/>
                  <a:gd name="connsiteX1" fmla="*/ 14875 w 83974"/>
                  <a:gd name="connsiteY1" fmla="*/ 6070 h 382320"/>
                  <a:gd name="connsiteX2" fmla="*/ 83741 w 83974"/>
                  <a:gd name="connsiteY2" fmla="*/ 373354 h 382320"/>
                  <a:gd name="connsiteX3" fmla="*/ 77645 w 83974"/>
                  <a:gd name="connsiteY3" fmla="*/ 382213 h 382320"/>
                  <a:gd name="connsiteX4" fmla="*/ 68854 w 83974"/>
                  <a:gd name="connsiteY4" fmla="*/ 376459 h 382320"/>
                  <a:gd name="connsiteX5" fmla="*/ 68787 w 83974"/>
                  <a:gd name="connsiteY5" fmla="*/ 376117 h 382320"/>
                  <a:gd name="connsiteX6" fmla="*/ 16 w 83974"/>
                  <a:gd name="connsiteY6" fmla="*/ 9118 h 382320"/>
                  <a:gd name="connsiteX7" fmla="*/ 6112 w 83974"/>
                  <a:gd name="connsiteY7" fmla="*/ 165 h 382320"/>
                  <a:gd name="connsiteX8" fmla="*/ 14875 w 83974"/>
                  <a:gd name="connsiteY8" fmla="*/ 6070 h 3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974" h="382320">
                    <a:moveTo>
                      <a:pt x="14875" y="6070"/>
                    </a:moveTo>
                    <a:lnTo>
                      <a:pt x="14875" y="6070"/>
                    </a:lnTo>
                    <a:lnTo>
                      <a:pt x="83741" y="373354"/>
                    </a:lnTo>
                    <a:cubicBezTo>
                      <a:pt x="84494" y="377479"/>
                      <a:pt x="81770" y="381441"/>
                      <a:pt x="77645" y="382213"/>
                    </a:cubicBezTo>
                    <a:cubicBezTo>
                      <a:pt x="73626" y="383051"/>
                      <a:pt x="69692" y="380479"/>
                      <a:pt x="68854" y="376459"/>
                    </a:cubicBezTo>
                    <a:cubicBezTo>
                      <a:pt x="68825" y="376345"/>
                      <a:pt x="68806" y="376231"/>
                      <a:pt x="68787" y="376117"/>
                    </a:cubicBezTo>
                    <a:lnTo>
                      <a:pt x="16" y="9118"/>
                    </a:lnTo>
                    <a:cubicBezTo>
                      <a:pt x="-736" y="4965"/>
                      <a:pt x="1979" y="984"/>
                      <a:pt x="6112" y="165"/>
                    </a:cubicBezTo>
                    <a:cubicBezTo>
                      <a:pt x="10141" y="-540"/>
                      <a:pt x="14018" y="2070"/>
                      <a:pt x="14875" y="60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MG-任意多边形 440" hidden="1"/>
              <p:cNvSpPr/>
              <p:nvPr>
                <p:custDataLst>
                  <p:tags r:id="rId430"/>
                </p:custDataLst>
              </p:nvPr>
            </p:nvSpPr>
            <p:spPr>
              <a:xfrm>
                <a:off x="8896639" y="3300625"/>
                <a:ext cx="514885" cy="478412"/>
              </a:xfrm>
              <a:custGeom>
                <a:avLst/>
                <a:gdLst>
                  <a:gd name="connsiteX0" fmla="*/ 514645 w 514885"/>
                  <a:gd name="connsiteY0" fmla="*/ 471428 h 478412"/>
                  <a:gd name="connsiteX1" fmla="*/ 513216 w 514885"/>
                  <a:gd name="connsiteY1" fmla="*/ 476762 h 478412"/>
                  <a:gd name="connsiteX2" fmla="*/ 504930 w 514885"/>
                  <a:gd name="connsiteY2" fmla="*/ 476762 h 478412"/>
                  <a:gd name="connsiteX3" fmla="*/ 1628 w 514885"/>
                  <a:gd name="connsiteY3" fmla="*/ 10037 h 478412"/>
                  <a:gd name="connsiteX4" fmla="*/ 1562 w 514885"/>
                  <a:gd name="connsiteY4" fmla="*/ 1817 h 478412"/>
                  <a:gd name="connsiteX5" fmla="*/ 1628 w 514885"/>
                  <a:gd name="connsiteY5" fmla="*/ 1750 h 478412"/>
                  <a:gd name="connsiteX6" fmla="*/ 9915 w 514885"/>
                  <a:gd name="connsiteY6" fmla="*/ 1750 h 478412"/>
                  <a:gd name="connsiteX7" fmla="*/ 513216 w 514885"/>
                  <a:gd name="connsiteY7" fmla="*/ 468475 h 478412"/>
                  <a:gd name="connsiteX8" fmla="*/ 514645 w 514885"/>
                  <a:gd name="connsiteY8" fmla="*/ 471428 h 47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885" h="478412">
                    <a:moveTo>
                      <a:pt x="514645" y="471428"/>
                    </a:moveTo>
                    <a:cubicBezTo>
                      <a:pt x="515045" y="473333"/>
                      <a:pt x="514521" y="475314"/>
                      <a:pt x="513216" y="476762"/>
                    </a:cubicBezTo>
                    <a:cubicBezTo>
                      <a:pt x="510921" y="479029"/>
                      <a:pt x="507225" y="479029"/>
                      <a:pt x="504930" y="476762"/>
                    </a:cubicBezTo>
                    <a:lnTo>
                      <a:pt x="1628" y="10037"/>
                    </a:lnTo>
                    <a:cubicBezTo>
                      <a:pt x="-657" y="7789"/>
                      <a:pt x="-696" y="4112"/>
                      <a:pt x="1562" y="1817"/>
                    </a:cubicBezTo>
                    <a:cubicBezTo>
                      <a:pt x="1581" y="1798"/>
                      <a:pt x="1610" y="1769"/>
                      <a:pt x="1628" y="1750"/>
                    </a:cubicBezTo>
                    <a:cubicBezTo>
                      <a:pt x="3924" y="-517"/>
                      <a:pt x="7620" y="-517"/>
                      <a:pt x="9915" y="1750"/>
                    </a:cubicBezTo>
                    <a:lnTo>
                      <a:pt x="513216" y="468475"/>
                    </a:lnTo>
                    <a:cubicBezTo>
                      <a:pt x="513921" y="469332"/>
                      <a:pt x="514407" y="470342"/>
                      <a:pt x="514645" y="4714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MG-任意多边形 441" hidden="1"/>
              <p:cNvSpPr/>
              <p:nvPr>
                <p:custDataLst>
                  <p:tags r:id="rId431"/>
                </p:custDataLst>
              </p:nvPr>
            </p:nvSpPr>
            <p:spPr>
              <a:xfrm>
                <a:off x="9862129" y="3656699"/>
                <a:ext cx="98558" cy="187966"/>
              </a:xfrm>
              <a:custGeom>
                <a:avLst/>
                <a:gdLst>
                  <a:gd name="connsiteX0" fmla="*/ 98271 w 98558"/>
                  <a:gd name="connsiteY0" fmla="*/ 2292 h 187966"/>
                  <a:gd name="connsiteX1" fmla="*/ 98271 w 98558"/>
                  <a:gd name="connsiteY1" fmla="*/ 4102 h 187966"/>
                  <a:gd name="connsiteX2" fmla="*/ 5212 w 98558"/>
                  <a:gd name="connsiteY2" fmla="*/ 186506 h 187966"/>
                  <a:gd name="connsiteX3" fmla="*/ 1402 w 98558"/>
                  <a:gd name="connsiteY3" fmla="*/ 187744 h 187966"/>
                  <a:gd name="connsiteX4" fmla="*/ 164 w 98558"/>
                  <a:gd name="connsiteY4" fmla="*/ 183934 h 187966"/>
                  <a:gd name="connsiteX5" fmla="*/ 93223 w 98558"/>
                  <a:gd name="connsiteY5" fmla="*/ 1625 h 187966"/>
                  <a:gd name="connsiteX6" fmla="*/ 96909 w 98558"/>
                  <a:gd name="connsiteY6" fmla="*/ 320 h 187966"/>
                  <a:gd name="connsiteX7" fmla="*/ 97033 w 98558"/>
                  <a:gd name="connsiteY7" fmla="*/ 387 h 187966"/>
                  <a:gd name="connsiteX8" fmla="*/ 98271 w 98558"/>
                  <a:gd name="connsiteY8" fmla="*/ 2292 h 18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558" h="187966">
                    <a:moveTo>
                      <a:pt x="98271" y="2292"/>
                    </a:moveTo>
                    <a:cubicBezTo>
                      <a:pt x="98509" y="2873"/>
                      <a:pt x="98509" y="3521"/>
                      <a:pt x="98271" y="4102"/>
                    </a:cubicBezTo>
                    <a:lnTo>
                      <a:pt x="5212" y="186506"/>
                    </a:lnTo>
                    <a:cubicBezTo>
                      <a:pt x="4460" y="187849"/>
                      <a:pt x="2802" y="188392"/>
                      <a:pt x="1402" y="187744"/>
                    </a:cubicBezTo>
                    <a:cubicBezTo>
                      <a:pt x="59" y="186991"/>
                      <a:pt x="-484" y="185334"/>
                      <a:pt x="164" y="183934"/>
                    </a:cubicBezTo>
                    <a:lnTo>
                      <a:pt x="93223" y="1625"/>
                    </a:lnTo>
                    <a:cubicBezTo>
                      <a:pt x="93880" y="244"/>
                      <a:pt x="95528" y="-337"/>
                      <a:pt x="96909" y="320"/>
                    </a:cubicBezTo>
                    <a:cubicBezTo>
                      <a:pt x="96947" y="340"/>
                      <a:pt x="96995" y="368"/>
                      <a:pt x="97033" y="387"/>
                    </a:cubicBezTo>
                    <a:cubicBezTo>
                      <a:pt x="97709" y="806"/>
                      <a:pt x="98167" y="1502"/>
                      <a:pt x="98271" y="22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MG-任意多边形 442" hidden="1"/>
              <p:cNvSpPr/>
              <p:nvPr>
                <p:custDataLst>
                  <p:tags r:id="rId432"/>
                </p:custDataLst>
              </p:nvPr>
            </p:nvSpPr>
            <p:spPr>
              <a:xfrm>
                <a:off x="7257518" y="2389246"/>
                <a:ext cx="397459" cy="290537"/>
              </a:xfrm>
              <a:custGeom>
                <a:avLst/>
                <a:gdLst>
                  <a:gd name="connsiteX0" fmla="*/ 397260 w 397459"/>
                  <a:gd name="connsiteY0" fmla="*/ 2920 h 290537"/>
                  <a:gd name="connsiteX1" fmla="*/ 395832 w 397459"/>
                  <a:gd name="connsiteY1" fmla="*/ 6730 h 290537"/>
                  <a:gd name="connsiteX2" fmla="*/ 5783 w 397459"/>
                  <a:gd name="connsiteY2" fmla="*/ 289908 h 290537"/>
                  <a:gd name="connsiteX3" fmla="*/ 639 w 397459"/>
                  <a:gd name="connsiteY3" fmla="*/ 289051 h 290537"/>
                  <a:gd name="connsiteX4" fmla="*/ 1306 w 397459"/>
                  <a:gd name="connsiteY4" fmla="*/ 283974 h 290537"/>
                  <a:gd name="connsiteX5" fmla="*/ 1401 w 397459"/>
                  <a:gd name="connsiteY5" fmla="*/ 283908 h 290537"/>
                  <a:gd name="connsiteX6" fmla="*/ 391450 w 397459"/>
                  <a:gd name="connsiteY6" fmla="*/ 729 h 290537"/>
                  <a:gd name="connsiteX7" fmla="*/ 396594 w 397459"/>
                  <a:gd name="connsiteY7" fmla="*/ 1587 h 290537"/>
                  <a:gd name="connsiteX8" fmla="*/ 397260 w 397459"/>
                  <a:gd name="connsiteY8" fmla="*/ 2920 h 2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7459" h="290537">
                    <a:moveTo>
                      <a:pt x="397260" y="2920"/>
                    </a:moveTo>
                    <a:cubicBezTo>
                      <a:pt x="397584" y="4358"/>
                      <a:pt x="397022" y="5854"/>
                      <a:pt x="395832" y="6730"/>
                    </a:cubicBezTo>
                    <a:lnTo>
                      <a:pt x="5783" y="289908"/>
                    </a:lnTo>
                    <a:cubicBezTo>
                      <a:pt x="4125" y="291080"/>
                      <a:pt x="1830" y="290699"/>
                      <a:pt x="639" y="289051"/>
                    </a:cubicBezTo>
                    <a:cubicBezTo>
                      <a:pt x="-580" y="287460"/>
                      <a:pt x="-275" y="285193"/>
                      <a:pt x="1306" y="283974"/>
                    </a:cubicBezTo>
                    <a:cubicBezTo>
                      <a:pt x="1335" y="283955"/>
                      <a:pt x="1373" y="283927"/>
                      <a:pt x="1401" y="283908"/>
                    </a:cubicBezTo>
                    <a:lnTo>
                      <a:pt x="391450" y="729"/>
                    </a:lnTo>
                    <a:cubicBezTo>
                      <a:pt x="393107" y="-442"/>
                      <a:pt x="395403" y="-61"/>
                      <a:pt x="396594" y="1587"/>
                    </a:cubicBezTo>
                    <a:cubicBezTo>
                      <a:pt x="396946" y="1958"/>
                      <a:pt x="397175" y="2415"/>
                      <a:pt x="397260" y="29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MG-任意多边形 443" hidden="1"/>
              <p:cNvSpPr/>
              <p:nvPr>
                <p:custDataLst>
                  <p:tags r:id="rId433"/>
                </p:custDataLst>
              </p:nvPr>
            </p:nvSpPr>
            <p:spPr>
              <a:xfrm>
                <a:off x="7253598" y="2570664"/>
                <a:ext cx="211263" cy="113650"/>
              </a:xfrm>
              <a:custGeom>
                <a:avLst/>
                <a:gdLst>
                  <a:gd name="connsiteX0" fmla="*/ 210966 w 211263"/>
                  <a:gd name="connsiteY0" fmla="*/ 7239 h 113650"/>
                  <a:gd name="connsiteX1" fmla="*/ 205918 w 211263"/>
                  <a:gd name="connsiteY1" fmla="*/ 17622 h 113650"/>
                  <a:gd name="connsiteX2" fmla="*/ 11608 w 211263"/>
                  <a:gd name="connsiteY2" fmla="*/ 113443 h 113650"/>
                  <a:gd name="connsiteX3" fmla="*/ 150 w 211263"/>
                  <a:gd name="connsiteY3" fmla="*/ 106366 h 113650"/>
                  <a:gd name="connsiteX4" fmla="*/ 3417 w 211263"/>
                  <a:gd name="connsiteY4" fmla="*/ 96774 h 113650"/>
                  <a:gd name="connsiteX5" fmla="*/ 197727 w 211263"/>
                  <a:gd name="connsiteY5" fmla="*/ 953 h 113650"/>
                  <a:gd name="connsiteX6" fmla="*/ 210204 w 211263"/>
                  <a:gd name="connsiteY6" fmla="*/ 5144 h 113650"/>
                  <a:gd name="connsiteX7" fmla="*/ 210966 w 211263"/>
                  <a:gd name="connsiteY7" fmla="*/ 7239 h 11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263" h="113650">
                    <a:moveTo>
                      <a:pt x="210966" y="7239"/>
                    </a:moveTo>
                    <a:cubicBezTo>
                      <a:pt x="211814" y="11440"/>
                      <a:pt x="209747" y="15688"/>
                      <a:pt x="205918" y="17622"/>
                    </a:cubicBezTo>
                    <a:lnTo>
                      <a:pt x="11608" y="113443"/>
                    </a:lnTo>
                    <a:cubicBezTo>
                      <a:pt x="6493" y="114653"/>
                      <a:pt x="1359" y="111491"/>
                      <a:pt x="150" y="106366"/>
                    </a:cubicBezTo>
                    <a:cubicBezTo>
                      <a:pt x="-698" y="102804"/>
                      <a:pt x="578" y="99079"/>
                      <a:pt x="3417" y="96774"/>
                    </a:cubicBezTo>
                    <a:lnTo>
                      <a:pt x="197727" y="953"/>
                    </a:lnTo>
                    <a:cubicBezTo>
                      <a:pt x="202337" y="-1209"/>
                      <a:pt x="207833" y="639"/>
                      <a:pt x="210204" y="5144"/>
                    </a:cubicBezTo>
                    <a:cubicBezTo>
                      <a:pt x="210500" y="5830"/>
                      <a:pt x="210757" y="6525"/>
                      <a:pt x="210966" y="72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MG-任意多边形 444" hidden="1"/>
              <p:cNvSpPr/>
              <p:nvPr>
                <p:custDataLst>
                  <p:tags r:id="rId434"/>
                </p:custDataLst>
              </p:nvPr>
            </p:nvSpPr>
            <p:spPr>
              <a:xfrm>
                <a:off x="7256606" y="2671440"/>
                <a:ext cx="161387" cy="88287"/>
              </a:xfrm>
              <a:custGeom>
                <a:avLst/>
                <a:gdLst>
                  <a:gd name="connsiteX0" fmla="*/ 161000 w 161387"/>
                  <a:gd name="connsiteY0" fmla="*/ 82676 h 88287"/>
                  <a:gd name="connsiteX1" fmla="*/ 161000 w 161387"/>
                  <a:gd name="connsiteY1" fmla="*/ 85820 h 88287"/>
                  <a:gd name="connsiteX2" fmla="*/ 154856 w 161387"/>
                  <a:gd name="connsiteY2" fmla="*/ 87848 h 88287"/>
                  <a:gd name="connsiteX3" fmla="*/ 154809 w 161387"/>
                  <a:gd name="connsiteY3" fmla="*/ 87820 h 88287"/>
                  <a:gd name="connsiteX4" fmla="*/ 2409 w 161387"/>
                  <a:gd name="connsiteY4" fmla="*/ 8762 h 88287"/>
                  <a:gd name="connsiteX5" fmla="*/ 380 w 161387"/>
                  <a:gd name="connsiteY5" fmla="*/ 2619 h 88287"/>
                  <a:gd name="connsiteX6" fmla="*/ 408 w 161387"/>
                  <a:gd name="connsiteY6" fmla="*/ 2571 h 88287"/>
                  <a:gd name="connsiteX7" fmla="*/ 6695 w 161387"/>
                  <a:gd name="connsiteY7" fmla="*/ 571 h 88287"/>
                  <a:gd name="connsiteX8" fmla="*/ 158619 w 161387"/>
                  <a:gd name="connsiteY8" fmla="*/ 79533 h 88287"/>
                  <a:gd name="connsiteX9" fmla="*/ 161000 w 161387"/>
                  <a:gd name="connsiteY9" fmla="*/ 82676 h 8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387" h="88287">
                    <a:moveTo>
                      <a:pt x="161000" y="82676"/>
                    </a:moveTo>
                    <a:cubicBezTo>
                      <a:pt x="161371" y="83696"/>
                      <a:pt x="161371" y="84801"/>
                      <a:pt x="161000" y="85820"/>
                    </a:cubicBezTo>
                    <a:cubicBezTo>
                      <a:pt x="159866" y="88077"/>
                      <a:pt x="157114" y="88982"/>
                      <a:pt x="154856" y="87848"/>
                    </a:cubicBezTo>
                    <a:cubicBezTo>
                      <a:pt x="154847" y="87839"/>
                      <a:pt x="154828" y="87829"/>
                      <a:pt x="154809" y="87820"/>
                    </a:cubicBezTo>
                    <a:lnTo>
                      <a:pt x="2409" y="8762"/>
                    </a:lnTo>
                    <a:cubicBezTo>
                      <a:pt x="151" y="7629"/>
                      <a:pt x="-754" y="4876"/>
                      <a:pt x="380" y="2619"/>
                    </a:cubicBezTo>
                    <a:cubicBezTo>
                      <a:pt x="389" y="2609"/>
                      <a:pt x="399" y="2590"/>
                      <a:pt x="408" y="2571"/>
                    </a:cubicBezTo>
                    <a:cubicBezTo>
                      <a:pt x="1589" y="285"/>
                      <a:pt x="4409" y="-610"/>
                      <a:pt x="6695" y="571"/>
                    </a:cubicBezTo>
                    <a:lnTo>
                      <a:pt x="158619" y="79533"/>
                    </a:lnTo>
                    <a:cubicBezTo>
                      <a:pt x="159847" y="80171"/>
                      <a:pt x="160724" y="81324"/>
                      <a:pt x="161000" y="82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MG-任意多边形 445" hidden="1"/>
              <p:cNvSpPr/>
              <p:nvPr>
                <p:custDataLst>
                  <p:tags r:id="rId435"/>
                </p:custDataLst>
              </p:nvPr>
            </p:nvSpPr>
            <p:spPr>
              <a:xfrm>
                <a:off x="7408244" y="2749692"/>
                <a:ext cx="15568" cy="13140"/>
              </a:xfrm>
              <a:custGeom>
                <a:avLst/>
                <a:gdLst>
                  <a:gd name="connsiteX0" fmla="*/ 15362 w 15568"/>
                  <a:gd name="connsiteY0" fmla="*/ 7187 h 13140"/>
                  <a:gd name="connsiteX1" fmla="*/ 14791 w 15568"/>
                  <a:gd name="connsiteY1" fmla="*/ 10711 h 13140"/>
                  <a:gd name="connsiteX2" fmla="*/ 7933 w 15568"/>
                  <a:gd name="connsiteY2" fmla="*/ 12521 h 13140"/>
                  <a:gd name="connsiteX3" fmla="*/ 2408 w 15568"/>
                  <a:gd name="connsiteY3" fmla="*/ 9377 h 13140"/>
                  <a:gd name="connsiteX4" fmla="*/ 551 w 15568"/>
                  <a:gd name="connsiteY4" fmla="*/ 2567 h 13140"/>
                  <a:gd name="connsiteX5" fmla="*/ 7361 w 15568"/>
                  <a:gd name="connsiteY5" fmla="*/ 710 h 13140"/>
                  <a:gd name="connsiteX6" fmla="*/ 12886 w 15568"/>
                  <a:gd name="connsiteY6" fmla="*/ 3853 h 13140"/>
                  <a:gd name="connsiteX7" fmla="*/ 15362 w 15568"/>
                  <a:gd name="connsiteY7" fmla="*/ 7187 h 1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68" h="13140">
                    <a:moveTo>
                      <a:pt x="15362" y="7187"/>
                    </a:moveTo>
                    <a:cubicBezTo>
                      <a:pt x="15600" y="8396"/>
                      <a:pt x="15400" y="9644"/>
                      <a:pt x="14791" y="10711"/>
                    </a:cubicBezTo>
                    <a:cubicBezTo>
                      <a:pt x="13381" y="13092"/>
                      <a:pt x="10333" y="13892"/>
                      <a:pt x="7933" y="12521"/>
                    </a:cubicBezTo>
                    <a:lnTo>
                      <a:pt x="2408" y="9377"/>
                    </a:lnTo>
                    <a:cubicBezTo>
                      <a:pt x="17" y="8006"/>
                      <a:pt x="-821" y="4958"/>
                      <a:pt x="551" y="2567"/>
                    </a:cubicBezTo>
                    <a:cubicBezTo>
                      <a:pt x="1922" y="176"/>
                      <a:pt x="4970" y="-662"/>
                      <a:pt x="7361" y="710"/>
                    </a:cubicBezTo>
                    <a:lnTo>
                      <a:pt x="12886" y="3853"/>
                    </a:lnTo>
                    <a:cubicBezTo>
                      <a:pt x="14152" y="4558"/>
                      <a:pt x="15057" y="5768"/>
                      <a:pt x="15362" y="71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MG-任意多边形 446" hidden="1"/>
              <p:cNvSpPr/>
              <p:nvPr>
                <p:custDataLst>
                  <p:tags r:id="rId436"/>
                </p:custDataLst>
              </p:nvPr>
            </p:nvSpPr>
            <p:spPr>
              <a:xfrm>
                <a:off x="7409003" y="2575917"/>
                <a:ext cx="50919" cy="183135"/>
              </a:xfrm>
              <a:custGeom>
                <a:avLst/>
                <a:gdLst>
                  <a:gd name="connsiteX0" fmla="*/ 50704 w 50919"/>
                  <a:gd name="connsiteY0" fmla="*/ 3035 h 183135"/>
                  <a:gd name="connsiteX1" fmla="*/ 50704 w 50919"/>
                  <a:gd name="connsiteY1" fmla="*/ 5035 h 183135"/>
                  <a:gd name="connsiteX2" fmla="*/ 8413 w 50919"/>
                  <a:gd name="connsiteY2" fmla="*/ 179819 h 183135"/>
                  <a:gd name="connsiteX3" fmla="*/ 3307 w 50919"/>
                  <a:gd name="connsiteY3" fmla="*/ 183086 h 183135"/>
                  <a:gd name="connsiteX4" fmla="*/ 3174 w 50919"/>
                  <a:gd name="connsiteY4" fmla="*/ 183057 h 183135"/>
                  <a:gd name="connsiteX5" fmla="*/ -65 w 50919"/>
                  <a:gd name="connsiteY5" fmla="*/ 178200 h 183135"/>
                  <a:gd name="connsiteX6" fmla="*/ 42226 w 50919"/>
                  <a:gd name="connsiteY6" fmla="*/ 3321 h 183135"/>
                  <a:gd name="connsiteX7" fmla="*/ 47579 w 50919"/>
                  <a:gd name="connsiteY7" fmla="*/ 197 h 183135"/>
                  <a:gd name="connsiteX8" fmla="*/ 50704 w 50919"/>
                  <a:gd name="connsiteY8" fmla="*/ 3321 h 18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919" h="183135">
                    <a:moveTo>
                      <a:pt x="50704" y="3035"/>
                    </a:moveTo>
                    <a:cubicBezTo>
                      <a:pt x="50847" y="3692"/>
                      <a:pt x="50847" y="4378"/>
                      <a:pt x="50704" y="5035"/>
                    </a:cubicBezTo>
                    <a:lnTo>
                      <a:pt x="8413" y="179819"/>
                    </a:lnTo>
                    <a:cubicBezTo>
                      <a:pt x="7908" y="182134"/>
                      <a:pt x="5622" y="183591"/>
                      <a:pt x="3307" y="183086"/>
                    </a:cubicBezTo>
                    <a:cubicBezTo>
                      <a:pt x="3260" y="183077"/>
                      <a:pt x="3222" y="183067"/>
                      <a:pt x="3174" y="183057"/>
                    </a:cubicBezTo>
                    <a:cubicBezTo>
                      <a:pt x="1012" y="182496"/>
                      <a:pt x="-379" y="180410"/>
                      <a:pt x="-65" y="178200"/>
                    </a:cubicBezTo>
                    <a:lnTo>
                      <a:pt x="42226" y="3321"/>
                    </a:lnTo>
                    <a:cubicBezTo>
                      <a:pt x="42836" y="978"/>
                      <a:pt x="45236" y="-423"/>
                      <a:pt x="47579" y="197"/>
                    </a:cubicBezTo>
                    <a:cubicBezTo>
                      <a:pt x="49103" y="597"/>
                      <a:pt x="50304" y="1787"/>
                      <a:pt x="50704" y="33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MG-任意多边形 447" hidden="1"/>
              <p:cNvSpPr/>
              <p:nvPr>
                <p:custDataLst>
                  <p:tags r:id="rId437"/>
                </p:custDataLst>
              </p:nvPr>
            </p:nvSpPr>
            <p:spPr>
              <a:xfrm>
                <a:off x="7408189" y="2508780"/>
                <a:ext cx="316995" cy="250954"/>
              </a:xfrm>
              <a:custGeom>
                <a:avLst/>
                <a:gdLst>
                  <a:gd name="connsiteX0" fmla="*/ 316788 w 316995"/>
                  <a:gd name="connsiteY0" fmla="*/ 3973 h 250954"/>
                  <a:gd name="connsiteX1" fmla="*/ 314979 w 316995"/>
                  <a:gd name="connsiteY1" fmla="*/ 9021 h 250954"/>
                  <a:gd name="connsiteX2" fmla="*/ 8083 w 316995"/>
                  <a:gd name="connsiteY2" fmla="*/ 249909 h 250954"/>
                  <a:gd name="connsiteX3" fmla="*/ 987 w 316995"/>
                  <a:gd name="connsiteY3" fmla="*/ 249099 h 250954"/>
                  <a:gd name="connsiteX4" fmla="*/ 1797 w 316995"/>
                  <a:gd name="connsiteY4" fmla="*/ 242003 h 250954"/>
                  <a:gd name="connsiteX5" fmla="*/ 308692 w 316995"/>
                  <a:gd name="connsiteY5" fmla="*/ 1116 h 250954"/>
                  <a:gd name="connsiteX6" fmla="*/ 315836 w 316995"/>
                  <a:gd name="connsiteY6" fmla="*/ 1973 h 250954"/>
                  <a:gd name="connsiteX7" fmla="*/ 316788 w 316995"/>
                  <a:gd name="connsiteY7" fmla="*/ 3973 h 250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995" h="250954">
                    <a:moveTo>
                      <a:pt x="316788" y="3973"/>
                    </a:moveTo>
                    <a:cubicBezTo>
                      <a:pt x="317160" y="5859"/>
                      <a:pt x="316465" y="7802"/>
                      <a:pt x="314979" y="9021"/>
                    </a:cubicBezTo>
                    <a:lnTo>
                      <a:pt x="8083" y="249909"/>
                    </a:lnTo>
                    <a:cubicBezTo>
                      <a:pt x="5902" y="251642"/>
                      <a:pt x="2721" y="251280"/>
                      <a:pt x="987" y="249099"/>
                    </a:cubicBezTo>
                    <a:cubicBezTo>
                      <a:pt x="-746" y="246918"/>
                      <a:pt x="-384" y="243736"/>
                      <a:pt x="1797" y="242003"/>
                    </a:cubicBezTo>
                    <a:lnTo>
                      <a:pt x="308692" y="1116"/>
                    </a:lnTo>
                    <a:cubicBezTo>
                      <a:pt x="310912" y="-589"/>
                      <a:pt x="314083" y="-208"/>
                      <a:pt x="315836" y="1973"/>
                    </a:cubicBezTo>
                    <a:cubicBezTo>
                      <a:pt x="316284" y="2573"/>
                      <a:pt x="316608" y="3249"/>
                      <a:pt x="316788" y="39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MG-任意多边形 448" hidden="1"/>
              <p:cNvSpPr/>
              <p:nvPr>
                <p:custDataLst>
                  <p:tags r:id="rId438"/>
                </p:custDataLst>
              </p:nvPr>
            </p:nvSpPr>
            <p:spPr>
              <a:xfrm>
                <a:off x="7407813" y="2469314"/>
                <a:ext cx="276131" cy="290815"/>
              </a:xfrm>
              <a:custGeom>
                <a:avLst/>
                <a:gdLst>
                  <a:gd name="connsiteX0" fmla="*/ 275921 w 276131"/>
                  <a:gd name="connsiteY0" fmla="*/ 3910 h 290815"/>
                  <a:gd name="connsiteX1" fmla="*/ 274683 w 276131"/>
                  <a:gd name="connsiteY1" fmla="*/ 8482 h 290815"/>
                  <a:gd name="connsiteX2" fmla="*/ 8935 w 276131"/>
                  <a:gd name="connsiteY2" fmla="*/ 288898 h 290815"/>
                  <a:gd name="connsiteX3" fmla="*/ 1858 w 276131"/>
                  <a:gd name="connsiteY3" fmla="*/ 289813 h 290815"/>
                  <a:gd name="connsiteX4" fmla="*/ 944 w 276131"/>
                  <a:gd name="connsiteY4" fmla="*/ 282735 h 290815"/>
                  <a:gd name="connsiteX5" fmla="*/ 1696 w 276131"/>
                  <a:gd name="connsiteY5" fmla="*/ 281945 h 290815"/>
                  <a:gd name="connsiteX6" fmla="*/ 267825 w 276131"/>
                  <a:gd name="connsiteY6" fmla="*/ 1529 h 290815"/>
                  <a:gd name="connsiteX7" fmla="*/ 274969 w 276131"/>
                  <a:gd name="connsiteY7" fmla="*/ 1529 h 290815"/>
                  <a:gd name="connsiteX8" fmla="*/ 274969 w 276131"/>
                  <a:gd name="connsiteY8" fmla="*/ 1529 h 290815"/>
                  <a:gd name="connsiteX9" fmla="*/ 275921 w 276131"/>
                  <a:gd name="connsiteY9" fmla="*/ 3910 h 29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131" h="290815">
                    <a:moveTo>
                      <a:pt x="275921" y="3910"/>
                    </a:moveTo>
                    <a:cubicBezTo>
                      <a:pt x="276245" y="5548"/>
                      <a:pt x="275788" y="7234"/>
                      <a:pt x="274683" y="8482"/>
                    </a:cubicBezTo>
                    <a:lnTo>
                      <a:pt x="8935" y="288898"/>
                    </a:lnTo>
                    <a:cubicBezTo>
                      <a:pt x="7230" y="291108"/>
                      <a:pt x="4058" y="291518"/>
                      <a:pt x="1858" y="289813"/>
                    </a:cubicBezTo>
                    <a:cubicBezTo>
                      <a:pt x="-352" y="288108"/>
                      <a:pt x="-761" y="284936"/>
                      <a:pt x="944" y="282735"/>
                    </a:cubicBezTo>
                    <a:cubicBezTo>
                      <a:pt x="1163" y="282440"/>
                      <a:pt x="1420" y="282183"/>
                      <a:pt x="1696" y="281945"/>
                    </a:cubicBezTo>
                    <a:lnTo>
                      <a:pt x="267825" y="1529"/>
                    </a:lnTo>
                    <a:cubicBezTo>
                      <a:pt x="269796" y="-443"/>
                      <a:pt x="272987" y="-443"/>
                      <a:pt x="274969" y="1529"/>
                    </a:cubicBezTo>
                    <a:cubicBezTo>
                      <a:pt x="274969" y="1529"/>
                      <a:pt x="274969" y="1529"/>
                      <a:pt x="274969" y="1529"/>
                    </a:cubicBezTo>
                    <a:cubicBezTo>
                      <a:pt x="275492" y="2224"/>
                      <a:pt x="275816" y="3043"/>
                      <a:pt x="275921" y="39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MG-任意多边形 449" hidden="1"/>
              <p:cNvSpPr/>
              <p:nvPr>
                <p:custDataLst>
                  <p:tags r:id="rId439"/>
                </p:custDataLst>
              </p:nvPr>
            </p:nvSpPr>
            <p:spPr>
              <a:xfrm>
                <a:off x="7064390" y="2463892"/>
                <a:ext cx="359223" cy="298807"/>
              </a:xfrm>
              <a:custGeom>
                <a:avLst/>
                <a:gdLst>
                  <a:gd name="connsiteX0" fmla="*/ 359026 w 359223"/>
                  <a:gd name="connsiteY0" fmla="*/ 292986 h 298807"/>
                  <a:gd name="connsiteX1" fmla="*/ 357979 w 359223"/>
                  <a:gd name="connsiteY1" fmla="*/ 297082 h 298807"/>
                  <a:gd name="connsiteX2" fmla="*/ 351283 w 359223"/>
                  <a:gd name="connsiteY2" fmla="*/ 297806 h 298807"/>
                  <a:gd name="connsiteX3" fmla="*/ 351216 w 359223"/>
                  <a:gd name="connsiteY3" fmla="*/ 297749 h 298807"/>
                  <a:gd name="connsiteX4" fmla="*/ 1648 w 359223"/>
                  <a:gd name="connsiteY4" fmla="*/ 8570 h 298807"/>
                  <a:gd name="connsiteX5" fmla="*/ 982 w 359223"/>
                  <a:gd name="connsiteY5" fmla="*/ 1807 h 298807"/>
                  <a:gd name="connsiteX6" fmla="*/ 7744 w 359223"/>
                  <a:gd name="connsiteY6" fmla="*/ 1140 h 298807"/>
                  <a:gd name="connsiteX7" fmla="*/ 357312 w 359223"/>
                  <a:gd name="connsiteY7" fmla="*/ 290224 h 298807"/>
                  <a:gd name="connsiteX8" fmla="*/ 359026 w 359223"/>
                  <a:gd name="connsiteY8" fmla="*/ 292986 h 298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223" h="298807">
                    <a:moveTo>
                      <a:pt x="359026" y="292986"/>
                    </a:moveTo>
                    <a:cubicBezTo>
                      <a:pt x="359303" y="294444"/>
                      <a:pt x="358922" y="295939"/>
                      <a:pt x="357979" y="297082"/>
                    </a:cubicBezTo>
                    <a:cubicBezTo>
                      <a:pt x="356331" y="299130"/>
                      <a:pt x="353330" y="299454"/>
                      <a:pt x="351283" y="297806"/>
                    </a:cubicBezTo>
                    <a:cubicBezTo>
                      <a:pt x="351264" y="297787"/>
                      <a:pt x="351235" y="297768"/>
                      <a:pt x="351216" y="297749"/>
                    </a:cubicBezTo>
                    <a:lnTo>
                      <a:pt x="1648" y="8570"/>
                    </a:lnTo>
                    <a:cubicBezTo>
                      <a:pt x="-399" y="6884"/>
                      <a:pt x="-704" y="3855"/>
                      <a:pt x="982" y="1807"/>
                    </a:cubicBezTo>
                    <a:cubicBezTo>
                      <a:pt x="2668" y="-241"/>
                      <a:pt x="5697" y="-545"/>
                      <a:pt x="7744" y="1140"/>
                    </a:cubicBezTo>
                    <a:lnTo>
                      <a:pt x="357312" y="290224"/>
                    </a:lnTo>
                    <a:cubicBezTo>
                      <a:pt x="358169" y="290939"/>
                      <a:pt x="358769" y="291901"/>
                      <a:pt x="359026" y="2929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MG-任意多边形 450" hidden="1"/>
              <p:cNvSpPr/>
              <p:nvPr>
                <p:custDataLst>
                  <p:tags r:id="rId440"/>
                </p:custDataLst>
              </p:nvPr>
            </p:nvSpPr>
            <p:spPr>
              <a:xfrm>
                <a:off x="7413096" y="2508450"/>
                <a:ext cx="312375" cy="255073"/>
              </a:xfrm>
              <a:custGeom>
                <a:avLst/>
                <a:gdLst>
                  <a:gd name="connsiteX0" fmla="*/ 312167 w 312375"/>
                  <a:gd name="connsiteY0" fmla="*/ 4303 h 255073"/>
                  <a:gd name="connsiteX1" fmla="*/ 310262 w 312375"/>
                  <a:gd name="connsiteY1" fmla="*/ 9541 h 255073"/>
                  <a:gd name="connsiteX2" fmla="*/ 8986 w 312375"/>
                  <a:gd name="connsiteY2" fmla="*/ 253572 h 255073"/>
                  <a:gd name="connsiteX3" fmla="*/ 1443 w 312375"/>
                  <a:gd name="connsiteY3" fmla="*/ 253553 h 255073"/>
                  <a:gd name="connsiteX4" fmla="*/ 1462 w 312375"/>
                  <a:gd name="connsiteY4" fmla="*/ 246009 h 255073"/>
                  <a:gd name="connsiteX5" fmla="*/ 2224 w 312375"/>
                  <a:gd name="connsiteY5" fmla="*/ 245380 h 255073"/>
                  <a:gd name="connsiteX6" fmla="*/ 303595 w 312375"/>
                  <a:gd name="connsiteY6" fmla="*/ 1255 h 255073"/>
                  <a:gd name="connsiteX7" fmla="*/ 310967 w 312375"/>
                  <a:gd name="connsiteY7" fmla="*/ 1950 h 255073"/>
                  <a:gd name="connsiteX8" fmla="*/ 311024 w 312375"/>
                  <a:gd name="connsiteY8" fmla="*/ 2017 h 255073"/>
                  <a:gd name="connsiteX9" fmla="*/ 312167 w 312375"/>
                  <a:gd name="connsiteY9" fmla="*/ 4303 h 255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2375" h="255073">
                    <a:moveTo>
                      <a:pt x="312167" y="4303"/>
                    </a:moveTo>
                    <a:cubicBezTo>
                      <a:pt x="312548" y="6265"/>
                      <a:pt x="311815" y="8274"/>
                      <a:pt x="310262" y="9541"/>
                    </a:cubicBezTo>
                    <a:lnTo>
                      <a:pt x="8986" y="253572"/>
                    </a:lnTo>
                    <a:cubicBezTo>
                      <a:pt x="6900" y="255648"/>
                      <a:pt x="3519" y="255639"/>
                      <a:pt x="1443" y="253553"/>
                    </a:cubicBezTo>
                    <a:cubicBezTo>
                      <a:pt x="-634" y="251467"/>
                      <a:pt x="-624" y="248085"/>
                      <a:pt x="1462" y="246009"/>
                    </a:cubicBezTo>
                    <a:cubicBezTo>
                      <a:pt x="1700" y="245771"/>
                      <a:pt x="1947" y="245561"/>
                      <a:pt x="2224" y="245380"/>
                    </a:cubicBezTo>
                    <a:lnTo>
                      <a:pt x="303595" y="1255"/>
                    </a:lnTo>
                    <a:cubicBezTo>
                      <a:pt x="305824" y="-593"/>
                      <a:pt x="309129" y="-279"/>
                      <a:pt x="310967" y="1950"/>
                    </a:cubicBezTo>
                    <a:cubicBezTo>
                      <a:pt x="310986" y="1969"/>
                      <a:pt x="311005" y="1997"/>
                      <a:pt x="311024" y="2017"/>
                    </a:cubicBezTo>
                    <a:cubicBezTo>
                      <a:pt x="311586" y="2674"/>
                      <a:pt x="311977" y="3455"/>
                      <a:pt x="312167" y="4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2" name="MG-任意多边形 451" hidden="1"/>
              <p:cNvSpPr/>
              <p:nvPr>
                <p:custDataLst>
                  <p:tags r:id="rId441"/>
                </p:custDataLst>
              </p:nvPr>
            </p:nvSpPr>
            <p:spPr>
              <a:xfrm>
                <a:off x="7064455" y="2165730"/>
                <a:ext cx="785317" cy="307769"/>
              </a:xfrm>
              <a:custGeom>
                <a:avLst/>
                <a:gdLst>
                  <a:gd name="connsiteX0" fmla="*/ 785110 w 785317"/>
                  <a:gd name="connsiteY0" fmla="*/ 3837 h 307769"/>
                  <a:gd name="connsiteX1" fmla="*/ 782062 w 785317"/>
                  <a:gd name="connsiteY1" fmla="*/ 9362 h 307769"/>
                  <a:gd name="connsiteX2" fmla="*/ 6441 w 785317"/>
                  <a:gd name="connsiteY2" fmla="*/ 307494 h 307769"/>
                  <a:gd name="connsiteX3" fmla="*/ 269 w 785317"/>
                  <a:gd name="connsiteY3" fmla="*/ 304789 h 307769"/>
                  <a:gd name="connsiteX4" fmla="*/ 250 w 785317"/>
                  <a:gd name="connsiteY4" fmla="*/ 304732 h 307769"/>
                  <a:gd name="connsiteX5" fmla="*/ 2774 w 785317"/>
                  <a:gd name="connsiteY5" fmla="*/ 298636 h 307769"/>
                  <a:gd name="connsiteX6" fmla="*/ 3012 w 785317"/>
                  <a:gd name="connsiteY6" fmla="*/ 298541 h 307769"/>
                  <a:gd name="connsiteX7" fmla="*/ 778633 w 785317"/>
                  <a:gd name="connsiteY7" fmla="*/ 408 h 307769"/>
                  <a:gd name="connsiteX8" fmla="*/ 784729 w 785317"/>
                  <a:gd name="connsiteY8" fmla="*/ 2933 h 307769"/>
                  <a:gd name="connsiteX9" fmla="*/ 784824 w 785317"/>
                  <a:gd name="connsiteY9" fmla="*/ 3171 h 30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5317" h="307769">
                    <a:moveTo>
                      <a:pt x="785110" y="3837"/>
                    </a:moveTo>
                    <a:cubicBezTo>
                      <a:pt x="785586" y="6181"/>
                      <a:pt x="784300" y="8524"/>
                      <a:pt x="782062" y="9362"/>
                    </a:cubicBezTo>
                    <a:lnTo>
                      <a:pt x="6441" y="307494"/>
                    </a:lnTo>
                    <a:cubicBezTo>
                      <a:pt x="3993" y="308447"/>
                      <a:pt x="1231" y="307237"/>
                      <a:pt x="269" y="304789"/>
                    </a:cubicBezTo>
                    <a:cubicBezTo>
                      <a:pt x="269" y="304770"/>
                      <a:pt x="259" y="304751"/>
                      <a:pt x="250" y="304732"/>
                    </a:cubicBezTo>
                    <a:cubicBezTo>
                      <a:pt x="-741" y="302351"/>
                      <a:pt x="393" y="299617"/>
                      <a:pt x="2774" y="298636"/>
                    </a:cubicBezTo>
                    <a:cubicBezTo>
                      <a:pt x="2850" y="298598"/>
                      <a:pt x="2936" y="298570"/>
                      <a:pt x="3012" y="298541"/>
                    </a:cubicBezTo>
                    <a:lnTo>
                      <a:pt x="778633" y="408"/>
                    </a:lnTo>
                    <a:cubicBezTo>
                      <a:pt x="781014" y="-582"/>
                      <a:pt x="783748" y="551"/>
                      <a:pt x="784729" y="2933"/>
                    </a:cubicBezTo>
                    <a:cubicBezTo>
                      <a:pt x="784767" y="3009"/>
                      <a:pt x="784795" y="3095"/>
                      <a:pt x="784824" y="3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3" name="MG-任意多边形 452" hidden="1"/>
              <p:cNvSpPr/>
              <p:nvPr>
                <p:custDataLst>
                  <p:tags r:id="rId442"/>
                </p:custDataLst>
              </p:nvPr>
            </p:nvSpPr>
            <p:spPr>
              <a:xfrm>
                <a:off x="7056487" y="2272778"/>
                <a:ext cx="299323" cy="208627"/>
              </a:xfrm>
              <a:custGeom>
                <a:avLst/>
                <a:gdLst>
                  <a:gd name="connsiteX0" fmla="*/ 298921 w 299323"/>
                  <a:gd name="connsiteY0" fmla="*/ 10042 h 208627"/>
                  <a:gd name="connsiteX1" fmla="*/ 293587 w 299323"/>
                  <a:gd name="connsiteY1" fmla="*/ 23281 h 208627"/>
                  <a:gd name="connsiteX2" fmla="*/ 19743 w 299323"/>
                  <a:gd name="connsiteY2" fmla="*/ 206447 h 208627"/>
                  <a:gd name="connsiteX3" fmla="*/ 2122 w 299323"/>
                  <a:gd name="connsiteY3" fmla="*/ 203190 h 208627"/>
                  <a:gd name="connsiteX4" fmla="*/ 5379 w 299323"/>
                  <a:gd name="connsiteY4" fmla="*/ 185568 h 208627"/>
                  <a:gd name="connsiteX5" fmla="*/ 5646 w 299323"/>
                  <a:gd name="connsiteY5" fmla="*/ 185397 h 208627"/>
                  <a:gd name="connsiteX6" fmla="*/ 279394 w 299323"/>
                  <a:gd name="connsiteY6" fmla="*/ 2231 h 208627"/>
                  <a:gd name="connsiteX7" fmla="*/ 296987 w 299323"/>
                  <a:gd name="connsiteY7" fmla="*/ 5622 h 208627"/>
                  <a:gd name="connsiteX8" fmla="*/ 297016 w 299323"/>
                  <a:gd name="connsiteY8" fmla="*/ 5660 h 208627"/>
                  <a:gd name="connsiteX9" fmla="*/ 298921 w 299323"/>
                  <a:gd name="connsiteY9" fmla="*/ 10042 h 20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323" h="208627">
                    <a:moveTo>
                      <a:pt x="298921" y="10042"/>
                    </a:moveTo>
                    <a:cubicBezTo>
                      <a:pt x="300035" y="15128"/>
                      <a:pt x="297920" y="20386"/>
                      <a:pt x="293587" y="23281"/>
                    </a:cubicBezTo>
                    <a:lnTo>
                      <a:pt x="19743" y="206447"/>
                    </a:lnTo>
                    <a:cubicBezTo>
                      <a:pt x="13980" y="210410"/>
                      <a:pt x="6094" y="208952"/>
                      <a:pt x="2122" y="203190"/>
                    </a:cubicBezTo>
                    <a:cubicBezTo>
                      <a:pt x="-1841" y="197427"/>
                      <a:pt x="-383" y="189540"/>
                      <a:pt x="5379" y="185568"/>
                    </a:cubicBezTo>
                    <a:cubicBezTo>
                      <a:pt x="5474" y="185511"/>
                      <a:pt x="5560" y="185454"/>
                      <a:pt x="5646" y="185397"/>
                    </a:cubicBezTo>
                    <a:lnTo>
                      <a:pt x="279394" y="2231"/>
                    </a:lnTo>
                    <a:cubicBezTo>
                      <a:pt x="285186" y="-1693"/>
                      <a:pt x="293063" y="-179"/>
                      <a:pt x="296987" y="5622"/>
                    </a:cubicBezTo>
                    <a:cubicBezTo>
                      <a:pt x="296997" y="5632"/>
                      <a:pt x="297006" y="5651"/>
                      <a:pt x="297016" y="5660"/>
                    </a:cubicBezTo>
                    <a:cubicBezTo>
                      <a:pt x="297901" y="6994"/>
                      <a:pt x="298549" y="8480"/>
                      <a:pt x="298921" y="100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4" name="MG-任意多边形 453" hidden="1"/>
              <p:cNvSpPr/>
              <p:nvPr>
                <p:custDataLst>
                  <p:tags r:id="rId443"/>
                </p:custDataLst>
              </p:nvPr>
            </p:nvSpPr>
            <p:spPr>
              <a:xfrm>
                <a:off x="8221044" y="2704524"/>
                <a:ext cx="367583" cy="309829"/>
              </a:xfrm>
              <a:custGeom>
                <a:avLst/>
                <a:gdLst>
                  <a:gd name="connsiteX0" fmla="*/ 367375 w 367583"/>
                  <a:gd name="connsiteY0" fmla="*/ 3015 h 309829"/>
                  <a:gd name="connsiteX1" fmla="*/ 366137 w 367583"/>
                  <a:gd name="connsiteY1" fmla="*/ 6730 h 309829"/>
                  <a:gd name="connsiteX2" fmla="*/ 5806 w 367583"/>
                  <a:gd name="connsiteY2" fmla="*/ 309244 h 309829"/>
                  <a:gd name="connsiteX3" fmla="*/ 529 w 367583"/>
                  <a:gd name="connsiteY3" fmla="*/ 308177 h 309829"/>
                  <a:gd name="connsiteX4" fmla="*/ 948 w 367583"/>
                  <a:gd name="connsiteY4" fmla="*/ 303434 h 309829"/>
                  <a:gd name="connsiteX5" fmla="*/ 361279 w 367583"/>
                  <a:gd name="connsiteY5" fmla="*/ 920 h 309829"/>
                  <a:gd name="connsiteX6" fmla="*/ 366613 w 367583"/>
                  <a:gd name="connsiteY6" fmla="*/ 1396 h 309829"/>
                  <a:gd name="connsiteX7" fmla="*/ 367375 w 367583"/>
                  <a:gd name="connsiteY7" fmla="*/ 3015 h 309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583" h="309829">
                    <a:moveTo>
                      <a:pt x="367375" y="3015"/>
                    </a:moveTo>
                    <a:cubicBezTo>
                      <a:pt x="367699" y="4387"/>
                      <a:pt x="367222" y="5825"/>
                      <a:pt x="366137" y="6730"/>
                    </a:cubicBezTo>
                    <a:lnTo>
                      <a:pt x="5806" y="309244"/>
                    </a:lnTo>
                    <a:cubicBezTo>
                      <a:pt x="4053" y="310406"/>
                      <a:pt x="1691" y="309930"/>
                      <a:pt x="529" y="308177"/>
                    </a:cubicBezTo>
                    <a:cubicBezTo>
                      <a:pt x="-462" y="306692"/>
                      <a:pt x="-281" y="304720"/>
                      <a:pt x="948" y="303434"/>
                    </a:cubicBezTo>
                    <a:lnTo>
                      <a:pt x="361279" y="920"/>
                    </a:lnTo>
                    <a:cubicBezTo>
                      <a:pt x="362889" y="-404"/>
                      <a:pt x="365260" y="-194"/>
                      <a:pt x="366613" y="1396"/>
                    </a:cubicBezTo>
                    <a:cubicBezTo>
                      <a:pt x="366994" y="1863"/>
                      <a:pt x="367261" y="2425"/>
                      <a:pt x="367375" y="30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5" name="MG-任意多边形 454" hidden="1"/>
              <p:cNvSpPr/>
              <p:nvPr>
                <p:custDataLst>
                  <p:tags r:id="rId444"/>
                </p:custDataLst>
              </p:nvPr>
            </p:nvSpPr>
            <p:spPr>
              <a:xfrm>
                <a:off x="8219504" y="2775892"/>
                <a:ext cx="155888" cy="239913"/>
              </a:xfrm>
              <a:custGeom>
                <a:avLst/>
                <a:gdLst>
                  <a:gd name="connsiteX0" fmla="*/ 155651 w 155888"/>
                  <a:gd name="connsiteY0" fmla="*/ 3942 h 239913"/>
                  <a:gd name="connsiteX1" fmla="*/ 154984 w 155888"/>
                  <a:gd name="connsiteY1" fmla="*/ 7752 h 239913"/>
                  <a:gd name="connsiteX2" fmla="*/ 9156 w 155888"/>
                  <a:gd name="connsiteY2" fmla="*/ 237685 h 239913"/>
                  <a:gd name="connsiteX3" fmla="*/ 2203 w 155888"/>
                  <a:gd name="connsiteY3" fmla="*/ 239209 h 239913"/>
                  <a:gd name="connsiteX4" fmla="*/ 679 w 155888"/>
                  <a:gd name="connsiteY4" fmla="*/ 232256 h 239913"/>
                  <a:gd name="connsiteX5" fmla="*/ 146602 w 155888"/>
                  <a:gd name="connsiteY5" fmla="*/ 2322 h 239913"/>
                  <a:gd name="connsiteX6" fmla="*/ 153460 w 155888"/>
                  <a:gd name="connsiteY6" fmla="*/ 798 h 239913"/>
                  <a:gd name="connsiteX7" fmla="*/ 155651 w 155888"/>
                  <a:gd name="connsiteY7" fmla="*/ 3942 h 23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888" h="239913">
                    <a:moveTo>
                      <a:pt x="155651" y="3942"/>
                    </a:moveTo>
                    <a:cubicBezTo>
                      <a:pt x="155955" y="5247"/>
                      <a:pt x="155717" y="6628"/>
                      <a:pt x="154984" y="7752"/>
                    </a:cubicBezTo>
                    <a:lnTo>
                      <a:pt x="9156" y="237685"/>
                    </a:lnTo>
                    <a:cubicBezTo>
                      <a:pt x="7623" y="239971"/>
                      <a:pt x="4555" y="240647"/>
                      <a:pt x="2203" y="239209"/>
                    </a:cubicBezTo>
                    <a:cubicBezTo>
                      <a:pt x="-131" y="237704"/>
                      <a:pt x="-807" y="234599"/>
                      <a:pt x="679" y="232256"/>
                    </a:cubicBezTo>
                    <a:lnTo>
                      <a:pt x="146602" y="2322"/>
                    </a:lnTo>
                    <a:cubicBezTo>
                      <a:pt x="148097" y="46"/>
                      <a:pt x="151136" y="-630"/>
                      <a:pt x="153460" y="798"/>
                    </a:cubicBezTo>
                    <a:cubicBezTo>
                      <a:pt x="154565" y="1532"/>
                      <a:pt x="155346" y="2656"/>
                      <a:pt x="155651" y="39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6" name="MG-任意多边形 455" hidden="1"/>
              <p:cNvSpPr/>
              <p:nvPr>
                <p:custDataLst>
                  <p:tags r:id="rId445"/>
                </p:custDataLst>
              </p:nvPr>
            </p:nvSpPr>
            <p:spPr>
              <a:xfrm>
                <a:off x="8219235" y="2788671"/>
                <a:ext cx="264637" cy="227579"/>
              </a:xfrm>
              <a:custGeom>
                <a:avLst/>
                <a:gdLst>
                  <a:gd name="connsiteX0" fmla="*/ 264409 w 264637"/>
                  <a:gd name="connsiteY0" fmla="*/ 4308 h 227579"/>
                  <a:gd name="connsiteX1" fmla="*/ 262599 w 264637"/>
                  <a:gd name="connsiteY1" fmla="*/ 9546 h 227579"/>
                  <a:gd name="connsiteX2" fmla="*/ 8853 w 264637"/>
                  <a:gd name="connsiteY2" fmla="*/ 226335 h 227579"/>
                  <a:gd name="connsiteX3" fmla="*/ 1185 w 264637"/>
                  <a:gd name="connsiteY3" fmla="*/ 225716 h 227579"/>
                  <a:gd name="connsiteX4" fmla="*/ 1804 w 264637"/>
                  <a:gd name="connsiteY4" fmla="*/ 218049 h 227579"/>
                  <a:gd name="connsiteX5" fmla="*/ 255741 w 264637"/>
                  <a:gd name="connsiteY5" fmla="*/ 1355 h 227579"/>
                  <a:gd name="connsiteX6" fmla="*/ 263456 w 264637"/>
                  <a:gd name="connsiteY6" fmla="*/ 1926 h 227579"/>
                  <a:gd name="connsiteX7" fmla="*/ 264409 w 264637"/>
                  <a:gd name="connsiteY7" fmla="*/ 4308 h 227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4637" h="227579">
                    <a:moveTo>
                      <a:pt x="264409" y="4308"/>
                    </a:moveTo>
                    <a:cubicBezTo>
                      <a:pt x="264828" y="6251"/>
                      <a:pt x="264132" y="8279"/>
                      <a:pt x="262599" y="9546"/>
                    </a:cubicBezTo>
                    <a:lnTo>
                      <a:pt x="8853" y="226335"/>
                    </a:lnTo>
                    <a:cubicBezTo>
                      <a:pt x="6567" y="228278"/>
                      <a:pt x="3128" y="228002"/>
                      <a:pt x="1185" y="225716"/>
                    </a:cubicBezTo>
                    <a:cubicBezTo>
                      <a:pt x="-758" y="223430"/>
                      <a:pt x="-482" y="219992"/>
                      <a:pt x="1804" y="218049"/>
                    </a:cubicBezTo>
                    <a:lnTo>
                      <a:pt x="255741" y="1355"/>
                    </a:lnTo>
                    <a:cubicBezTo>
                      <a:pt x="258037" y="-588"/>
                      <a:pt x="261465" y="-331"/>
                      <a:pt x="263456" y="1926"/>
                    </a:cubicBezTo>
                    <a:cubicBezTo>
                      <a:pt x="263942" y="2641"/>
                      <a:pt x="264266" y="3460"/>
                      <a:pt x="264409" y="43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7" name="MG-任意多边形 456" hidden="1"/>
              <p:cNvSpPr/>
              <p:nvPr>
                <p:custDataLst>
                  <p:tags r:id="rId446"/>
                </p:custDataLst>
              </p:nvPr>
            </p:nvSpPr>
            <p:spPr>
              <a:xfrm>
                <a:off x="8124620" y="2939477"/>
                <a:ext cx="701216" cy="105046"/>
              </a:xfrm>
              <a:custGeom>
                <a:avLst/>
                <a:gdLst>
                  <a:gd name="connsiteX0" fmla="*/ 701067 w 701216"/>
                  <a:gd name="connsiteY0" fmla="*/ 4282 h 105046"/>
                  <a:gd name="connsiteX1" fmla="*/ 696876 w 701216"/>
                  <a:gd name="connsiteY1" fmla="*/ 9806 h 105046"/>
                  <a:gd name="connsiteX2" fmla="*/ 5456 w 701216"/>
                  <a:gd name="connsiteY2" fmla="*/ 105056 h 105046"/>
                  <a:gd name="connsiteX3" fmla="*/ -68 w 701216"/>
                  <a:gd name="connsiteY3" fmla="*/ 100865 h 105046"/>
                  <a:gd name="connsiteX4" fmla="*/ 4123 w 701216"/>
                  <a:gd name="connsiteY4" fmla="*/ 95341 h 105046"/>
                  <a:gd name="connsiteX5" fmla="*/ 695543 w 701216"/>
                  <a:gd name="connsiteY5" fmla="*/ 91 h 105046"/>
                  <a:gd name="connsiteX6" fmla="*/ 701067 w 701216"/>
                  <a:gd name="connsiteY6" fmla="*/ 4282 h 105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1216" h="105046">
                    <a:moveTo>
                      <a:pt x="701067" y="4282"/>
                    </a:moveTo>
                    <a:cubicBezTo>
                      <a:pt x="701410" y="6958"/>
                      <a:pt x="699543" y="9416"/>
                      <a:pt x="696876" y="9806"/>
                    </a:cubicBezTo>
                    <a:lnTo>
                      <a:pt x="5456" y="105056"/>
                    </a:lnTo>
                    <a:cubicBezTo>
                      <a:pt x="2780" y="105399"/>
                      <a:pt x="322" y="103532"/>
                      <a:pt x="-68" y="100865"/>
                    </a:cubicBezTo>
                    <a:cubicBezTo>
                      <a:pt x="-411" y="98189"/>
                      <a:pt x="1456" y="95731"/>
                      <a:pt x="4123" y="95341"/>
                    </a:cubicBezTo>
                    <a:lnTo>
                      <a:pt x="695543" y="91"/>
                    </a:lnTo>
                    <a:cubicBezTo>
                      <a:pt x="698219" y="-252"/>
                      <a:pt x="700677" y="1615"/>
                      <a:pt x="701067" y="42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8" name="MG-任意多边形 457" hidden="1"/>
              <p:cNvSpPr/>
              <p:nvPr>
                <p:custDataLst>
                  <p:tags r:id="rId447"/>
                </p:custDataLst>
              </p:nvPr>
            </p:nvSpPr>
            <p:spPr>
              <a:xfrm>
                <a:off x="8124510" y="2766579"/>
                <a:ext cx="604718" cy="278822"/>
              </a:xfrm>
              <a:custGeom>
                <a:avLst/>
                <a:gdLst>
                  <a:gd name="connsiteX0" fmla="*/ 604498 w 604718"/>
                  <a:gd name="connsiteY0" fmla="*/ 4111 h 278822"/>
                  <a:gd name="connsiteX1" fmla="*/ 601545 w 604718"/>
                  <a:gd name="connsiteY1" fmla="*/ 9731 h 278822"/>
                  <a:gd name="connsiteX2" fmla="*/ 7090 w 604718"/>
                  <a:gd name="connsiteY2" fmla="*/ 278431 h 278822"/>
                  <a:gd name="connsiteX3" fmla="*/ 327 w 604718"/>
                  <a:gd name="connsiteY3" fmla="*/ 275859 h 278822"/>
                  <a:gd name="connsiteX4" fmla="*/ 2890 w 604718"/>
                  <a:gd name="connsiteY4" fmla="*/ 269192 h 278822"/>
                  <a:gd name="connsiteX5" fmla="*/ 2899 w 604718"/>
                  <a:gd name="connsiteY5" fmla="*/ 269192 h 278822"/>
                  <a:gd name="connsiteX6" fmla="*/ 597354 w 604718"/>
                  <a:gd name="connsiteY6" fmla="*/ 492 h 278822"/>
                  <a:gd name="connsiteX7" fmla="*/ 604117 w 604718"/>
                  <a:gd name="connsiteY7" fmla="*/ 3063 h 278822"/>
                  <a:gd name="connsiteX8" fmla="*/ 604498 w 604718"/>
                  <a:gd name="connsiteY8" fmla="*/ 4111 h 27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4718" h="278822">
                    <a:moveTo>
                      <a:pt x="604498" y="4111"/>
                    </a:moveTo>
                    <a:cubicBezTo>
                      <a:pt x="605003" y="6454"/>
                      <a:pt x="603755" y="8816"/>
                      <a:pt x="601545" y="9731"/>
                    </a:cubicBezTo>
                    <a:lnTo>
                      <a:pt x="7090" y="278431"/>
                    </a:lnTo>
                    <a:cubicBezTo>
                      <a:pt x="4509" y="279574"/>
                      <a:pt x="1499" y="278422"/>
                      <a:pt x="327" y="275859"/>
                    </a:cubicBezTo>
                    <a:cubicBezTo>
                      <a:pt x="-806" y="273316"/>
                      <a:pt x="346" y="270325"/>
                      <a:pt x="2890" y="269192"/>
                    </a:cubicBezTo>
                    <a:cubicBezTo>
                      <a:pt x="2890" y="269192"/>
                      <a:pt x="2899" y="269192"/>
                      <a:pt x="2899" y="269192"/>
                    </a:cubicBezTo>
                    <a:lnTo>
                      <a:pt x="597354" y="492"/>
                    </a:lnTo>
                    <a:cubicBezTo>
                      <a:pt x="599936" y="-651"/>
                      <a:pt x="602946" y="501"/>
                      <a:pt x="604117" y="3063"/>
                    </a:cubicBezTo>
                    <a:cubicBezTo>
                      <a:pt x="604298" y="3387"/>
                      <a:pt x="604432" y="3740"/>
                      <a:pt x="604498" y="41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9" name="MG-任意多边形 458" hidden="1"/>
              <p:cNvSpPr/>
              <p:nvPr>
                <p:custDataLst>
                  <p:tags r:id="rId448"/>
                </p:custDataLst>
              </p:nvPr>
            </p:nvSpPr>
            <p:spPr>
              <a:xfrm>
                <a:off x="8123080" y="2774702"/>
                <a:ext cx="253750" cy="272075"/>
              </a:xfrm>
              <a:custGeom>
                <a:avLst/>
                <a:gdLst>
                  <a:gd name="connsiteX0" fmla="*/ 253503 w 253750"/>
                  <a:gd name="connsiteY0" fmla="*/ 4846 h 272075"/>
                  <a:gd name="connsiteX1" fmla="*/ 251884 w 253750"/>
                  <a:gd name="connsiteY1" fmla="*/ 10561 h 272075"/>
                  <a:gd name="connsiteX2" fmla="*/ 11091 w 253750"/>
                  <a:gd name="connsiteY2" fmla="*/ 270022 h 272075"/>
                  <a:gd name="connsiteX3" fmla="*/ 1995 w 253750"/>
                  <a:gd name="connsiteY3" fmla="*/ 270450 h 272075"/>
                  <a:gd name="connsiteX4" fmla="*/ 1566 w 253750"/>
                  <a:gd name="connsiteY4" fmla="*/ 261354 h 272075"/>
                  <a:gd name="connsiteX5" fmla="*/ 242359 w 253750"/>
                  <a:gd name="connsiteY5" fmla="*/ 1893 h 272075"/>
                  <a:gd name="connsiteX6" fmla="*/ 251407 w 253750"/>
                  <a:gd name="connsiteY6" fmla="*/ 1893 h 272075"/>
                  <a:gd name="connsiteX7" fmla="*/ 253503 w 253750"/>
                  <a:gd name="connsiteY7" fmla="*/ 4846 h 27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3750" h="272075">
                    <a:moveTo>
                      <a:pt x="253503" y="4846"/>
                    </a:moveTo>
                    <a:cubicBezTo>
                      <a:pt x="253941" y="6903"/>
                      <a:pt x="253331" y="9037"/>
                      <a:pt x="251884" y="10561"/>
                    </a:cubicBezTo>
                    <a:lnTo>
                      <a:pt x="11091" y="270022"/>
                    </a:lnTo>
                    <a:cubicBezTo>
                      <a:pt x="8701" y="272651"/>
                      <a:pt x="4624" y="272841"/>
                      <a:pt x="1995" y="270450"/>
                    </a:cubicBezTo>
                    <a:cubicBezTo>
                      <a:pt x="-634" y="268060"/>
                      <a:pt x="-824" y="263983"/>
                      <a:pt x="1566" y="261354"/>
                    </a:cubicBezTo>
                    <a:lnTo>
                      <a:pt x="242359" y="1893"/>
                    </a:lnTo>
                    <a:cubicBezTo>
                      <a:pt x="244873" y="-564"/>
                      <a:pt x="248892" y="-564"/>
                      <a:pt x="251407" y="1893"/>
                    </a:cubicBezTo>
                    <a:cubicBezTo>
                      <a:pt x="252350" y="2674"/>
                      <a:pt x="253074" y="3693"/>
                      <a:pt x="253503" y="48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0" name="MG-任意多边形 459" hidden="1"/>
              <p:cNvSpPr/>
              <p:nvPr>
                <p:custDataLst>
                  <p:tags r:id="rId449"/>
                </p:custDataLst>
              </p:nvPr>
            </p:nvSpPr>
            <p:spPr>
              <a:xfrm>
                <a:off x="8118832" y="2993717"/>
                <a:ext cx="344113" cy="56546"/>
              </a:xfrm>
              <a:custGeom>
                <a:avLst/>
                <a:gdLst>
                  <a:gd name="connsiteX0" fmla="*/ 343952 w 344113"/>
                  <a:gd name="connsiteY0" fmla="*/ 8049 h 56546"/>
                  <a:gd name="connsiteX1" fmla="*/ 343952 w 344113"/>
                  <a:gd name="connsiteY1" fmla="*/ 9097 h 56546"/>
                  <a:gd name="connsiteX2" fmla="*/ 334999 w 344113"/>
                  <a:gd name="connsiteY2" fmla="*/ 20241 h 56546"/>
                  <a:gd name="connsiteX3" fmla="*/ 11148 w 344113"/>
                  <a:gd name="connsiteY3" fmla="*/ 56532 h 56546"/>
                  <a:gd name="connsiteX4" fmla="*/ -44 w 344113"/>
                  <a:gd name="connsiteY4" fmla="*/ 47626 h 56546"/>
                  <a:gd name="connsiteX5" fmla="*/ 8862 w 344113"/>
                  <a:gd name="connsiteY5" fmla="*/ 36434 h 56546"/>
                  <a:gd name="connsiteX6" fmla="*/ 332712 w 344113"/>
                  <a:gd name="connsiteY6" fmla="*/ 144 h 56546"/>
                  <a:gd name="connsiteX7" fmla="*/ 343952 w 344113"/>
                  <a:gd name="connsiteY7" fmla="*/ 8049 h 5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113" h="56546">
                    <a:moveTo>
                      <a:pt x="343952" y="8049"/>
                    </a:moveTo>
                    <a:cubicBezTo>
                      <a:pt x="344009" y="8392"/>
                      <a:pt x="344009" y="8754"/>
                      <a:pt x="343952" y="9097"/>
                    </a:cubicBezTo>
                    <a:cubicBezTo>
                      <a:pt x="344514" y="14631"/>
                      <a:pt x="340523" y="19594"/>
                      <a:pt x="334999" y="20241"/>
                    </a:cubicBezTo>
                    <a:lnTo>
                      <a:pt x="11148" y="56532"/>
                    </a:lnTo>
                    <a:cubicBezTo>
                      <a:pt x="5595" y="57160"/>
                      <a:pt x="585" y="53179"/>
                      <a:pt x="-44" y="47626"/>
                    </a:cubicBezTo>
                    <a:cubicBezTo>
                      <a:pt x="-672" y="42073"/>
                      <a:pt x="3309" y="37063"/>
                      <a:pt x="8862" y="36434"/>
                    </a:cubicBezTo>
                    <a:lnTo>
                      <a:pt x="332712" y="144"/>
                    </a:lnTo>
                    <a:cubicBezTo>
                      <a:pt x="337951" y="-571"/>
                      <a:pt x="342856" y="2877"/>
                      <a:pt x="343952" y="8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1" name="MG-任意多边形 460" hidden="1"/>
              <p:cNvSpPr/>
              <p:nvPr>
                <p:custDataLst>
                  <p:tags r:id="rId450"/>
                </p:custDataLst>
              </p:nvPr>
            </p:nvSpPr>
            <p:spPr>
              <a:xfrm>
                <a:off x="8444632" y="2935782"/>
                <a:ext cx="385186" cy="77109"/>
              </a:xfrm>
              <a:custGeom>
                <a:avLst/>
                <a:gdLst>
                  <a:gd name="connsiteX0" fmla="*/ 384960 w 385186"/>
                  <a:gd name="connsiteY0" fmla="*/ 7120 h 77109"/>
                  <a:gd name="connsiteX1" fmla="*/ 384960 w 385186"/>
                  <a:gd name="connsiteY1" fmla="*/ 7596 h 77109"/>
                  <a:gd name="connsiteX2" fmla="*/ 377645 w 385186"/>
                  <a:gd name="connsiteY2" fmla="*/ 17769 h 77109"/>
                  <a:gd name="connsiteX3" fmla="*/ 377531 w 385186"/>
                  <a:gd name="connsiteY3" fmla="*/ 17788 h 77109"/>
                  <a:gd name="connsiteX4" fmla="*/ 9580 w 385186"/>
                  <a:gd name="connsiteY4" fmla="*/ 77128 h 77109"/>
                  <a:gd name="connsiteX5" fmla="*/ -78 w 385186"/>
                  <a:gd name="connsiteY5" fmla="*/ 68937 h 77109"/>
                  <a:gd name="connsiteX6" fmla="*/ 6723 w 385186"/>
                  <a:gd name="connsiteY6" fmla="*/ 59507 h 77109"/>
                  <a:gd name="connsiteX7" fmla="*/ 374768 w 385186"/>
                  <a:gd name="connsiteY7" fmla="*/ 166 h 77109"/>
                  <a:gd name="connsiteX8" fmla="*/ 384960 w 385186"/>
                  <a:gd name="connsiteY8" fmla="*/ 7120 h 7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5186" h="77109">
                    <a:moveTo>
                      <a:pt x="384960" y="7120"/>
                    </a:moveTo>
                    <a:cubicBezTo>
                      <a:pt x="385008" y="7272"/>
                      <a:pt x="385008" y="7444"/>
                      <a:pt x="384960" y="7596"/>
                    </a:cubicBezTo>
                    <a:cubicBezTo>
                      <a:pt x="385751" y="12425"/>
                      <a:pt x="382474" y="16978"/>
                      <a:pt x="377645" y="17769"/>
                    </a:cubicBezTo>
                    <a:cubicBezTo>
                      <a:pt x="377607" y="17778"/>
                      <a:pt x="377569" y="17778"/>
                      <a:pt x="377531" y="17788"/>
                    </a:cubicBezTo>
                    <a:lnTo>
                      <a:pt x="9580" y="77128"/>
                    </a:lnTo>
                    <a:cubicBezTo>
                      <a:pt x="4656" y="77538"/>
                      <a:pt x="331" y="73871"/>
                      <a:pt x="-78" y="68937"/>
                    </a:cubicBezTo>
                    <a:cubicBezTo>
                      <a:pt x="-440" y="64546"/>
                      <a:pt x="2446" y="60555"/>
                      <a:pt x="6723" y="59507"/>
                    </a:cubicBezTo>
                    <a:lnTo>
                      <a:pt x="374768" y="166"/>
                    </a:lnTo>
                    <a:cubicBezTo>
                      <a:pt x="379474" y="-596"/>
                      <a:pt x="383960" y="2462"/>
                      <a:pt x="384960" y="71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2" name="MG-任意多边形 461" hidden="1"/>
              <p:cNvSpPr/>
              <p:nvPr>
                <p:custDataLst>
                  <p:tags r:id="rId451"/>
                </p:custDataLst>
              </p:nvPr>
            </p:nvSpPr>
            <p:spPr>
              <a:xfrm>
                <a:off x="8444976" y="2763943"/>
                <a:ext cx="286789" cy="248117"/>
              </a:xfrm>
              <a:custGeom>
                <a:avLst/>
                <a:gdLst>
                  <a:gd name="connsiteX0" fmla="*/ 286508 w 286789"/>
                  <a:gd name="connsiteY0" fmla="*/ 6175 h 248117"/>
                  <a:gd name="connsiteX1" fmla="*/ 284032 w 286789"/>
                  <a:gd name="connsiteY1" fmla="*/ 13604 h 248117"/>
                  <a:gd name="connsiteX2" fmla="*/ 12950 w 286789"/>
                  <a:gd name="connsiteY2" fmla="*/ 246014 h 248117"/>
                  <a:gd name="connsiteX3" fmla="*/ 2044 w 286789"/>
                  <a:gd name="connsiteY3" fmla="*/ 245795 h 248117"/>
                  <a:gd name="connsiteX4" fmla="*/ 2263 w 286789"/>
                  <a:gd name="connsiteY4" fmla="*/ 234889 h 248117"/>
                  <a:gd name="connsiteX5" fmla="*/ 2949 w 286789"/>
                  <a:gd name="connsiteY5" fmla="*/ 234299 h 248117"/>
                  <a:gd name="connsiteX6" fmla="*/ 274031 w 286789"/>
                  <a:gd name="connsiteY6" fmla="*/ 1889 h 248117"/>
                  <a:gd name="connsiteX7" fmla="*/ 284889 w 286789"/>
                  <a:gd name="connsiteY7" fmla="*/ 2746 h 248117"/>
                  <a:gd name="connsiteX8" fmla="*/ 286508 w 286789"/>
                  <a:gd name="connsiteY8" fmla="*/ 6175 h 24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6789" h="248117">
                    <a:moveTo>
                      <a:pt x="286508" y="6175"/>
                    </a:moveTo>
                    <a:cubicBezTo>
                      <a:pt x="287099" y="8918"/>
                      <a:pt x="286147" y="11766"/>
                      <a:pt x="284032" y="13604"/>
                    </a:cubicBezTo>
                    <a:lnTo>
                      <a:pt x="12950" y="246014"/>
                    </a:lnTo>
                    <a:cubicBezTo>
                      <a:pt x="9874" y="248967"/>
                      <a:pt x="4997" y="248872"/>
                      <a:pt x="2044" y="245795"/>
                    </a:cubicBezTo>
                    <a:cubicBezTo>
                      <a:pt x="-909" y="242719"/>
                      <a:pt x="-813" y="237832"/>
                      <a:pt x="2263" y="234889"/>
                    </a:cubicBezTo>
                    <a:cubicBezTo>
                      <a:pt x="2482" y="234680"/>
                      <a:pt x="2711" y="234480"/>
                      <a:pt x="2949" y="234299"/>
                    </a:cubicBezTo>
                    <a:lnTo>
                      <a:pt x="274031" y="1889"/>
                    </a:lnTo>
                    <a:cubicBezTo>
                      <a:pt x="277269" y="-864"/>
                      <a:pt x="282127" y="-483"/>
                      <a:pt x="284889" y="2746"/>
                    </a:cubicBezTo>
                    <a:cubicBezTo>
                      <a:pt x="285727" y="3717"/>
                      <a:pt x="286289" y="4908"/>
                      <a:pt x="286508" y="61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MG-任意多边形 462" hidden="1"/>
              <p:cNvSpPr/>
              <p:nvPr>
                <p:custDataLst>
                  <p:tags r:id="rId452"/>
                </p:custDataLst>
              </p:nvPr>
            </p:nvSpPr>
            <p:spPr>
              <a:xfrm>
                <a:off x="8365023" y="2775402"/>
                <a:ext cx="93376" cy="233888"/>
              </a:xfrm>
              <a:custGeom>
                <a:avLst/>
                <a:gdLst>
                  <a:gd name="connsiteX0" fmla="*/ 93189 w 93376"/>
                  <a:gd name="connsiteY0" fmla="*/ 227603 h 233888"/>
                  <a:gd name="connsiteX1" fmla="*/ 88741 w 93376"/>
                  <a:gd name="connsiteY1" fmla="*/ 233861 h 233888"/>
                  <a:gd name="connsiteX2" fmla="*/ 82807 w 93376"/>
                  <a:gd name="connsiteY2" fmla="*/ 230555 h 233888"/>
                  <a:gd name="connsiteX3" fmla="*/ 225 w 93376"/>
                  <a:gd name="connsiteY3" fmla="*/ 7289 h 233888"/>
                  <a:gd name="connsiteX4" fmla="*/ 3416 w 93376"/>
                  <a:gd name="connsiteY4" fmla="*/ 384 h 233888"/>
                  <a:gd name="connsiteX5" fmla="*/ 10321 w 93376"/>
                  <a:gd name="connsiteY5" fmla="*/ 3575 h 233888"/>
                  <a:gd name="connsiteX6" fmla="*/ 92999 w 93376"/>
                  <a:gd name="connsiteY6" fmla="*/ 226745 h 233888"/>
                  <a:gd name="connsiteX7" fmla="*/ 93189 w 93376"/>
                  <a:gd name="connsiteY7" fmla="*/ 227603 h 23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376" h="233888">
                    <a:moveTo>
                      <a:pt x="93189" y="227603"/>
                    </a:moveTo>
                    <a:cubicBezTo>
                      <a:pt x="93694" y="230555"/>
                      <a:pt x="91703" y="233365"/>
                      <a:pt x="88741" y="233861"/>
                    </a:cubicBezTo>
                    <a:cubicBezTo>
                      <a:pt x="86236" y="234289"/>
                      <a:pt x="83769" y="232918"/>
                      <a:pt x="82807" y="230555"/>
                    </a:cubicBezTo>
                    <a:lnTo>
                      <a:pt x="225" y="7289"/>
                    </a:lnTo>
                    <a:cubicBezTo>
                      <a:pt x="-804" y="4499"/>
                      <a:pt x="625" y="1412"/>
                      <a:pt x="3416" y="384"/>
                    </a:cubicBezTo>
                    <a:cubicBezTo>
                      <a:pt x="6207" y="-645"/>
                      <a:pt x="9293" y="784"/>
                      <a:pt x="10321" y="3575"/>
                    </a:cubicBezTo>
                    <a:lnTo>
                      <a:pt x="92999" y="226745"/>
                    </a:lnTo>
                    <a:cubicBezTo>
                      <a:pt x="92999" y="226745"/>
                      <a:pt x="93094" y="227317"/>
                      <a:pt x="93189" y="2276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MG-任意多边形 463" hidden="1"/>
              <p:cNvSpPr/>
              <p:nvPr>
                <p:custDataLst>
                  <p:tags r:id="rId453"/>
                </p:custDataLst>
              </p:nvPr>
            </p:nvSpPr>
            <p:spPr>
              <a:xfrm>
                <a:off x="8445791" y="2996505"/>
                <a:ext cx="215229" cy="250846"/>
              </a:xfrm>
              <a:custGeom>
                <a:avLst/>
                <a:gdLst>
                  <a:gd name="connsiteX0" fmla="*/ 214923 w 215229"/>
                  <a:gd name="connsiteY0" fmla="*/ 241672 h 250846"/>
                  <a:gd name="connsiteX1" fmla="*/ 209293 w 215229"/>
                  <a:gd name="connsiteY1" fmla="*/ 250701 h 250846"/>
                  <a:gd name="connsiteX2" fmla="*/ 201778 w 215229"/>
                  <a:gd name="connsiteY2" fmla="*/ 248149 h 250846"/>
                  <a:gd name="connsiteX3" fmla="*/ 1753 w 215229"/>
                  <a:gd name="connsiteY3" fmla="*/ 12500 h 250846"/>
                  <a:gd name="connsiteX4" fmla="*/ 2401 w 215229"/>
                  <a:gd name="connsiteY4" fmla="*/ 2013 h 250846"/>
                  <a:gd name="connsiteX5" fmla="*/ 2610 w 215229"/>
                  <a:gd name="connsiteY5" fmla="*/ 1832 h 250846"/>
                  <a:gd name="connsiteX6" fmla="*/ 13278 w 215229"/>
                  <a:gd name="connsiteY6" fmla="*/ 2689 h 250846"/>
                  <a:gd name="connsiteX7" fmla="*/ 213303 w 215229"/>
                  <a:gd name="connsiteY7" fmla="*/ 238338 h 250846"/>
                  <a:gd name="connsiteX8" fmla="*/ 214923 w 215229"/>
                  <a:gd name="connsiteY8" fmla="*/ 241672 h 25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29" h="250846">
                    <a:moveTo>
                      <a:pt x="214923" y="241672"/>
                    </a:moveTo>
                    <a:cubicBezTo>
                      <a:pt x="215866" y="245720"/>
                      <a:pt x="213341" y="249768"/>
                      <a:pt x="209293" y="250701"/>
                    </a:cubicBezTo>
                    <a:cubicBezTo>
                      <a:pt x="206503" y="251349"/>
                      <a:pt x="203597" y="250358"/>
                      <a:pt x="201778" y="248149"/>
                    </a:cubicBezTo>
                    <a:lnTo>
                      <a:pt x="1753" y="12500"/>
                    </a:lnTo>
                    <a:cubicBezTo>
                      <a:pt x="-962" y="9423"/>
                      <a:pt x="-676" y="4728"/>
                      <a:pt x="2401" y="2013"/>
                    </a:cubicBezTo>
                    <a:cubicBezTo>
                      <a:pt x="2467" y="1956"/>
                      <a:pt x="2534" y="1889"/>
                      <a:pt x="2610" y="1832"/>
                    </a:cubicBezTo>
                    <a:cubicBezTo>
                      <a:pt x="5801" y="-845"/>
                      <a:pt x="10554" y="-463"/>
                      <a:pt x="13278" y="2689"/>
                    </a:cubicBezTo>
                    <a:lnTo>
                      <a:pt x="213303" y="238338"/>
                    </a:lnTo>
                    <a:cubicBezTo>
                      <a:pt x="214122" y="239290"/>
                      <a:pt x="214684" y="240443"/>
                      <a:pt x="214923" y="241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5" name="MG-任意多边形 464" hidden="1"/>
              <p:cNvSpPr/>
              <p:nvPr>
                <p:custDataLst>
                  <p:tags r:id="rId454"/>
                </p:custDataLst>
              </p:nvPr>
            </p:nvSpPr>
            <p:spPr>
              <a:xfrm>
                <a:off x="8645065" y="2936456"/>
                <a:ext cx="184290" cy="311909"/>
              </a:xfrm>
              <a:custGeom>
                <a:avLst/>
                <a:gdLst>
                  <a:gd name="connsiteX0" fmla="*/ 183956 w 184290"/>
                  <a:gd name="connsiteY0" fmla="*/ 6541 h 311909"/>
                  <a:gd name="connsiteX1" fmla="*/ 183099 w 184290"/>
                  <a:gd name="connsiteY1" fmla="*/ 12446 h 311909"/>
                  <a:gd name="connsiteX2" fmla="*/ 15554 w 184290"/>
                  <a:gd name="connsiteY2" fmla="*/ 307721 h 311909"/>
                  <a:gd name="connsiteX3" fmla="*/ 4124 w 184290"/>
                  <a:gd name="connsiteY3" fmla="*/ 310865 h 311909"/>
                  <a:gd name="connsiteX4" fmla="*/ 4124 w 184290"/>
                  <a:gd name="connsiteY4" fmla="*/ 310865 h 311909"/>
                  <a:gd name="connsiteX5" fmla="*/ 952 w 184290"/>
                  <a:gd name="connsiteY5" fmla="*/ 299587 h 311909"/>
                  <a:gd name="connsiteX6" fmla="*/ 981 w 184290"/>
                  <a:gd name="connsiteY6" fmla="*/ 299530 h 311909"/>
                  <a:gd name="connsiteX7" fmla="*/ 168525 w 184290"/>
                  <a:gd name="connsiteY7" fmla="*/ 4255 h 311909"/>
                  <a:gd name="connsiteX8" fmla="*/ 179955 w 184290"/>
                  <a:gd name="connsiteY8" fmla="*/ 1112 h 311909"/>
                  <a:gd name="connsiteX9" fmla="*/ 183956 w 184290"/>
                  <a:gd name="connsiteY9" fmla="*/ 6541 h 311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4290" h="311909">
                    <a:moveTo>
                      <a:pt x="183956" y="6541"/>
                    </a:moveTo>
                    <a:cubicBezTo>
                      <a:pt x="184442" y="8551"/>
                      <a:pt x="184137" y="10665"/>
                      <a:pt x="183099" y="12446"/>
                    </a:cubicBezTo>
                    <a:lnTo>
                      <a:pt x="15554" y="307721"/>
                    </a:lnTo>
                    <a:cubicBezTo>
                      <a:pt x="13268" y="311741"/>
                      <a:pt x="8153" y="313151"/>
                      <a:pt x="4124" y="310865"/>
                    </a:cubicBezTo>
                    <a:cubicBezTo>
                      <a:pt x="4124" y="310865"/>
                      <a:pt x="4124" y="310865"/>
                      <a:pt x="4124" y="310865"/>
                    </a:cubicBezTo>
                    <a:cubicBezTo>
                      <a:pt x="133" y="308626"/>
                      <a:pt x="-1286" y="303578"/>
                      <a:pt x="952" y="299587"/>
                    </a:cubicBezTo>
                    <a:cubicBezTo>
                      <a:pt x="961" y="299568"/>
                      <a:pt x="971" y="299549"/>
                      <a:pt x="981" y="299530"/>
                    </a:cubicBezTo>
                    <a:lnTo>
                      <a:pt x="168525" y="4255"/>
                    </a:lnTo>
                    <a:cubicBezTo>
                      <a:pt x="170849" y="273"/>
                      <a:pt x="175926" y="-1117"/>
                      <a:pt x="179955" y="1112"/>
                    </a:cubicBezTo>
                    <a:cubicBezTo>
                      <a:pt x="181994" y="2274"/>
                      <a:pt x="183451" y="4245"/>
                      <a:pt x="183956" y="65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6" name="MG-任意多边形 465" hidden="1"/>
              <p:cNvSpPr/>
              <p:nvPr>
                <p:custDataLst>
                  <p:tags r:id="rId455"/>
                </p:custDataLst>
              </p:nvPr>
            </p:nvSpPr>
            <p:spPr>
              <a:xfrm>
                <a:off x="8644491" y="3230881"/>
                <a:ext cx="266772" cy="84920"/>
              </a:xfrm>
              <a:custGeom>
                <a:avLst/>
                <a:gdLst>
                  <a:gd name="connsiteX0" fmla="*/ 266444 w 266772"/>
                  <a:gd name="connsiteY0" fmla="*/ 74161 h 84920"/>
                  <a:gd name="connsiteX1" fmla="*/ 259757 w 266772"/>
                  <a:gd name="connsiteY1" fmla="*/ 84753 h 84920"/>
                  <a:gd name="connsiteX2" fmla="*/ 255395 w 266772"/>
                  <a:gd name="connsiteY2" fmla="*/ 84639 h 84920"/>
                  <a:gd name="connsiteX3" fmla="*/ 6507 w 266772"/>
                  <a:gd name="connsiteY3" fmla="*/ 17488 h 84920"/>
                  <a:gd name="connsiteX4" fmla="*/ 182 w 266772"/>
                  <a:gd name="connsiteY4" fmla="*/ 6677 h 84920"/>
                  <a:gd name="connsiteX5" fmla="*/ 220 w 266772"/>
                  <a:gd name="connsiteY5" fmla="*/ 6534 h 84920"/>
                  <a:gd name="connsiteX6" fmla="*/ 11174 w 266772"/>
                  <a:gd name="connsiteY6" fmla="*/ 247 h 84920"/>
                  <a:gd name="connsiteX7" fmla="*/ 259872 w 266772"/>
                  <a:gd name="connsiteY7" fmla="*/ 67494 h 84920"/>
                  <a:gd name="connsiteX8" fmla="*/ 266444 w 266772"/>
                  <a:gd name="connsiteY8" fmla="*/ 74161 h 8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772" h="84920">
                    <a:moveTo>
                      <a:pt x="266444" y="74161"/>
                    </a:moveTo>
                    <a:cubicBezTo>
                      <a:pt x="267520" y="78934"/>
                      <a:pt x="264530" y="83677"/>
                      <a:pt x="259757" y="84753"/>
                    </a:cubicBezTo>
                    <a:cubicBezTo>
                      <a:pt x="258319" y="85077"/>
                      <a:pt x="256814" y="85039"/>
                      <a:pt x="255395" y="84639"/>
                    </a:cubicBezTo>
                    <a:lnTo>
                      <a:pt x="6507" y="17488"/>
                    </a:lnTo>
                    <a:cubicBezTo>
                      <a:pt x="1773" y="16249"/>
                      <a:pt x="-1056" y="11411"/>
                      <a:pt x="182" y="6677"/>
                    </a:cubicBezTo>
                    <a:cubicBezTo>
                      <a:pt x="192" y="6629"/>
                      <a:pt x="211" y="6582"/>
                      <a:pt x="220" y="6534"/>
                    </a:cubicBezTo>
                    <a:cubicBezTo>
                      <a:pt x="1754" y="1972"/>
                      <a:pt x="6459" y="-724"/>
                      <a:pt x="11174" y="247"/>
                    </a:cubicBezTo>
                    <a:lnTo>
                      <a:pt x="259872" y="67494"/>
                    </a:lnTo>
                    <a:cubicBezTo>
                      <a:pt x="263167" y="68265"/>
                      <a:pt x="265720" y="70856"/>
                      <a:pt x="266444" y="741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7" name="MG-任意多边形 466" hidden="1"/>
              <p:cNvSpPr/>
              <p:nvPr>
                <p:custDataLst>
                  <p:tags r:id="rId456"/>
                </p:custDataLst>
              </p:nvPr>
            </p:nvSpPr>
            <p:spPr>
              <a:xfrm>
                <a:off x="8897125" y="3149849"/>
                <a:ext cx="737737" cy="162381"/>
              </a:xfrm>
              <a:custGeom>
                <a:avLst/>
                <a:gdLst>
                  <a:gd name="connsiteX0" fmla="*/ 737520 w 737737"/>
                  <a:gd name="connsiteY0" fmla="*/ 4317 h 162381"/>
                  <a:gd name="connsiteX1" fmla="*/ 737520 w 737737"/>
                  <a:gd name="connsiteY1" fmla="*/ 4317 h 162381"/>
                  <a:gd name="connsiteX2" fmla="*/ 733443 w 737737"/>
                  <a:gd name="connsiteY2" fmla="*/ 10508 h 162381"/>
                  <a:gd name="connsiteX3" fmla="*/ 733424 w 737737"/>
                  <a:gd name="connsiteY3" fmla="*/ 10508 h 162381"/>
                  <a:gd name="connsiteX4" fmla="*/ 6191 w 737737"/>
                  <a:gd name="connsiteY4" fmla="*/ 162337 h 162381"/>
                  <a:gd name="connsiteX5" fmla="*/ -1 w 737737"/>
                  <a:gd name="connsiteY5" fmla="*/ 158336 h 162381"/>
                  <a:gd name="connsiteX6" fmla="*/ -1 w 737737"/>
                  <a:gd name="connsiteY6" fmla="*/ 158336 h 162381"/>
                  <a:gd name="connsiteX7" fmla="*/ 4076 w 737737"/>
                  <a:gd name="connsiteY7" fmla="*/ 152145 h 162381"/>
                  <a:gd name="connsiteX8" fmla="*/ 4095 w 737737"/>
                  <a:gd name="connsiteY8" fmla="*/ 152145 h 162381"/>
                  <a:gd name="connsiteX9" fmla="*/ 731138 w 737737"/>
                  <a:gd name="connsiteY9" fmla="*/ 221 h 162381"/>
                  <a:gd name="connsiteX10" fmla="*/ 737425 w 737737"/>
                  <a:gd name="connsiteY10" fmla="*/ 3879 h 162381"/>
                  <a:gd name="connsiteX11" fmla="*/ 737520 w 737737"/>
                  <a:gd name="connsiteY11" fmla="*/ 4317 h 16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7737" h="162381">
                    <a:moveTo>
                      <a:pt x="737520" y="4317"/>
                    </a:moveTo>
                    <a:lnTo>
                      <a:pt x="737520" y="4317"/>
                    </a:lnTo>
                    <a:cubicBezTo>
                      <a:pt x="738101" y="7155"/>
                      <a:pt x="736282" y="9918"/>
                      <a:pt x="733443" y="10508"/>
                    </a:cubicBezTo>
                    <a:cubicBezTo>
                      <a:pt x="733434" y="10508"/>
                      <a:pt x="733434" y="10508"/>
                      <a:pt x="733424" y="10508"/>
                    </a:cubicBezTo>
                    <a:lnTo>
                      <a:pt x="6191" y="162337"/>
                    </a:lnTo>
                    <a:cubicBezTo>
                      <a:pt x="3390" y="162870"/>
                      <a:pt x="666" y="161108"/>
                      <a:pt x="-1" y="158336"/>
                    </a:cubicBezTo>
                    <a:lnTo>
                      <a:pt x="-1" y="158336"/>
                    </a:lnTo>
                    <a:cubicBezTo>
                      <a:pt x="-582" y="155498"/>
                      <a:pt x="1238" y="152735"/>
                      <a:pt x="4076" y="152145"/>
                    </a:cubicBezTo>
                    <a:cubicBezTo>
                      <a:pt x="4086" y="152145"/>
                      <a:pt x="4086" y="152145"/>
                      <a:pt x="4095" y="152145"/>
                    </a:cubicBezTo>
                    <a:lnTo>
                      <a:pt x="731138" y="221"/>
                    </a:lnTo>
                    <a:cubicBezTo>
                      <a:pt x="733882" y="-503"/>
                      <a:pt x="736701" y="1136"/>
                      <a:pt x="737425" y="3879"/>
                    </a:cubicBezTo>
                    <a:cubicBezTo>
                      <a:pt x="737463" y="4022"/>
                      <a:pt x="737491" y="4174"/>
                      <a:pt x="737520" y="43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8" name="MG-任意多边形 467" hidden="1"/>
              <p:cNvSpPr/>
              <p:nvPr>
                <p:custDataLst>
                  <p:tags r:id="rId457"/>
                </p:custDataLst>
              </p:nvPr>
            </p:nvSpPr>
            <p:spPr>
              <a:xfrm>
                <a:off x="8895653" y="2984365"/>
                <a:ext cx="468532" cy="329096"/>
              </a:xfrm>
              <a:custGeom>
                <a:avLst/>
                <a:gdLst>
                  <a:gd name="connsiteX0" fmla="*/ 468292 w 468532"/>
                  <a:gd name="connsiteY0" fmla="*/ 4923 h 329096"/>
                  <a:gd name="connsiteX1" fmla="*/ 465720 w 468532"/>
                  <a:gd name="connsiteY1" fmla="*/ 11305 h 329096"/>
                  <a:gd name="connsiteX2" fmla="*/ 10139 w 468532"/>
                  <a:gd name="connsiteY2" fmla="*/ 327630 h 329096"/>
                  <a:gd name="connsiteX3" fmla="*/ 1405 w 468532"/>
                  <a:gd name="connsiteY3" fmla="*/ 327011 h 329096"/>
                  <a:gd name="connsiteX4" fmla="*/ 2024 w 468532"/>
                  <a:gd name="connsiteY4" fmla="*/ 318277 h 329096"/>
                  <a:gd name="connsiteX5" fmla="*/ 3091 w 468532"/>
                  <a:gd name="connsiteY5" fmla="*/ 317534 h 329096"/>
                  <a:gd name="connsiteX6" fmla="*/ 458767 w 468532"/>
                  <a:gd name="connsiteY6" fmla="*/ 1113 h 329096"/>
                  <a:gd name="connsiteX7" fmla="*/ 467339 w 468532"/>
                  <a:gd name="connsiteY7" fmla="*/ 2733 h 329096"/>
                  <a:gd name="connsiteX8" fmla="*/ 468292 w 468532"/>
                  <a:gd name="connsiteY8" fmla="*/ 4923 h 32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532" h="329096">
                    <a:moveTo>
                      <a:pt x="468292" y="4923"/>
                    </a:moveTo>
                    <a:cubicBezTo>
                      <a:pt x="468806" y="7371"/>
                      <a:pt x="467787" y="9895"/>
                      <a:pt x="465720" y="11305"/>
                    </a:cubicBezTo>
                    <a:lnTo>
                      <a:pt x="10139" y="327630"/>
                    </a:lnTo>
                    <a:cubicBezTo>
                      <a:pt x="7558" y="329869"/>
                      <a:pt x="3643" y="329602"/>
                      <a:pt x="1405" y="327011"/>
                    </a:cubicBezTo>
                    <a:cubicBezTo>
                      <a:pt x="-834" y="324430"/>
                      <a:pt x="-557" y="320525"/>
                      <a:pt x="2024" y="318277"/>
                    </a:cubicBezTo>
                    <a:cubicBezTo>
                      <a:pt x="2348" y="317991"/>
                      <a:pt x="2709" y="317743"/>
                      <a:pt x="3091" y="317534"/>
                    </a:cubicBezTo>
                    <a:lnTo>
                      <a:pt x="458767" y="1113"/>
                    </a:lnTo>
                    <a:cubicBezTo>
                      <a:pt x="461586" y="-792"/>
                      <a:pt x="465415" y="-68"/>
                      <a:pt x="467339" y="2733"/>
                    </a:cubicBezTo>
                    <a:cubicBezTo>
                      <a:pt x="467796" y="3399"/>
                      <a:pt x="468110" y="4142"/>
                      <a:pt x="468292" y="4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9" name="MG-任意多边形 468" hidden="1"/>
              <p:cNvSpPr/>
              <p:nvPr>
                <p:custDataLst>
                  <p:tags r:id="rId458"/>
                </p:custDataLst>
              </p:nvPr>
            </p:nvSpPr>
            <p:spPr>
              <a:xfrm>
                <a:off x="8815856" y="2940266"/>
                <a:ext cx="91762" cy="371887"/>
              </a:xfrm>
              <a:custGeom>
                <a:avLst/>
                <a:gdLst>
                  <a:gd name="connsiteX0" fmla="*/ 91555 w 91762"/>
                  <a:gd name="connsiteY0" fmla="*/ 365538 h 371887"/>
                  <a:gd name="connsiteX1" fmla="*/ 87554 w 91762"/>
                  <a:gd name="connsiteY1" fmla="*/ 371824 h 371887"/>
                  <a:gd name="connsiteX2" fmla="*/ 81268 w 91762"/>
                  <a:gd name="connsiteY2" fmla="*/ 367824 h 371887"/>
                  <a:gd name="connsiteX3" fmla="*/ -75 w 91762"/>
                  <a:gd name="connsiteY3" fmla="*/ 5874 h 371887"/>
                  <a:gd name="connsiteX4" fmla="*/ -75 w 91762"/>
                  <a:gd name="connsiteY4" fmla="*/ 5874 h 371887"/>
                  <a:gd name="connsiteX5" fmla="*/ 4554 w 91762"/>
                  <a:gd name="connsiteY5" fmla="*/ 83 h 371887"/>
                  <a:gd name="connsiteX6" fmla="*/ 10116 w 91762"/>
                  <a:gd name="connsiteY6" fmla="*/ 3683 h 371887"/>
                  <a:gd name="connsiteX7" fmla="*/ 91460 w 91762"/>
                  <a:gd name="connsiteY7" fmla="*/ 365633 h 37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762" h="371887">
                    <a:moveTo>
                      <a:pt x="91555" y="365538"/>
                    </a:moveTo>
                    <a:cubicBezTo>
                      <a:pt x="92098" y="368367"/>
                      <a:pt x="90345" y="371119"/>
                      <a:pt x="87554" y="371824"/>
                    </a:cubicBezTo>
                    <a:cubicBezTo>
                      <a:pt x="84716" y="372415"/>
                      <a:pt x="81935" y="370643"/>
                      <a:pt x="81268" y="367824"/>
                    </a:cubicBezTo>
                    <a:lnTo>
                      <a:pt x="-75" y="5874"/>
                    </a:lnTo>
                    <a:lnTo>
                      <a:pt x="-75" y="5874"/>
                    </a:lnTo>
                    <a:cubicBezTo>
                      <a:pt x="-400" y="2997"/>
                      <a:pt x="1677" y="406"/>
                      <a:pt x="4554" y="83"/>
                    </a:cubicBezTo>
                    <a:cubicBezTo>
                      <a:pt x="7021" y="-194"/>
                      <a:pt x="9354" y="1311"/>
                      <a:pt x="10116" y="3683"/>
                    </a:cubicBezTo>
                    <a:lnTo>
                      <a:pt x="91460" y="3656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0" name="MG-任意多边形 469" hidden="1"/>
              <p:cNvSpPr/>
              <p:nvPr>
                <p:custDataLst>
                  <p:tags r:id="rId459"/>
                </p:custDataLst>
              </p:nvPr>
            </p:nvSpPr>
            <p:spPr>
              <a:xfrm>
                <a:off x="8893479" y="3298476"/>
                <a:ext cx="452219" cy="116479"/>
              </a:xfrm>
              <a:custGeom>
                <a:avLst/>
                <a:gdLst>
                  <a:gd name="connsiteX0" fmla="*/ 451892 w 452219"/>
                  <a:gd name="connsiteY0" fmla="*/ 105722 h 116479"/>
                  <a:gd name="connsiteX1" fmla="*/ 445196 w 452219"/>
                  <a:gd name="connsiteY1" fmla="*/ 116314 h 116479"/>
                  <a:gd name="connsiteX2" fmla="*/ 441224 w 452219"/>
                  <a:gd name="connsiteY2" fmla="*/ 116295 h 116479"/>
                  <a:gd name="connsiteX3" fmla="*/ 6789 w 452219"/>
                  <a:gd name="connsiteY3" fmla="*/ 17616 h 116479"/>
                  <a:gd name="connsiteX4" fmla="*/ 121 w 452219"/>
                  <a:gd name="connsiteY4" fmla="*/ 6948 h 116479"/>
                  <a:gd name="connsiteX5" fmla="*/ 10789 w 452219"/>
                  <a:gd name="connsiteY5" fmla="*/ 280 h 116479"/>
                  <a:gd name="connsiteX6" fmla="*/ 445129 w 452219"/>
                  <a:gd name="connsiteY6" fmla="*/ 99435 h 116479"/>
                  <a:gd name="connsiteX7" fmla="*/ 451892 w 452219"/>
                  <a:gd name="connsiteY7" fmla="*/ 105722 h 11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2219" h="116479">
                    <a:moveTo>
                      <a:pt x="451892" y="105722"/>
                    </a:moveTo>
                    <a:cubicBezTo>
                      <a:pt x="452968" y="110494"/>
                      <a:pt x="449968" y="115237"/>
                      <a:pt x="445196" y="116314"/>
                    </a:cubicBezTo>
                    <a:cubicBezTo>
                      <a:pt x="443891" y="116609"/>
                      <a:pt x="442529" y="116599"/>
                      <a:pt x="441224" y="116295"/>
                    </a:cubicBezTo>
                    <a:lnTo>
                      <a:pt x="6789" y="17616"/>
                    </a:lnTo>
                    <a:cubicBezTo>
                      <a:pt x="1998" y="16511"/>
                      <a:pt x="-984" y="11739"/>
                      <a:pt x="121" y="6948"/>
                    </a:cubicBezTo>
                    <a:cubicBezTo>
                      <a:pt x="1226" y="2157"/>
                      <a:pt x="5998" y="-825"/>
                      <a:pt x="10789" y="280"/>
                    </a:cubicBezTo>
                    <a:lnTo>
                      <a:pt x="445129" y="99435"/>
                    </a:lnTo>
                    <a:cubicBezTo>
                      <a:pt x="448377" y="100121"/>
                      <a:pt x="450978" y="102541"/>
                      <a:pt x="451892" y="1057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1" name="MG-任意多边形 470" hidden="1"/>
              <p:cNvSpPr/>
              <p:nvPr>
                <p:custDataLst>
                  <p:tags r:id="rId460"/>
                </p:custDataLst>
              </p:nvPr>
            </p:nvSpPr>
            <p:spPr>
              <a:xfrm>
                <a:off x="9331023" y="3240600"/>
                <a:ext cx="502521" cy="170988"/>
              </a:xfrm>
              <a:custGeom>
                <a:avLst/>
                <a:gdLst>
                  <a:gd name="connsiteX0" fmla="*/ 502314 w 502521"/>
                  <a:gd name="connsiteY0" fmla="*/ 4816 h 170988"/>
                  <a:gd name="connsiteX1" fmla="*/ 498408 w 502521"/>
                  <a:gd name="connsiteY1" fmla="*/ 11483 h 170988"/>
                  <a:gd name="connsiteX2" fmla="*/ 7395 w 502521"/>
                  <a:gd name="connsiteY2" fmla="*/ 170741 h 170988"/>
                  <a:gd name="connsiteX3" fmla="*/ 165 w 502521"/>
                  <a:gd name="connsiteY3" fmla="*/ 167141 h 170988"/>
                  <a:gd name="connsiteX4" fmla="*/ 156 w 502521"/>
                  <a:gd name="connsiteY4" fmla="*/ 167122 h 170988"/>
                  <a:gd name="connsiteX5" fmla="*/ 3871 w 502521"/>
                  <a:gd name="connsiteY5" fmla="*/ 159883 h 170988"/>
                  <a:gd name="connsiteX6" fmla="*/ 494884 w 502521"/>
                  <a:gd name="connsiteY6" fmla="*/ 339 h 170988"/>
                  <a:gd name="connsiteX7" fmla="*/ 502104 w 502521"/>
                  <a:gd name="connsiteY7" fmla="*/ 3978 h 170988"/>
                  <a:gd name="connsiteX8" fmla="*/ 502123 w 502521"/>
                  <a:gd name="connsiteY8" fmla="*/ 4054 h 170988"/>
                  <a:gd name="connsiteX9" fmla="*/ 502314 w 502521"/>
                  <a:gd name="connsiteY9" fmla="*/ 4816 h 170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2521" h="170988">
                    <a:moveTo>
                      <a:pt x="502314" y="4816"/>
                    </a:moveTo>
                    <a:cubicBezTo>
                      <a:pt x="502847" y="7702"/>
                      <a:pt x="501190" y="10540"/>
                      <a:pt x="498408" y="11483"/>
                    </a:cubicBezTo>
                    <a:lnTo>
                      <a:pt x="7395" y="170741"/>
                    </a:lnTo>
                    <a:cubicBezTo>
                      <a:pt x="4404" y="171742"/>
                      <a:pt x="1165" y="170132"/>
                      <a:pt x="165" y="167141"/>
                    </a:cubicBezTo>
                    <a:cubicBezTo>
                      <a:pt x="156" y="167131"/>
                      <a:pt x="156" y="167131"/>
                      <a:pt x="156" y="167122"/>
                    </a:cubicBezTo>
                    <a:cubicBezTo>
                      <a:pt x="-787" y="164102"/>
                      <a:pt x="870" y="160883"/>
                      <a:pt x="3871" y="159883"/>
                    </a:cubicBezTo>
                    <a:lnTo>
                      <a:pt x="494884" y="339"/>
                    </a:lnTo>
                    <a:cubicBezTo>
                      <a:pt x="497885" y="-651"/>
                      <a:pt x="501113" y="987"/>
                      <a:pt x="502104" y="3978"/>
                    </a:cubicBezTo>
                    <a:cubicBezTo>
                      <a:pt x="502104" y="4006"/>
                      <a:pt x="502114" y="4025"/>
                      <a:pt x="502123" y="4054"/>
                    </a:cubicBezTo>
                    <a:cubicBezTo>
                      <a:pt x="502123" y="4054"/>
                      <a:pt x="502218" y="4625"/>
                      <a:pt x="502314" y="4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2" name="MG-任意多边形 471" hidden="1"/>
              <p:cNvSpPr/>
              <p:nvPr>
                <p:custDataLst>
                  <p:tags r:id="rId461"/>
                </p:custDataLst>
              </p:nvPr>
            </p:nvSpPr>
            <p:spPr>
              <a:xfrm>
                <a:off x="9329772" y="3148179"/>
                <a:ext cx="306863" cy="264770"/>
              </a:xfrm>
              <a:custGeom>
                <a:avLst/>
                <a:gdLst>
                  <a:gd name="connsiteX0" fmla="*/ 306588 w 306863"/>
                  <a:gd name="connsiteY0" fmla="*/ 5988 h 264770"/>
                  <a:gd name="connsiteX1" fmla="*/ 304302 w 306863"/>
                  <a:gd name="connsiteY1" fmla="*/ 12750 h 264770"/>
                  <a:gd name="connsiteX2" fmla="*/ 11408 w 306863"/>
                  <a:gd name="connsiteY2" fmla="*/ 263163 h 264770"/>
                  <a:gd name="connsiteX3" fmla="*/ 1550 w 306863"/>
                  <a:gd name="connsiteY3" fmla="*/ 262353 h 264770"/>
                  <a:gd name="connsiteX4" fmla="*/ 2359 w 306863"/>
                  <a:gd name="connsiteY4" fmla="*/ 252495 h 264770"/>
                  <a:gd name="connsiteX5" fmla="*/ 295158 w 306863"/>
                  <a:gd name="connsiteY5" fmla="*/ 1511 h 264770"/>
                  <a:gd name="connsiteX6" fmla="*/ 304683 w 306863"/>
                  <a:gd name="connsiteY6" fmla="*/ 2368 h 264770"/>
                  <a:gd name="connsiteX7" fmla="*/ 306588 w 306863"/>
                  <a:gd name="connsiteY7" fmla="*/ 5988 h 26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63" h="264770">
                    <a:moveTo>
                      <a:pt x="306588" y="5988"/>
                    </a:moveTo>
                    <a:cubicBezTo>
                      <a:pt x="307150" y="8493"/>
                      <a:pt x="306273" y="11103"/>
                      <a:pt x="304302" y="12750"/>
                    </a:cubicBezTo>
                    <a:lnTo>
                      <a:pt x="11408" y="263163"/>
                    </a:lnTo>
                    <a:cubicBezTo>
                      <a:pt x="8465" y="265658"/>
                      <a:pt x="4045" y="265296"/>
                      <a:pt x="1550" y="262353"/>
                    </a:cubicBezTo>
                    <a:cubicBezTo>
                      <a:pt x="-946" y="259410"/>
                      <a:pt x="-584" y="254990"/>
                      <a:pt x="2359" y="252495"/>
                    </a:cubicBezTo>
                    <a:lnTo>
                      <a:pt x="295158" y="1511"/>
                    </a:lnTo>
                    <a:cubicBezTo>
                      <a:pt x="298072" y="-728"/>
                      <a:pt x="302216" y="-356"/>
                      <a:pt x="304683" y="2368"/>
                    </a:cubicBezTo>
                    <a:cubicBezTo>
                      <a:pt x="305711" y="3321"/>
                      <a:pt x="306378" y="4597"/>
                      <a:pt x="306588" y="59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3" name="MG-任意多边形 472" hidden="1"/>
              <p:cNvSpPr/>
              <p:nvPr>
                <p:custDataLst>
                  <p:tags r:id="rId462"/>
                </p:custDataLst>
              </p:nvPr>
            </p:nvSpPr>
            <p:spPr>
              <a:xfrm>
                <a:off x="9331303" y="2985427"/>
                <a:ext cx="31964" cy="426610"/>
              </a:xfrm>
              <a:custGeom>
                <a:avLst/>
                <a:gdLst>
                  <a:gd name="connsiteX0" fmla="*/ 31784 w 31964"/>
                  <a:gd name="connsiteY0" fmla="*/ 4052 h 426610"/>
                  <a:gd name="connsiteX1" fmla="*/ 31784 w 31964"/>
                  <a:gd name="connsiteY1" fmla="*/ 5386 h 426610"/>
                  <a:gd name="connsiteX2" fmla="*/ 10543 w 31964"/>
                  <a:gd name="connsiteY2" fmla="*/ 420961 h 426610"/>
                  <a:gd name="connsiteX3" fmla="*/ 5590 w 31964"/>
                  <a:gd name="connsiteY3" fmla="*/ 426648 h 426610"/>
                  <a:gd name="connsiteX4" fmla="*/ -96 w 31964"/>
                  <a:gd name="connsiteY4" fmla="*/ 421695 h 426610"/>
                  <a:gd name="connsiteX5" fmla="*/ -29 w 31964"/>
                  <a:gd name="connsiteY5" fmla="*/ 420390 h 426610"/>
                  <a:gd name="connsiteX6" fmla="*/ 21211 w 31964"/>
                  <a:gd name="connsiteY6" fmla="*/ 4909 h 426610"/>
                  <a:gd name="connsiteX7" fmla="*/ 27002 w 31964"/>
                  <a:gd name="connsiteY7" fmla="*/ 71 h 426610"/>
                  <a:gd name="connsiteX8" fmla="*/ 31689 w 31964"/>
                  <a:gd name="connsiteY8" fmla="*/ 4052 h 426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64" h="426610">
                    <a:moveTo>
                      <a:pt x="31784" y="4052"/>
                    </a:moveTo>
                    <a:cubicBezTo>
                      <a:pt x="31879" y="4490"/>
                      <a:pt x="31879" y="4948"/>
                      <a:pt x="31784" y="5386"/>
                    </a:cubicBezTo>
                    <a:lnTo>
                      <a:pt x="10543" y="420961"/>
                    </a:lnTo>
                    <a:cubicBezTo>
                      <a:pt x="10743" y="423905"/>
                      <a:pt x="8524" y="426448"/>
                      <a:pt x="5590" y="426648"/>
                    </a:cubicBezTo>
                    <a:cubicBezTo>
                      <a:pt x="2647" y="426848"/>
                      <a:pt x="104" y="424629"/>
                      <a:pt x="-96" y="421695"/>
                    </a:cubicBezTo>
                    <a:cubicBezTo>
                      <a:pt x="-125" y="421257"/>
                      <a:pt x="-106" y="420819"/>
                      <a:pt x="-29" y="420390"/>
                    </a:cubicBezTo>
                    <a:lnTo>
                      <a:pt x="21211" y="4909"/>
                    </a:lnTo>
                    <a:cubicBezTo>
                      <a:pt x="21478" y="1976"/>
                      <a:pt x="24069" y="-186"/>
                      <a:pt x="27002" y="71"/>
                    </a:cubicBezTo>
                    <a:cubicBezTo>
                      <a:pt x="29250" y="271"/>
                      <a:pt x="31127" y="1871"/>
                      <a:pt x="31689" y="40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4" name="MG-任意多边形 473" hidden="1"/>
              <p:cNvSpPr/>
              <p:nvPr>
                <p:custDataLst>
                  <p:tags r:id="rId463"/>
                </p:custDataLst>
              </p:nvPr>
            </p:nvSpPr>
            <p:spPr>
              <a:xfrm>
                <a:off x="10568056" y="3937308"/>
                <a:ext cx="66250" cy="26813"/>
              </a:xfrm>
              <a:custGeom>
                <a:avLst/>
                <a:gdLst>
                  <a:gd name="connsiteX0" fmla="*/ 3182 w 66250"/>
                  <a:gd name="connsiteY0" fmla="*/ 11338 h 26813"/>
                  <a:gd name="connsiteX1" fmla="*/ 37567 w 66250"/>
                  <a:gd name="connsiteY1" fmla="*/ 26864 h 26813"/>
                  <a:gd name="connsiteX2" fmla="*/ 66142 w 66250"/>
                  <a:gd name="connsiteY2" fmla="*/ 26864 h 26813"/>
                  <a:gd name="connsiteX3" fmla="*/ 8230 w 66250"/>
                  <a:gd name="connsiteY3" fmla="*/ 575 h 26813"/>
                  <a:gd name="connsiteX4" fmla="*/ 419 w 66250"/>
                  <a:gd name="connsiteY4" fmla="*/ 3527 h 26813"/>
                  <a:gd name="connsiteX5" fmla="*/ 3182 w 66250"/>
                  <a:gd name="connsiteY5" fmla="*/ 11338 h 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250" h="26813">
                    <a:moveTo>
                      <a:pt x="3182" y="11338"/>
                    </a:moveTo>
                    <a:lnTo>
                      <a:pt x="37567" y="26864"/>
                    </a:lnTo>
                    <a:lnTo>
                      <a:pt x="66142" y="26864"/>
                    </a:lnTo>
                    <a:lnTo>
                      <a:pt x="8230" y="575"/>
                    </a:lnTo>
                    <a:cubicBezTo>
                      <a:pt x="5258" y="-768"/>
                      <a:pt x="1763" y="556"/>
                      <a:pt x="419" y="3527"/>
                    </a:cubicBezTo>
                    <a:cubicBezTo>
                      <a:pt x="-895" y="6452"/>
                      <a:pt x="324" y="9890"/>
                      <a:pt x="3182" y="113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5" name="MG-任意多边形 474" hidden="1"/>
              <p:cNvSpPr/>
              <p:nvPr>
                <p:custDataLst>
                  <p:tags r:id="rId464"/>
                </p:custDataLst>
              </p:nvPr>
            </p:nvSpPr>
            <p:spPr>
              <a:xfrm>
                <a:off x="7449767" y="2386861"/>
                <a:ext cx="207036" cy="198710"/>
              </a:xfrm>
              <a:custGeom>
                <a:avLst/>
                <a:gdLst>
                  <a:gd name="connsiteX0" fmla="*/ 206821 w 207036"/>
                  <a:gd name="connsiteY0" fmla="*/ 4543 h 198710"/>
                  <a:gd name="connsiteX1" fmla="*/ 205202 w 207036"/>
                  <a:gd name="connsiteY1" fmla="*/ 9782 h 198710"/>
                  <a:gd name="connsiteX2" fmla="*/ 9463 w 207036"/>
                  <a:gd name="connsiteY2" fmla="*/ 197139 h 198710"/>
                  <a:gd name="connsiteX3" fmla="*/ 1557 w 207036"/>
                  <a:gd name="connsiteY3" fmla="*/ 197139 h 198710"/>
                  <a:gd name="connsiteX4" fmla="*/ 1462 w 207036"/>
                  <a:gd name="connsiteY4" fmla="*/ 189328 h 198710"/>
                  <a:gd name="connsiteX5" fmla="*/ 1557 w 207036"/>
                  <a:gd name="connsiteY5" fmla="*/ 189233 h 198710"/>
                  <a:gd name="connsiteX6" fmla="*/ 197296 w 207036"/>
                  <a:gd name="connsiteY6" fmla="*/ 1686 h 198710"/>
                  <a:gd name="connsiteX7" fmla="*/ 205297 w 207036"/>
                  <a:gd name="connsiteY7" fmla="*/ 1686 h 198710"/>
                  <a:gd name="connsiteX8" fmla="*/ 206821 w 207036"/>
                  <a:gd name="connsiteY8" fmla="*/ 4543 h 19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036" h="198710">
                    <a:moveTo>
                      <a:pt x="206821" y="4543"/>
                    </a:moveTo>
                    <a:cubicBezTo>
                      <a:pt x="207193" y="6448"/>
                      <a:pt x="206583" y="8420"/>
                      <a:pt x="205202" y="9782"/>
                    </a:cubicBezTo>
                    <a:lnTo>
                      <a:pt x="9463" y="197139"/>
                    </a:lnTo>
                    <a:cubicBezTo>
                      <a:pt x="7272" y="199301"/>
                      <a:pt x="3748" y="199301"/>
                      <a:pt x="1557" y="197139"/>
                    </a:cubicBezTo>
                    <a:cubicBezTo>
                      <a:pt x="-624" y="195005"/>
                      <a:pt x="-671" y="191510"/>
                      <a:pt x="1462" y="189328"/>
                    </a:cubicBezTo>
                    <a:cubicBezTo>
                      <a:pt x="1491" y="189290"/>
                      <a:pt x="1529" y="189262"/>
                      <a:pt x="1557" y="189233"/>
                    </a:cubicBezTo>
                    <a:lnTo>
                      <a:pt x="197296" y="1686"/>
                    </a:lnTo>
                    <a:cubicBezTo>
                      <a:pt x="199515" y="-495"/>
                      <a:pt x="203078" y="-495"/>
                      <a:pt x="205297" y="1686"/>
                    </a:cubicBezTo>
                    <a:cubicBezTo>
                      <a:pt x="206011" y="2515"/>
                      <a:pt x="206535" y="3486"/>
                      <a:pt x="206821" y="4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6" name="MG-任意多边形 475" hidden="1"/>
              <p:cNvSpPr/>
              <p:nvPr>
                <p:custDataLst>
                  <p:tags r:id="rId465"/>
                </p:custDataLst>
              </p:nvPr>
            </p:nvSpPr>
            <p:spPr>
              <a:xfrm>
                <a:off x="7450243" y="2407304"/>
                <a:ext cx="311322" cy="177645"/>
              </a:xfrm>
              <a:custGeom>
                <a:avLst/>
                <a:gdLst>
                  <a:gd name="connsiteX0" fmla="*/ 311120 w 311322"/>
                  <a:gd name="connsiteY0" fmla="*/ 3912 h 177645"/>
                  <a:gd name="connsiteX1" fmla="*/ 308644 w 311322"/>
                  <a:gd name="connsiteY1" fmla="*/ 9151 h 177645"/>
                  <a:gd name="connsiteX2" fmla="*/ 7177 w 311322"/>
                  <a:gd name="connsiteY2" fmla="*/ 177076 h 177645"/>
                  <a:gd name="connsiteX3" fmla="*/ 510 w 311322"/>
                  <a:gd name="connsiteY3" fmla="*/ 175172 h 177645"/>
                  <a:gd name="connsiteX4" fmla="*/ 2415 w 311322"/>
                  <a:gd name="connsiteY4" fmla="*/ 168504 h 177645"/>
                  <a:gd name="connsiteX5" fmla="*/ 303881 w 311322"/>
                  <a:gd name="connsiteY5" fmla="*/ 674 h 177645"/>
                  <a:gd name="connsiteX6" fmla="*/ 310549 w 311322"/>
                  <a:gd name="connsiteY6" fmla="*/ 2483 h 177645"/>
                  <a:gd name="connsiteX7" fmla="*/ 311120 w 311322"/>
                  <a:gd name="connsiteY7" fmla="*/ 3912 h 177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1322" h="177645">
                    <a:moveTo>
                      <a:pt x="311120" y="3912"/>
                    </a:moveTo>
                    <a:cubicBezTo>
                      <a:pt x="311539" y="6017"/>
                      <a:pt x="310529" y="8141"/>
                      <a:pt x="308644" y="9151"/>
                    </a:cubicBezTo>
                    <a:lnTo>
                      <a:pt x="7177" y="177076"/>
                    </a:lnTo>
                    <a:cubicBezTo>
                      <a:pt x="4806" y="178391"/>
                      <a:pt x="1824" y="177543"/>
                      <a:pt x="510" y="175172"/>
                    </a:cubicBezTo>
                    <a:cubicBezTo>
                      <a:pt x="-805" y="172800"/>
                      <a:pt x="43" y="169818"/>
                      <a:pt x="2415" y="168504"/>
                    </a:cubicBezTo>
                    <a:lnTo>
                      <a:pt x="303881" y="674"/>
                    </a:lnTo>
                    <a:cubicBezTo>
                      <a:pt x="306224" y="-631"/>
                      <a:pt x="309186" y="178"/>
                      <a:pt x="310549" y="2483"/>
                    </a:cubicBezTo>
                    <a:cubicBezTo>
                      <a:pt x="310825" y="2921"/>
                      <a:pt x="311015" y="3407"/>
                      <a:pt x="311120" y="39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7" name="MG-任意多边形 476" hidden="1"/>
              <p:cNvSpPr/>
              <p:nvPr>
                <p:custDataLst>
                  <p:tags r:id="rId466"/>
                </p:custDataLst>
              </p:nvPr>
            </p:nvSpPr>
            <p:spPr>
              <a:xfrm>
                <a:off x="7450822" y="2469581"/>
                <a:ext cx="232824" cy="114988"/>
              </a:xfrm>
              <a:custGeom>
                <a:avLst/>
                <a:gdLst>
                  <a:gd name="connsiteX0" fmla="*/ 232627 w 232824"/>
                  <a:gd name="connsiteY0" fmla="*/ 3738 h 114988"/>
                  <a:gd name="connsiteX1" fmla="*/ 229959 w 232824"/>
                  <a:gd name="connsiteY1" fmla="*/ 8977 h 114988"/>
                  <a:gd name="connsiteX2" fmla="*/ 6598 w 232824"/>
                  <a:gd name="connsiteY2" fmla="*/ 114609 h 114988"/>
                  <a:gd name="connsiteX3" fmla="*/ 407 w 232824"/>
                  <a:gd name="connsiteY3" fmla="*/ 112323 h 114988"/>
                  <a:gd name="connsiteX4" fmla="*/ 2350 w 232824"/>
                  <a:gd name="connsiteY4" fmla="*/ 106161 h 114988"/>
                  <a:gd name="connsiteX5" fmla="*/ 2598 w 232824"/>
                  <a:gd name="connsiteY5" fmla="*/ 106037 h 114988"/>
                  <a:gd name="connsiteX6" fmla="*/ 225959 w 232824"/>
                  <a:gd name="connsiteY6" fmla="*/ 500 h 114988"/>
                  <a:gd name="connsiteX7" fmla="*/ 232246 w 232824"/>
                  <a:gd name="connsiteY7" fmla="*/ 2691 h 114988"/>
                  <a:gd name="connsiteX8" fmla="*/ 232627 w 232824"/>
                  <a:gd name="connsiteY8" fmla="*/ 3738 h 1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2824" h="114988">
                    <a:moveTo>
                      <a:pt x="232627" y="3738"/>
                    </a:moveTo>
                    <a:cubicBezTo>
                      <a:pt x="233046" y="5891"/>
                      <a:pt x="231950" y="8053"/>
                      <a:pt x="229959" y="8977"/>
                    </a:cubicBezTo>
                    <a:lnTo>
                      <a:pt x="6598" y="114609"/>
                    </a:lnTo>
                    <a:cubicBezTo>
                      <a:pt x="4255" y="115686"/>
                      <a:pt x="1483" y="114667"/>
                      <a:pt x="407" y="112323"/>
                    </a:cubicBezTo>
                    <a:cubicBezTo>
                      <a:pt x="-755" y="110085"/>
                      <a:pt x="112" y="107323"/>
                      <a:pt x="2350" y="106161"/>
                    </a:cubicBezTo>
                    <a:cubicBezTo>
                      <a:pt x="2436" y="106113"/>
                      <a:pt x="2512" y="106075"/>
                      <a:pt x="2598" y="106037"/>
                    </a:cubicBezTo>
                    <a:lnTo>
                      <a:pt x="225959" y="500"/>
                    </a:lnTo>
                    <a:cubicBezTo>
                      <a:pt x="228302" y="-595"/>
                      <a:pt x="231093" y="376"/>
                      <a:pt x="232246" y="2691"/>
                    </a:cubicBezTo>
                    <a:cubicBezTo>
                      <a:pt x="232398" y="3034"/>
                      <a:pt x="232531" y="3376"/>
                      <a:pt x="232627" y="37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8" name="MG-任意多边形 477" hidden="1"/>
              <p:cNvSpPr/>
              <p:nvPr>
                <p:custDataLst>
                  <p:tags r:id="rId467"/>
                </p:custDataLst>
              </p:nvPr>
            </p:nvSpPr>
            <p:spPr>
              <a:xfrm>
                <a:off x="7674078" y="2332911"/>
                <a:ext cx="316594" cy="146475"/>
              </a:xfrm>
              <a:custGeom>
                <a:avLst/>
                <a:gdLst>
                  <a:gd name="connsiteX0" fmla="*/ 316362 w 316594"/>
                  <a:gd name="connsiteY0" fmla="*/ 4105 h 146475"/>
                  <a:gd name="connsiteX1" fmla="*/ 313409 w 316594"/>
                  <a:gd name="connsiteY1" fmla="*/ 10011 h 146475"/>
                  <a:gd name="connsiteX2" fmla="*/ 6894 w 316594"/>
                  <a:gd name="connsiteY2" fmla="*/ 146218 h 146475"/>
                  <a:gd name="connsiteX3" fmla="*/ 198 w 316594"/>
                  <a:gd name="connsiteY3" fmla="*/ 143056 h 146475"/>
                  <a:gd name="connsiteX4" fmla="*/ 2608 w 316594"/>
                  <a:gd name="connsiteY4" fmla="*/ 136693 h 146475"/>
                  <a:gd name="connsiteX5" fmla="*/ 309123 w 316594"/>
                  <a:gd name="connsiteY5" fmla="*/ 486 h 146475"/>
                  <a:gd name="connsiteX6" fmla="*/ 316076 w 316594"/>
                  <a:gd name="connsiteY6" fmla="*/ 3153 h 146475"/>
                  <a:gd name="connsiteX7" fmla="*/ 316362 w 316594"/>
                  <a:gd name="connsiteY7" fmla="*/ 4105 h 14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594" h="146475">
                    <a:moveTo>
                      <a:pt x="316362" y="4105"/>
                    </a:moveTo>
                    <a:cubicBezTo>
                      <a:pt x="316895" y="6525"/>
                      <a:pt x="315666" y="8992"/>
                      <a:pt x="313409" y="10011"/>
                    </a:cubicBezTo>
                    <a:lnTo>
                      <a:pt x="6894" y="146218"/>
                    </a:lnTo>
                    <a:cubicBezTo>
                      <a:pt x="4170" y="147190"/>
                      <a:pt x="1170" y="145780"/>
                      <a:pt x="198" y="143056"/>
                    </a:cubicBezTo>
                    <a:cubicBezTo>
                      <a:pt x="-668" y="140627"/>
                      <a:pt x="351" y="137931"/>
                      <a:pt x="2608" y="136693"/>
                    </a:cubicBezTo>
                    <a:lnTo>
                      <a:pt x="309123" y="486"/>
                    </a:lnTo>
                    <a:cubicBezTo>
                      <a:pt x="311780" y="-657"/>
                      <a:pt x="314866" y="524"/>
                      <a:pt x="316076" y="3153"/>
                    </a:cubicBezTo>
                    <a:cubicBezTo>
                      <a:pt x="316209" y="3457"/>
                      <a:pt x="316305" y="3781"/>
                      <a:pt x="316362" y="41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9" name="MG-任意多边形 478" hidden="1"/>
              <p:cNvSpPr/>
              <p:nvPr>
                <p:custDataLst>
                  <p:tags r:id="rId468"/>
                </p:custDataLst>
              </p:nvPr>
            </p:nvSpPr>
            <p:spPr>
              <a:xfrm>
                <a:off x="7647128" y="2388397"/>
                <a:ext cx="35939" cy="90029"/>
              </a:xfrm>
              <a:custGeom>
                <a:avLst/>
                <a:gdLst>
                  <a:gd name="connsiteX0" fmla="*/ 35750 w 35939"/>
                  <a:gd name="connsiteY0" fmla="*/ 85017 h 90029"/>
                  <a:gd name="connsiteX1" fmla="*/ 32987 w 35939"/>
                  <a:gd name="connsiteY1" fmla="*/ 89875 h 90029"/>
                  <a:gd name="connsiteX2" fmla="*/ 27749 w 35939"/>
                  <a:gd name="connsiteY2" fmla="*/ 87303 h 90029"/>
                  <a:gd name="connsiteX3" fmla="*/ 126 w 35939"/>
                  <a:gd name="connsiteY3" fmla="*/ 5579 h 90029"/>
                  <a:gd name="connsiteX4" fmla="*/ 2698 w 35939"/>
                  <a:gd name="connsiteY4" fmla="*/ 245 h 90029"/>
                  <a:gd name="connsiteX5" fmla="*/ 7937 w 35939"/>
                  <a:gd name="connsiteY5" fmla="*/ 2912 h 90029"/>
                  <a:gd name="connsiteX6" fmla="*/ 35559 w 35939"/>
                  <a:gd name="connsiteY6" fmla="*/ 84636 h 90029"/>
                  <a:gd name="connsiteX7" fmla="*/ 35750 w 35939"/>
                  <a:gd name="connsiteY7" fmla="*/ 85017 h 90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39" h="90029">
                    <a:moveTo>
                      <a:pt x="35750" y="85017"/>
                    </a:moveTo>
                    <a:cubicBezTo>
                      <a:pt x="36159" y="87094"/>
                      <a:pt x="34978" y="89161"/>
                      <a:pt x="32987" y="89875"/>
                    </a:cubicBezTo>
                    <a:cubicBezTo>
                      <a:pt x="30835" y="90570"/>
                      <a:pt x="28511" y="89437"/>
                      <a:pt x="27749" y="87303"/>
                    </a:cubicBezTo>
                    <a:lnTo>
                      <a:pt x="126" y="5579"/>
                    </a:lnTo>
                    <a:cubicBezTo>
                      <a:pt x="-636" y="3398"/>
                      <a:pt x="517" y="1007"/>
                      <a:pt x="2698" y="245"/>
                    </a:cubicBezTo>
                    <a:cubicBezTo>
                      <a:pt x="4879" y="-441"/>
                      <a:pt x="7213" y="740"/>
                      <a:pt x="7937" y="2912"/>
                    </a:cubicBezTo>
                    <a:lnTo>
                      <a:pt x="35559" y="84636"/>
                    </a:lnTo>
                    <a:cubicBezTo>
                      <a:pt x="35559" y="84636"/>
                      <a:pt x="35654" y="84922"/>
                      <a:pt x="35750" y="85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0" name="MG-任意多边形 479" hidden="1"/>
              <p:cNvSpPr/>
              <p:nvPr>
                <p:custDataLst>
                  <p:tags r:id="rId469"/>
                </p:custDataLst>
              </p:nvPr>
            </p:nvSpPr>
            <p:spPr>
              <a:xfrm>
                <a:off x="7671341" y="2403257"/>
                <a:ext cx="94949" cy="79352"/>
              </a:xfrm>
              <a:custGeom>
                <a:avLst/>
                <a:gdLst>
                  <a:gd name="connsiteX0" fmla="*/ 94594 w 94949"/>
                  <a:gd name="connsiteY0" fmla="*/ 6816 h 79352"/>
                  <a:gd name="connsiteX1" fmla="*/ 91356 w 94949"/>
                  <a:gd name="connsiteY1" fmla="*/ 16341 h 79352"/>
                  <a:gd name="connsiteX2" fmla="*/ 13156 w 94949"/>
                  <a:gd name="connsiteY2" fmla="*/ 78634 h 79352"/>
                  <a:gd name="connsiteX3" fmla="*/ 659 w 94949"/>
                  <a:gd name="connsiteY3" fmla="*/ 73615 h 79352"/>
                  <a:gd name="connsiteX4" fmla="*/ 1726 w 94949"/>
                  <a:gd name="connsiteY4" fmla="*/ 64252 h 79352"/>
                  <a:gd name="connsiteX5" fmla="*/ 79831 w 94949"/>
                  <a:gd name="connsiteY5" fmla="*/ 1958 h 79352"/>
                  <a:gd name="connsiteX6" fmla="*/ 92785 w 94949"/>
                  <a:gd name="connsiteY6" fmla="*/ 3387 h 79352"/>
                  <a:gd name="connsiteX7" fmla="*/ 94594 w 94949"/>
                  <a:gd name="connsiteY7" fmla="*/ 6816 h 7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949" h="79352">
                    <a:moveTo>
                      <a:pt x="94594" y="6816"/>
                    </a:moveTo>
                    <a:cubicBezTo>
                      <a:pt x="95413" y="10350"/>
                      <a:pt x="94156" y="14045"/>
                      <a:pt x="91356" y="16341"/>
                    </a:cubicBezTo>
                    <a:lnTo>
                      <a:pt x="13156" y="78634"/>
                    </a:lnTo>
                    <a:cubicBezTo>
                      <a:pt x="8317" y="80701"/>
                      <a:pt x="2726" y="78453"/>
                      <a:pt x="659" y="73615"/>
                    </a:cubicBezTo>
                    <a:cubicBezTo>
                      <a:pt x="-665" y="70529"/>
                      <a:pt x="-256" y="66966"/>
                      <a:pt x="1726" y="64252"/>
                    </a:cubicBezTo>
                    <a:lnTo>
                      <a:pt x="79831" y="1958"/>
                    </a:lnTo>
                    <a:cubicBezTo>
                      <a:pt x="83850" y="-1061"/>
                      <a:pt x="89518" y="-433"/>
                      <a:pt x="92785" y="3387"/>
                    </a:cubicBezTo>
                    <a:cubicBezTo>
                      <a:pt x="93604" y="4397"/>
                      <a:pt x="94223" y="5568"/>
                      <a:pt x="94594" y="6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1" name="MG-任意多边形 480" hidden="1"/>
              <p:cNvSpPr/>
              <p:nvPr>
                <p:custDataLst>
                  <p:tags r:id="rId470"/>
                </p:custDataLst>
              </p:nvPr>
            </p:nvSpPr>
            <p:spPr>
              <a:xfrm>
                <a:off x="7672563" y="2467728"/>
                <a:ext cx="54597" cy="52766"/>
              </a:xfrm>
              <a:custGeom>
                <a:avLst/>
                <a:gdLst>
                  <a:gd name="connsiteX0" fmla="*/ 54319 w 54597"/>
                  <a:gd name="connsiteY0" fmla="*/ 44644 h 52766"/>
                  <a:gd name="connsiteX1" fmla="*/ 52510 w 54597"/>
                  <a:gd name="connsiteY1" fmla="*/ 50930 h 52766"/>
                  <a:gd name="connsiteX2" fmla="*/ 42985 w 54597"/>
                  <a:gd name="connsiteY2" fmla="*/ 50930 h 52766"/>
                  <a:gd name="connsiteX3" fmla="*/ 1741 w 54597"/>
                  <a:gd name="connsiteY3" fmla="*/ 11497 h 52766"/>
                  <a:gd name="connsiteX4" fmla="*/ 1741 w 54597"/>
                  <a:gd name="connsiteY4" fmla="*/ 1972 h 52766"/>
                  <a:gd name="connsiteX5" fmla="*/ 11266 w 54597"/>
                  <a:gd name="connsiteY5" fmla="*/ 1972 h 52766"/>
                  <a:gd name="connsiteX6" fmla="*/ 52510 w 54597"/>
                  <a:gd name="connsiteY6" fmla="*/ 41405 h 52766"/>
                  <a:gd name="connsiteX7" fmla="*/ 54319 w 54597"/>
                  <a:gd name="connsiteY7" fmla="*/ 44644 h 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597" h="52766">
                    <a:moveTo>
                      <a:pt x="54319" y="44644"/>
                    </a:moveTo>
                    <a:cubicBezTo>
                      <a:pt x="54834" y="46911"/>
                      <a:pt x="54158" y="49282"/>
                      <a:pt x="52510" y="50930"/>
                    </a:cubicBezTo>
                    <a:cubicBezTo>
                      <a:pt x="49833" y="53445"/>
                      <a:pt x="45661" y="53445"/>
                      <a:pt x="42985" y="50930"/>
                    </a:cubicBezTo>
                    <a:lnTo>
                      <a:pt x="1741" y="11497"/>
                    </a:lnTo>
                    <a:cubicBezTo>
                      <a:pt x="-726" y="8801"/>
                      <a:pt x="-726" y="4667"/>
                      <a:pt x="1741" y="1972"/>
                    </a:cubicBezTo>
                    <a:cubicBezTo>
                      <a:pt x="4399" y="-591"/>
                      <a:pt x="8609" y="-591"/>
                      <a:pt x="11266" y="1972"/>
                    </a:cubicBezTo>
                    <a:lnTo>
                      <a:pt x="52510" y="41405"/>
                    </a:lnTo>
                    <a:cubicBezTo>
                      <a:pt x="53386" y="42310"/>
                      <a:pt x="54005" y="43425"/>
                      <a:pt x="54319" y="446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2" name="MG-任意多边形 481" hidden="1"/>
              <p:cNvSpPr/>
              <p:nvPr>
                <p:custDataLst>
                  <p:tags r:id="rId471"/>
                </p:custDataLst>
              </p:nvPr>
            </p:nvSpPr>
            <p:spPr>
              <a:xfrm>
                <a:off x="7713930" y="2331971"/>
                <a:ext cx="277619" cy="187917"/>
              </a:xfrm>
              <a:custGeom>
                <a:avLst/>
                <a:gdLst>
                  <a:gd name="connsiteX0" fmla="*/ 277367 w 277619"/>
                  <a:gd name="connsiteY0" fmla="*/ 4855 h 187917"/>
                  <a:gd name="connsiteX1" fmla="*/ 274795 w 277619"/>
                  <a:gd name="connsiteY1" fmla="*/ 11237 h 187917"/>
                  <a:gd name="connsiteX2" fmla="*/ 9333 w 277619"/>
                  <a:gd name="connsiteY2" fmla="*/ 186973 h 187917"/>
                  <a:gd name="connsiteX3" fmla="*/ 856 w 277619"/>
                  <a:gd name="connsiteY3" fmla="*/ 185258 h 187917"/>
                  <a:gd name="connsiteX4" fmla="*/ 2666 w 277619"/>
                  <a:gd name="connsiteY4" fmla="*/ 176781 h 187917"/>
                  <a:gd name="connsiteX5" fmla="*/ 267937 w 277619"/>
                  <a:gd name="connsiteY5" fmla="*/ 1045 h 187917"/>
                  <a:gd name="connsiteX6" fmla="*/ 276414 w 277619"/>
                  <a:gd name="connsiteY6" fmla="*/ 2759 h 187917"/>
                  <a:gd name="connsiteX7" fmla="*/ 277367 w 277619"/>
                  <a:gd name="connsiteY7" fmla="*/ 4855 h 18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619" h="187917">
                    <a:moveTo>
                      <a:pt x="277367" y="4855"/>
                    </a:moveTo>
                    <a:cubicBezTo>
                      <a:pt x="277910" y="7312"/>
                      <a:pt x="276881" y="9846"/>
                      <a:pt x="274795" y="11237"/>
                    </a:cubicBezTo>
                    <a:lnTo>
                      <a:pt x="9333" y="186973"/>
                    </a:lnTo>
                    <a:cubicBezTo>
                      <a:pt x="6514" y="188802"/>
                      <a:pt x="2752" y="188040"/>
                      <a:pt x="856" y="185258"/>
                    </a:cubicBezTo>
                    <a:cubicBezTo>
                      <a:pt x="-954" y="182410"/>
                      <a:pt x="-144" y="178639"/>
                      <a:pt x="2666" y="176781"/>
                    </a:cubicBezTo>
                    <a:lnTo>
                      <a:pt x="267937" y="1045"/>
                    </a:lnTo>
                    <a:cubicBezTo>
                      <a:pt x="270757" y="-784"/>
                      <a:pt x="274519" y="-22"/>
                      <a:pt x="276414" y="2759"/>
                    </a:cubicBezTo>
                    <a:cubicBezTo>
                      <a:pt x="276834" y="3407"/>
                      <a:pt x="277148" y="4112"/>
                      <a:pt x="277367" y="48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3" name="MG-任意多边形 482" hidden="1"/>
              <p:cNvSpPr/>
              <p:nvPr>
                <p:custDataLst>
                  <p:tags r:id="rId472"/>
                </p:custDataLst>
              </p:nvPr>
            </p:nvSpPr>
            <p:spPr>
              <a:xfrm>
                <a:off x="7716427" y="2407899"/>
                <a:ext cx="45187" cy="110182"/>
              </a:xfrm>
              <a:custGeom>
                <a:avLst/>
                <a:gdLst>
                  <a:gd name="connsiteX0" fmla="*/ 44936 w 45187"/>
                  <a:gd name="connsiteY0" fmla="*/ 3317 h 110182"/>
                  <a:gd name="connsiteX1" fmla="*/ 44936 w 45187"/>
                  <a:gd name="connsiteY1" fmla="*/ 5698 h 110182"/>
                  <a:gd name="connsiteX2" fmla="*/ 7979 w 45187"/>
                  <a:gd name="connsiteY2" fmla="*/ 107425 h 110182"/>
                  <a:gd name="connsiteX3" fmla="*/ 2645 w 45187"/>
                  <a:gd name="connsiteY3" fmla="*/ 109997 h 110182"/>
                  <a:gd name="connsiteX4" fmla="*/ 149 w 45187"/>
                  <a:gd name="connsiteY4" fmla="*/ 104625 h 110182"/>
                  <a:gd name="connsiteX5" fmla="*/ 168 w 45187"/>
                  <a:gd name="connsiteY5" fmla="*/ 104568 h 110182"/>
                  <a:gd name="connsiteX6" fmla="*/ 37030 w 45187"/>
                  <a:gd name="connsiteY6" fmla="*/ 2746 h 110182"/>
                  <a:gd name="connsiteX7" fmla="*/ 42364 w 45187"/>
                  <a:gd name="connsiteY7" fmla="*/ 269 h 110182"/>
                  <a:gd name="connsiteX8" fmla="*/ 44936 w 45187"/>
                  <a:gd name="connsiteY8" fmla="*/ 3317 h 11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87" h="110182">
                    <a:moveTo>
                      <a:pt x="44936" y="3317"/>
                    </a:moveTo>
                    <a:cubicBezTo>
                      <a:pt x="45126" y="4098"/>
                      <a:pt x="45126" y="4917"/>
                      <a:pt x="44936" y="5698"/>
                    </a:cubicBezTo>
                    <a:lnTo>
                      <a:pt x="7979" y="107425"/>
                    </a:lnTo>
                    <a:cubicBezTo>
                      <a:pt x="7217" y="109607"/>
                      <a:pt x="4826" y="110759"/>
                      <a:pt x="2645" y="109997"/>
                    </a:cubicBezTo>
                    <a:cubicBezTo>
                      <a:pt x="473" y="109207"/>
                      <a:pt x="-651" y="106797"/>
                      <a:pt x="149" y="104625"/>
                    </a:cubicBezTo>
                    <a:cubicBezTo>
                      <a:pt x="159" y="104606"/>
                      <a:pt x="159" y="104587"/>
                      <a:pt x="168" y="104568"/>
                    </a:cubicBezTo>
                    <a:lnTo>
                      <a:pt x="37030" y="2746"/>
                    </a:lnTo>
                    <a:cubicBezTo>
                      <a:pt x="37868" y="641"/>
                      <a:pt x="40211" y="-445"/>
                      <a:pt x="42364" y="269"/>
                    </a:cubicBezTo>
                    <a:cubicBezTo>
                      <a:pt x="43659" y="812"/>
                      <a:pt x="44621" y="1946"/>
                      <a:pt x="44936" y="33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4" name="MG-任意多边形 483" hidden="1"/>
              <p:cNvSpPr/>
              <p:nvPr>
                <p:custDataLst>
                  <p:tags r:id="rId473"/>
                </p:custDataLst>
              </p:nvPr>
            </p:nvSpPr>
            <p:spPr>
              <a:xfrm>
                <a:off x="7335062" y="2163255"/>
                <a:ext cx="517659" cy="130443"/>
              </a:xfrm>
              <a:custGeom>
                <a:avLst/>
                <a:gdLst>
                  <a:gd name="connsiteX0" fmla="*/ 517265 w 517659"/>
                  <a:gd name="connsiteY0" fmla="*/ 5741 h 130443"/>
                  <a:gd name="connsiteX1" fmla="*/ 511797 w 517659"/>
                  <a:gd name="connsiteY1" fmla="*/ 15180 h 130443"/>
                  <a:gd name="connsiteX2" fmla="*/ 511455 w 517659"/>
                  <a:gd name="connsiteY2" fmla="*/ 15266 h 130443"/>
                  <a:gd name="connsiteX3" fmla="*/ 9678 w 517659"/>
                  <a:gd name="connsiteY3" fmla="*/ 130232 h 130443"/>
                  <a:gd name="connsiteX4" fmla="*/ 238 w 517659"/>
                  <a:gd name="connsiteY4" fmla="*/ 124765 h 130443"/>
                  <a:gd name="connsiteX5" fmla="*/ 153 w 517659"/>
                  <a:gd name="connsiteY5" fmla="*/ 124422 h 130443"/>
                  <a:gd name="connsiteX6" fmla="*/ 153 w 517659"/>
                  <a:gd name="connsiteY6" fmla="*/ 124422 h 130443"/>
                  <a:gd name="connsiteX7" fmla="*/ 5620 w 517659"/>
                  <a:gd name="connsiteY7" fmla="*/ 114983 h 130443"/>
                  <a:gd name="connsiteX8" fmla="*/ 5963 w 517659"/>
                  <a:gd name="connsiteY8" fmla="*/ 114897 h 130443"/>
                  <a:gd name="connsiteX9" fmla="*/ 508026 w 517659"/>
                  <a:gd name="connsiteY9" fmla="*/ 311 h 130443"/>
                  <a:gd name="connsiteX10" fmla="*/ 517465 w 517659"/>
                  <a:gd name="connsiteY10" fmla="*/ 5779 h 130443"/>
                  <a:gd name="connsiteX11" fmla="*/ 517551 w 517659"/>
                  <a:gd name="connsiteY11" fmla="*/ 6122 h 13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7659" h="130443">
                    <a:moveTo>
                      <a:pt x="517265" y="5741"/>
                    </a:moveTo>
                    <a:cubicBezTo>
                      <a:pt x="518360" y="9855"/>
                      <a:pt x="515912" y="14085"/>
                      <a:pt x="511797" y="15180"/>
                    </a:cubicBezTo>
                    <a:cubicBezTo>
                      <a:pt x="511683" y="15209"/>
                      <a:pt x="511569" y="15237"/>
                      <a:pt x="511455" y="15266"/>
                    </a:cubicBezTo>
                    <a:lnTo>
                      <a:pt x="9678" y="130232"/>
                    </a:lnTo>
                    <a:cubicBezTo>
                      <a:pt x="5563" y="131328"/>
                      <a:pt x="1334" y="128880"/>
                      <a:pt x="238" y="124765"/>
                    </a:cubicBezTo>
                    <a:cubicBezTo>
                      <a:pt x="210" y="124651"/>
                      <a:pt x="181" y="124536"/>
                      <a:pt x="153" y="124422"/>
                    </a:cubicBezTo>
                    <a:lnTo>
                      <a:pt x="153" y="124422"/>
                    </a:lnTo>
                    <a:cubicBezTo>
                      <a:pt x="-943" y="120307"/>
                      <a:pt x="1505" y="116078"/>
                      <a:pt x="5620" y="114983"/>
                    </a:cubicBezTo>
                    <a:cubicBezTo>
                      <a:pt x="5734" y="114954"/>
                      <a:pt x="5849" y="114926"/>
                      <a:pt x="5963" y="114897"/>
                    </a:cubicBezTo>
                    <a:lnTo>
                      <a:pt x="508026" y="311"/>
                    </a:lnTo>
                    <a:cubicBezTo>
                      <a:pt x="512140" y="-784"/>
                      <a:pt x="516369" y="1664"/>
                      <a:pt x="517465" y="5779"/>
                    </a:cubicBezTo>
                    <a:cubicBezTo>
                      <a:pt x="517493" y="5893"/>
                      <a:pt x="517522" y="6007"/>
                      <a:pt x="517551" y="61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5" name="MG-任意多边形 484" hidden="1"/>
              <p:cNvSpPr/>
              <p:nvPr>
                <p:custDataLst>
                  <p:tags r:id="rId474"/>
                </p:custDataLst>
              </p:nvPr>
            </p:nvSpPr>
            <p:spPr>
              <a:xfrm>
                <a:off x="8474344" y="2551817"/>
                <a:ext cx="203913" cy="246234"/>
              </a:xfrm>
              <a:custGeom>
                <a:avLst/>
                <a:gdLst>
                  <a:gd name="connsiteX0" fmla="*/ 203705 w 203913"/>
                  <a:gd name="connsiteY0" fmla="*/ 3227 h 246234"/>
                  <a:gd name="connsiteX1" fmla="*/ 202943 w 203913"/>
                  <a:gd name="connsiteY1" fmla="*/ 6466 h 246234"/>
                  <a:gd name="connsiteX2" fmla="*/ 7014 w 203913"/>
                  <a:gd name="connsiteY2" fmla="*/ 244591 h 246234"/>
                  <a:gd name="connsiteX3" fmla="*/ 1584 w 203913"/>
                  <a:gd name="connsiteY3" fmla="*/ 245591 h 246234"/>
                  <a:gd name="connsiteX4" fmla="*/ 585 w 203913"/>
                  <a:gd name="connsiteY4" fmla="*/ 240162 h 246234"/>
                  <a:gd name="connsiteX5" fmla="*/ 1013 w 203913"/>
                  <a:gd name="connsiteY5" fmla="*/ 239638 h 246234"/>
                  <a:gd name="connsiteX6" fmla="*/ 196942 w 203913"/>
                  <a:gd name="connsiteY6" fmla="*/ 1513 h 246234"/>
                  <a:gd name="connsiteX7" fmla="*/ 202429 w 203913"/>
                  <a:gd name="connsiteY7" fmla="*/ 913 h 246234"/>
                  <a:gd name="connsiteX8" fmla="*/ 202467 w 203913"/>
                  <a:gd name="connsiteY8" fmla="*/ 941 h 246234"/>
                  <a:gd name="connsiteX9" fmla="*/ 203705 w 203913"/>
                  <a:gd name="connsiteY9" fmla="*/ 3227 h 246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3913" h="246234">
                    <a:moveTo>
                      <a:pt x="203705" y="3227"/>
                    </a:moveTo>
                    <a:cubicBezTo>
                      <a:pt x="203972" y="4370"/>
                      <a:pt x="203696" y="5570"/>
                      <a:pt x="202943" y="6466"/>
                    </a:cubicBezTo>
                    <a:lnTo>
                      <a:pt x="7014" y="244591"/>
                    </a:lnTo>
                    <a:cubicBezTo>
                      <a:pt x="5795" y="246372"/>
                      <a:pt x="3356" y="246819"/>
                      <a:pt x="1584" y="245591"/>
                    </a:cubicBezTo>
                    <a:cubicBezTo>
                      <a:pt x="-197" y="244372"/>
                      <a:pt x="-644" y="241943"/>
                      <a:pt x="585" y="240162"/>
                    </a:cubicBezTo>
                    <a:cubicBezTo>
                      <a:pt x="708" y="239971"/>
                      <a:pt x="851" y="239800"/>
                      <a:pt x="1013" y="239638"/>
                    </a:cubicBezTo>
                    <a:lnTo>
                      <a:pt x="196942" y="1513"/>
                    </a:lnTo>
                    <a:cubicBezTo>
                      <a:pt x="198295" y="-173"/>
                      <a:pt x="200752" y="-440"/>
                      <a:pt x="202429" y="913"/>
                    </a:cubicBezTo>
                    <a:cubicBezTo>
                      <a:pt x="202448" y="922"/>
                      <a:pt x="202457" y="932"/>
                      <a:pt x="202467" y="941"/>
                    </a:cubicBezTo>
                    <a:cubicBezTo>
                      <a:pt x="203162" y="1513"/>
                      <a:pt x="203610" y="2332"/>
                      <a:pt x="203705" y="32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6" name="MG-任意多边形 485" hidden="1"/>
              <p:cNvSpPr/>
              <p:nvPr>
                <p:custDataLst>
                  <p:tags r:id="rId475"/>
                </p:custDataLst>
              </p:nvPr>
            </p:nvSpPr>
            <p:spPr>
              <a:xfrm>
                <a:off x="8467825" y="2697097"/>
                <a:ext cx="128204" cy="107644"/>
              </a:xfrm>
              <a:custGeom>
                <a:avLst/>
                <a:gdLst>
                  <a:gd name="connsiteX0" fmla="*/ 127833 w 128204"/>
                  <a:gd name="connsiteY0" fmla="*/ 8823 h 107644"/>
                  <a:gd name="connsiteX1" fmla="*/ 123927 w 128204"/>
                  <a:gd name="connsiteY1" fmla="*/ 19967 h 107644"/>
                  <a:gd name="connsiteX2" fmla="*/ 17533 w 128204"/>
                  <a:gd name="connsiteY2" fmla="*/ 105692 h 107644"/>
                  <a:gd name="connsiteX3" fmla="*/ 1893 w 128204"/>
                  <a:gd name="connsiteY3" fmla="*/ 102863 h 107644"/>
                  <a:gd name="connsiteX4" fmla="*/ 3436 w 128204"/>
                  <a:gd name="connsiteY4" fmla="*/ 88261 h 107644"/>
                  <a:gd name="connsiteX5" fmla="*/ 109831 w 128204"/>
                  <a:gd name="connsiteY5" fmla="*/ 2536 h 107644"/>
                  <a:gd name="connsiteX6" fmla="*/ 125642 w 128204"/>
                  <a:gd name="connsiteY6" fmla="*/ 4155 h 107644"/>
                  <a:gd name="connsiteX7" fmla="*/ 127833 w 128204"/>
                  <a:gd name="connsiteY7" fmla="*/ 8823 h 107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204" h="107644">
                    <a:moveTo>
                      <a:pt x="127833" y="8823"/>
                    </a:moveTo>
                    <a:cubicBezTo>
                      <a:pt x="128747" y="12976"/>
                      <a:pt x="127233" y="17290"/>
                      <a:pt x="123927" y="19967"/>
                    </a:cubicBezTo>
                    <a:lnTo>
                      <a:pt x="17533" y="105692"/>
                    </a:lnTo>
                    <a:cubicBezTo>
                      <a:pt x="12428" y="109226"/>
                      <a:pt x="5427" y="107959"/>
                      <a:pt x="1893" y="102863"/>
                    </a:cubicBezTo>
                    <a:cubicBezTo>
                      <a:pt x="-1279" y="98281"/>
                      <a:pt x="-621" y="92071"/>
                      <a:pt x="3436" y="88261"/>
                    </a:cubicBezTo>
                    <a:lnTo>
                      <a:pt x="109831" y="2536"/>
                    </a:lnTo>
                    <a:cubicBezTo>
                      <a:pt x="114660" y="-1331"/>
                      <a:pt x="121699" y="-607"/>
                      <a:pt x="125642" y="4155"/>
                    </a:cubicBezTo>
                    <a:cubicBezTo>
                      <a:pt x="126747" y="5508"/>
                      <a:pt x="127499" y="7108"/>
                      <a:pt x="127833" y="8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7" name="MG-任意多边形 486" hidden="1"/>
              <p:cNvSpPr/>
              <p:nvPr>
                <p:custDataLst>
                  <p:tags r:id="rId476"/>
                </p:custDataLst>
              </p:nvPr>
            </p:nvSpPr>
            <p:spPr>
              <a:xfrm>
                <a:off x="8365620" y="2776551"/>
                <a:ext cx="117068" cy="21836"/>
              </a:xfrm>
              <a:custGeom>
                <a:avLst/>
                <a:gdLst>
                  <a:gd name="connsiteX0" fmla="*/ 116881 w 117068"/>
                  <a:gd name="connsiteY0" fmla="*/ 16713 h 21836"/>
                  <a:gd name="connsiteX1" fmla="*/ 116881 w 117068"/>
                  <a:gd name="connsiteY1" fmla="*/ 18142 h 21836"/>
                  <a:gd name="connsiteX2" fmla="*/ 112118 w 117068"/>
                  <a:gd name="connsiteY2" fmla="*/ 21856 h 21836"/>
                  <a:gd name="connsiteX3" fmla="*/ 4009 w 117068"/>
                  <a:gd name="connsiteY3" fmla="*/ 8617 h 21836"/>
                  <a:gd name="connsiteX4" fmla="*/ -105 w 117068"/>
                  <a:gd name="connsiteY4" fmla="*/ 4168 h 21836"/>
                  <a:gd name="connsiteX5" fmla="*/ 4333 w 117068"/>
                  <a:gd name="connsiteY5" fmla="*/ 54 h 21836"/>
                  <a:gd name="connsiteX6" fmla="*/ 5057 w 117068"/>
                  <a:gd name="connsiteY6" fmla="*/ 139 h 21836"/>
                  <a:gd name="connsiteX7" fmla="*/ 113166 w 117068"/>
                  <a:gd name="connsiteY7" fmla="*/ 13284 h 21836"/>
                  <a:gd name="connsiteX8" fmla="*/ 116881 w 117068"/>
                  <a:gd name="connsiteY8" fmla="*/ 16713 h 2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68" h="21836">
                    <a:moveTo>
                      <a:pt x="116881" y="16713"/>
                    </a:moveTo>
                    <a:cubicBezTo>
                      <a:pt x="116986" y="17180"/>
                      <a:pt x="116986" y="17675"/>
                      <a:pt x="116881" y="18142"/>
                    </a:cubicBezTo>
                    <a:cubicBezTo>
                      <a:pt x="116585" y="20475"/>
                      <a:pt x="114461" y="22133"/>
                      <a:pt x="112118" y="21856"/>
                    </a:cubicBezTo>
                    <a:lnTo>
                      <a:pt x="4009" y="8617"/>
                    </a:lnTo>
                    <a:cubicBezTo>
                      <a:pt x="1647" y="8521"/>
                      <a:pt x="-201" y="6531"/>
                      <a:pt x="-105" y="4168"/>
                    </a:cubicBezTo>
                    <a:cubicBezTo>
                      <a:pt x="-20" y="1806"/>
                      <a:pt x="1971" y="-42"/>
                      <a:pt x="4333" y="54"/>
                    </a:cubicBezTo>
                    <a:cubicBezTo>
                      <a:pt x="4581" y="63"/>
                      <a:pt x="4819" y="92"/>
                      <a:pt x="5057" y="139"/>
                    </a:cubicBezTo>
                    <a:lnTo>
                      <a:pt x="113166" y="13284"/>
                    </a:lnTo>
                    <a:cubicBezTo>
                      <a:pt x="115004" y="13522"/>
                      <a:pt x="116490" y="14903"/>
                      <a:pt x="116881" y="167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8" name="MG-任意多边形 487" hidden="1"/>
              <p:cNvSpPr/>
              <p:nvPr>
                <p:custDataLst>
                  <p:tags r:id="rId477"/>
                </p:custDataLst>
              </p:nvPr>
            </p:nvSpPr>
            <p:spPr>
              <a:xfrm>
                <a:off x="8364464" y="2549815"/>
                <a:ext cx="315916" cy="237084"/>
              </a:xfrm>
              <a:custGeom>
                <a:avLst/>
                <a:gdLst>
                  <a:gd name="connsiteX0" fmla="*/ 315680 w 315916"/>
                  <a:gd name="connsiteY0" fmla="*/ 4753 h 237084"/>
                  <a:gd name="connsiteX1" fmla="*/ 313395 w 315916"/>
                  <a:gd name="connsiteY1" fmla="*/ 10849 h 237084"/>
                  <a:gd name="connsiteX2" fmla="*/ 9356 w 315916"/>
                  <a:gd name="connsiteY2" fmla="*/ 235925 h 237084"/>
                  <a:gd name="connsiteX3" fmla="*/ 1203 w 315916"/>
                  <a:gd name="connsiteY3" fmla="*/ 234877 h 237084"/>
                  <a:gd name="connsiteX4" fmla="*/ 1070 w 315916"/>
                  <a:gd name="connsiteY4" fmla="*/ 234686 h 237084"/>
                  <a:gd name="connsiteX5" fmla="*/ 2308 w 315916"/>
                  <a:gd name="connsiteY5" fmla="*/ 226304 h 237084"/>
                  <a:gd name="connsiteX6" fmla="*/ 306251 w 315916"/>
                  <a:gd name="connsiteY6" fmla="*/ 1229 h 237084"/>
                  <a:gd name="connsiteX7" fmla="*/ 314633 w 315916"/>
                  <a:gd name="connsiteY7" fmla="*/ 2467 h 237084"/>
                  <a:gd name="connsiteX8" fmla="*/ 315680 w 315916"/>
                  <a:gd name="connsiteY8" fmla="*/ 4753 h 237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916" h="237084">
                    <a:moveTo>
                      <a:pt x="315680" y="4753"/>
                    </a:moveTo>
                    <a:cubicBezTo>
                      <a:pt x="316157" y="7058"/>
                      <a:pt x="315271" y="9430"/>
                      <a:pt x="313395" y="10849"/>
                    </a:cubicBezTo>
                    <a:lnTo>
                      <a:pt x="9356" y="235925"/>
                    </a:lnTo>
                    <a:cubicBezTo>
                      <a:pt x="6813" y="237887"/>
                      <a:pt x="3165" y="237411"/>
                      <a:pt x="1203" y="234877"/>
                    </a:cubicBezTo>
                    <a:cubicBezTo>
                      <a:pt x="1155" y="234810"/>
                      <a:pt x="1117" y="234753"/>
                      <a:pt x="1070" y="234686"/>
                    </a:cubicBezTo>
                    <a:cubicBezTo>
                      <a:pt x="-902" y="232029"/>
                      <a:pt x="-340" y="228276"/>
                      <a:pt x="2308" y="226304"/>
                    </a:cubicBezTo>
                    <a:lnTo>
                      <a:pt x="306251" y="1229"/>
                    </a:lnTo>
                    <a:cubicBezTo>
                      <a:pt x="308908" y="-743"/>
                      <a:pt x="312661" y="-181"/>
                      <a:pt x="314633" y="2467"/>
                    </a:cubicBezTo>
                    <a:cubicBezTo>
                      <a:pt x="315138" y="3143"/>
                      <a:pt x="315490" y="3924"/>
                      <a:pt x="315680" y="47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9" name="MG-任意多边形 488" hidden="1"/>
              <p:cNvSpPr/>
              <p:nvPr>
                <p:custDataLst>
                  <p:tags r:id="rId478"/>
                </p:custDataLst>
              </p:nvPr>
            </p:nvSpPr>
            <p:spPr>
              <a:xfrm>
                <a:off x="8366690" y="2704524"/>
                <a:ext cx="221915" cy="80133"/>
              </a:xfrm>
              <a:custGeom>
                <a:avLst/>
                <a:gdLst>
                  <a:gd name="connsiteX0" fmla="*/ 221729 w 221915"/>
                  <a:gd name="connsiteY0" fmla="*/ 3015 h 80133"/>
                  <a:gd name="connsiteX1" fmla="*/ 219253 w 221915"/>
                  <a:gd name="connsiteY1" fmla="*/ 7301 h 80133"/>
                  <a:gd name="connsiteX2" fmla="*/ 4749 w 221915"/>
                  <a:gd name="connsiteY2" fmla="*/ 79977 h 80133"/>
                  <a:gd name="connsiteX3" fmla="*/ 140 w 221915"/>
                  <a:gd name="connsiteY3" fmla="*/ 77758 h 80133"/>
                  <a:gd name="connsiteX4" fmla="*/ 82 w 221915"/>
                  <a:gd name="connsiteY4" fmla="*/ 77596 h 80133"/>
                  <a:gd name="connsiteX5" fmla="*/ 2368 w 221915"/>
                  <a:gd name="connsiteY5" fmla="*/ 72834 h 80133"/>
                  <a:gd name="connsiteX6" fmla="*/ 216871 w 221915"/>
                  <a:gd name="connsiteY6" fmla="*/ 253 h 80133"/>
                  <a:gd name="connsiteX7" fmla="*/ 221481 w 221915"/>
                  <a:gd name="connsiteY7" fmla="*/ 2472 h 80133"/>
                  <a:gd name="connsiteX8" fmla="*/ 221539 w 221915"/>
                  <a:gd name="connsiteY8" fmla="*/ 2634 h 8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1915" h="80133">
                    <a:moveTo>
                      <a:pt x="221729" y="3015"/>
                    </a:moveTo>
                    <a:cubicBezTo>
                      <a:pt x="222110" y="4863"/>
                      <a:pt x="221053" y="6711"/>
                      <a:pt x="219253" y="7301"/>
                    </a:cubicBezTo>
                    <a:lnTo>
                      <a:pt x="4749" y="79977"/>
                    </a:lnTo>
                    <a:cubicBezTo>
                      <a:pt x="2864" y="80644"/>
                      <a:pt x="797" y="79644"/>
                      <a:pt x="140" y="77758"/>
                    </a:cubicBezTo>
                    <a:cubicBezTo>
                      <a:pt x="120" y="77710"/>
                      <a:pt x="101" y="77653"/>
                      <a:pt x="82" y="77596"/>
                    </a:cubicBezTo>
                    <a:cubicBezTo>
                      <a:pt x="-556" y="75653"/>
                      <a:pt x="454" y="73548"/>
                      <a:pt x="2368" y="72834"/>
                    </a:cubicBezTo>
                    <a:lnTo>
                      <a:pt x="216871" y="253"/>
                    </a:lnTo>
                    <a:cubicBezTo>
                      <a:pt x="218757" y="-404"/>
                      <a:pt x="220824" y="586"/>
                      <a:pt x="221481" y="2472"/>
                    </a:cubicBezTo>
                    <a:cubicBezTo>
                      <a:pt x="221500" y="2520"/>
                      <a:pt x="221520" y="2577"/>
                      <a:pt x="221539" y="26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0" name="MG-任意多边形 489" hidden="1"/>
              <p:cNvSpPr/>
              <p:nvPr>
                <p:custDataLst>
                  <p:tags r:id="rId479"/>
                </p:custDataLst>
              </p:nvPr>
            </p:nvSpPr>
            <p:spPr>
              <a:xfrm>
                <a:off x="8363642" y="2765687"/>
                <a:ext cx="366430" cy="21669"/>
              </a:xfrm>
              <a:custGeom>
                <a:avLst/>
                <a:gdLst>
                  <a:gd name="connsiteX0" fmla="*/ 366318 w 366430"/>
                  <a:gd name="connsiteY0" fmla="*/ 4717 h 21669"/>
                  <a:gd name="connsiteX1" fmla="*/ 366318 w 366430"/>
                  <a:gd name="connsiteY1" fmla="*/ 5860 h 21669"/>
                  <a:gd name="connsiteX2" fmla="*/ 360422 w 366430"/>
                  <a:gd name="connsiteY2" fmla="*/ 12147 h 21669"/>
                  <a:gd name="connsiteX3" fmla="*/ 360413 w 366430"/>
                  <a:gd name="connsiteY3" fmla="*/ 12147 h 21669"/>
                  <a:gd name="connsiteX4" fmla="*/ 6750 w 366430"/>
                  <a:gd name="connsiteY4" fmla="*/ 21672 h 21669"/>
                  <a:gd name="connsiteX5" fmla="*/ -61 w 366430"/>
                  <a:gd name="connsiteY5" fmla="*/ 16385 h 21669"/>
                  <a:gd name="connsiteX6" fmla="*/ 5226 w 366430"/>
                  <a:gd name="connsiteY6" fmla="*/ 9575 h 21669"/>
                  <a:gd name="connsiteX7" fmla="*/ 6750 w 366430"/>
                  <a:gd name="connsiteY7" fmla="*/ 9575 h 21669"/>
                  <a:gd name="connsiteX8" fmla="*/ 360508 w 366430"/>
                  <a:gd name="connsiteY8" fmla="*/ 50 h 21669"/>
                  <a:gd name="connsiteX9" fmla="*/ 366318 w 366430"/>
                  <a:gd name="connsiteY9" fmla="*/ 4717 h 2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430" h="21669">
                    <a:moveTo>
                      <a:pt x="366318" y="4717"/>
                    </a:moveTo>
                    <a:cubicBezTo>
                      <a:pt x="366318" y="4717"/>
                      <a:pt x="366318" y="5479"/>
                      <a:pt x="366318" y="5860"/>
                    </a:cubicBezTo>
                    <a:cubicBezTo>
                      <a:pt x="366423" y="9223"/>
                      <a:pt x="363785" y="12042"/>
                      <a:pt x="360422" y="12147"/>
                    </a:cubicBezTo>
                    <a:cubicBezTo>
                      <a:pt x="360413" y="12147"/>
                      <a:pt x="360413" y="12147"/>
                      <a:pt x="360413" y="12147"/>
                    </a:cubicBezTo>
                    <a:lnTo>
                      <a:pt x="6750" y="21672"/>
                    </a:lnTo>
                    <a:cubicBezTo>
                      <a:pt x="3406" y="22091"/>
                      <a:pt x="358" y="19729"/>
                      <a:pt x="-61" y="16385"/>
                    </a:cubicBezTo>
                    <a:cubicBezTo>
                      <a:pt x="-480" y="13042"/>
                      <a:pt x="1892" y="9994"/>
                      <a:pt x="5226" y="9575"/>
                    </a:cubicBezTo>
                    <a:cubicBezTo>
                      <a:pt x="5730" y="9508"/>
                      <a:pt x="6245" y="9508"/>
                      <a:pt x="6750" y="9575"/>
                    </a:cubicBezTo>
                    <a:lnTo>
                      <a:pt x="360508" y="50"/>
                    </a:lnTo>
                    <a:cubicBezTo>
                      <a:pt x="363280" y="107"/>
                      <a:pt x="365671" y="2022"/>
                      <a:pt x="366318" y="4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1" name="MG-任意多边形 490" hidden="1"/>
              <p:cNvSpPr/>
              <p:nvPr>
                <p:custDataLst>
                  <p:tags r:id="rId480"/>
                </p:custDataLst>
              </p:nvPr>
            </p:nvSpPr>
            <p:spPr>
              <a:xfrm>
                <a:off x="8720221" y="2514602"/>
                <a:ext cx="376213" cy="260924"/>
              </a:xfrm>
              <a:custGeom>
                <a:avLst/>
                <a:gdLst>
                  <a:gd name="connsiteX0" fmla="*/ 375975 w 376213"/>
                  <a:gd name="connsiteY0" fmla="*/ 3104 h 260924"/>
                  <a:gd name="connsiteX1" fmla="*/ 374451 w 376213"/>
                  <a:gd name="connsiteY1" fmla="*/ 7105 h 260924"/>
                  <a:gd name="connsiteX2" fmla="*/ 5929 w 376213"/>
                  <a:gd name="connsiteY2" fmla="*/ 260279 h 260924"/>
                  <a:gd name="connsiteX3" fmla="*/ 624 w 376213"/>
                  <a:gd name="connsiteY3" fmla="*/ 259365 h 260924"/>
                  <a:gd name="connsiteX4" fmla="*/ 595 w 376213"/>
                  <a:gd name="connsiteY4" fmla="*/ 259327 h 260924"/>
                  <a:gd name="connsiteX5" fmla="*/ 1547 w 376213"/>
                  <a:gd name="connsiteY5" fmla="*/ 253897 h 260924"/>
                  <a:gd name="connsiteX6" fmla="*/ 369975 w 376213"/>
                  <a:gd name="connsiteY6" fmla="*/ 723 h 260924"/>
                  <a:gd name="connsiteX7" fmla="*/ 375394 w 376213"/>
                  <a:gd name="connsiteY7" fmla="*/ 1761 h 260924"/>
                  <a:gd name="connsiteX8" fmla="*/ 375404 w 376213"/>
                  <a:gd name="connsiteY8" fmla="*/ 1770 h 260924"/>
                  <a:gd name="connsiteX9" fmla="*/ 375975 w 376213"/>
                  <a:gd name="connsiteY9" fmla="*/ 3104 h 26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6213" h="260924">
                    <a:moveTo>
                      <a:pt x="375975" y="3104"/>
                    </a:moveTo>
                    <a:cubicBezTo>
                      <a:pt x="376394" y="4628"/>
                      <a:pt x="375775" y="6247"/>
                      <a:pt x="374451" y="7105"/>
                    </a:cubicBezTo>
                    <a:lnTo>
                      <a:pt x="5929" y="260279"/>
                    </a:lnTo>
                    <a:cubicBezTo>
                      <a:pt x="4205" y="261489"/>
                      <a:pt x="1833" y="261079"/>
                      <a:pt x="624" y="259365"/>
                    </a:cubicBezTo>
                    <a:cubicBezTo>
                      <a:pt x="614" y="259346"/>
                      <a:pt x="604" y="259336"/>
                      <a:pt x="595" y="259327"/>
                    </a:cubicBezTo>
                    <a:cubicBezTo>
                      <a:pt x="-634" y="257564"/>
                      <a:pt x="-215" y="255136"/>
                      <a:pt x="1547" y="253897"/>
                    </a:cubicBezTo>
                    <a:lnTo>
                      <a:pt x="369975" y="723"/>
                    </a:lnTo>
                    <a:cubicBezTo>
                      <a:pt x="371756" y="-487"/>
                      <a:pt x="374185" y="-20"/>
                      <a:pt x="375394" y="1761"/>
                    </a:cubicBezTo>
                    <a:cubicBezTo>
                      <a:pt x="375404" y="1761"/>
                      <a:pt x="375404" y="1770"/>
                      <a:pt x="375404" y="1770"/>
                    </a:cubicBezTo>
                    <a:cubicBezTo>
                      <a:pt x="375689" y="2171"/>
                      <a:pt x="375890" y="2618"/>
                      <a:pt x="375975" y="3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2" name="MG-任意多边形 491" hidden="1"/>
              <p:cNvSpPr/>
              <p:nvPr>
                <p:custDataLst>
                  <p:tags r:id="rId481"/>
                </p:custDataLst>
              </p:nvPr>
            </p:nvSpPr>
            <p:spPr>
              <a:xfrm>
                <a:off x="8717020" y="2763970"/>
                <a:ext cx="399609" cy="14575"/>
              </a:xfrm>
              <a:custGeom>
                <a:avLst/>
                <a:gdLst>
                  <a:gd name="connsiteX0" fmla="*/ 399465 w 399609"/>
                  <a:gd name="connsiteY0" fmla="*/ 5481 h 14575"/>
                  <a:gd name="connsiteX1" fmla="*/ 399465 w 399609"/>
                  <a:gd name="connsiteY1" fmla="*/ 7005 h 14575"/>
                  <a:gd name="connsiteX2" fmla="*/ 392512 w 399609"/>
                  <a:gd name="connsiteY2" fmla="*/ 13863 h 14575"/>
                  <a:gd name="connsiteX3" fmla="*/ 6749 w 399609"/>
                  <a:gd name="connsiteY3" fmla="*/ 14625 h 14575"/>
                  <a:gd name="connsiteX4" fmla="*/ -109 w 399609"/>
                  <a:gd name="connsiteY4" fmla="*/ 7767 h 14575"/>
                  <a:gd name="connsiteX5" fmla="*/ 6749 w 399609"/>
                  <a:gd name="connsiteY5" fmla="*/ 814 h 14575"/>
                  <a:gd name="connsiteX6" fmla="*/ 392512 w 399609"/>
                  <a:gd name="connsiteY6" fmla="*/ 52 h 14575"/>
                  <a:gd name="connsiteX7" fmla="*/ 399465 w 399609"/>
                  <a:gd name="connsiteY7" fmla="*/ 5481 h 1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609" h="14575">
                    <a:moveTo>
                      <a:pt x="399465" y="5481"/>
                    </a:moveTo>
                    <a:cubicBezTo>
                      <a:pt x="399512" y="5986"/>
                      <a:pt x="399512" y="6500"/>
                      <a:pt x="399465" y="7005"/>
                    </a:cubicBezTo>
                    <a:cubicBezTo>
                      <a:pt x="399417" y="10806"/>
                      <a:pt x="396312" y="13863"/>
                      <a:pt x="392512" y="13863"/>
                    </a:cubicBezTo>
                    <a:lnTo>
                      <a:pt x="6749" y="14625"/>
                    </a:lnTo>
                    <a:cubicBezTo>
                      <a:pt x="2958" y="14625"/>
                      <a:pt x="-109" y="11558"/>
                      <a:pt x="-109" y="7767"/>
                    </a:cubicBezTo>
                    <a:cubicBezTo>
                      <a:pt x="-109" y="3967"/>
                      <a:pt x="2949" y="862"/>
                      <a:pt x="6749" y="814"/>
                    </a:cubicBezTo>
                    <a:lnTo>
                      <a:pt x="392512" y="52"/>
                    </a:lnTo>
                    <a:cubicBezTo>
                      <a:pt x="395826" y="-24"/>
                      <a:pt x="398741" y="2243"/>
                      <a:pt x="399465" y="5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3" name="MG-任意多边形 492" hidden="1"/>
              <p:cNvSpPr/>
              <p:nvPr>
                <p:custDataLst>
                  <p:tags r:id="rId482"/>
                </p:custDataLst>
              </p:nvPr>
            </p:nvSpPr>
            <p:spPr>
              <a:xfrm>
                <a:off x="8716967" y="2605477"/>
                <a:ext cx="281291" cy="173425"/>
              </a:xfrm>
              <a:custGeom>
                <a:avLst/>
                <a:gdLst>
                  <a:gd name="connsiteX0" fmla="*/ 281027 w 281291"/>
                  <a:gd name="connsiteY0" fmla="*/ 5764 h 173425"/>
                  <a:gd name="connsiteX1" fmla="*/ 277884 w 281291"/>
                  <a:gd name="connsiteY1" fmla="*/ 13003 h 173425"/>
                  <a:gd name="connsiteX2" fmla="*/ 10517 w 281291"/>
                  <a:gd name="connsiteY2" fmla="*/ 172451 h 173425"/>
                  <a:gd name="connsiteX3" fmla="*/ 1078 w 281291"/>
                  <a:gd name="connsiteY3" fmla="*/ 170213 h 173425"/>
                  <a:gd name="connsiteX4" fmla="*/ 992 w 281291"/>
                  <a:gd name="connsiteY4" fmla="*/ 170070 h 173425"/>
                  <a:gd name="connsiteX5" fmla="*/ 2888 w 281291"/>
                  <a:gd name="connsiteY5" fmla="*/ 160831 h 173425"/>
                  <a:gd name="connsiteX6" fmla="*/ 3373 w 281291"/>
                  <a:gd name="connsiteY6" fmla="*/ 160545 h 173425"/>
                  <a:gd name="connsiteX7" fmla="*/ 270740 w 281291"/>
                  <a:gd name="connsiteY7" fmla="*/ 1097 h 173425"/>
                  <a:gd name="connsiteX8" fmla="*/ 280189 w 281291"/>
                  <a:gd name="connsiteY8" fmla="*/ 3268 h 173425"/>
                  <a:gd name="connsiteX9" fmla="*/ 280265 w 281291"/>
                  <a:gd name="connsiteY9" fmla="*/ 3383 h 173425"/>
                  <a:gd name="connsiteX10" fmla="*/ 281027 w 281291"/>
                  <a:gd name="connsiteY10" fmla="*/ 5764 h 17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291" h="173425">
                    <a:moveTo>
                      <a:pt x="281027" y="5764"/>
                    </a:moveTo>
                    <a:cubicBezTo>
                      <a:pt x="281646" y="8602"/>
                      <a:pt x="280379" y="11517"/>
                      <a:pt x="277884" y="13003"/>
                    </a:cubicBezTo>
                    <a:lnTo>
                      <a:pt x="10517" y="172451"/>
                    </a:lnTo>
                    <a:cubicBezTo>
                      <a:pt x="7298" y="174442"/>
                      <a:pt x="3069" y="173442"/>
                      <a:pt x="1078" y="170213"/>
                    </a:cubicBezTo>
                    <a:cubicBezTo>
                      <a:pt x="1049" y="170165"/>
                      <a:pt x="1021" y="170118"/>
                      <a:pt x="992" y="170070"/>
                    </a:cubicBezTo>
                    <a:cubicBezTo>
                      <a:pt x="-1037" y="166994"/>
                      <a:pt x="-179" y="162860"/>
                      <a:pt x="2888" y="160831"/>
                    </a:cubicBezTo>
                    <a:cubicBezTo>
                      <a:pt x="3049" y="160736"/>
                      <a:pt x="3211" y="160631"/>
                      <a:pt x="3373" y="160545"/>
                    </a:cubicBezTo>
                    <a:lnTo>
                      <a:pt x="270740" y="1097"/>
                    </a:lnTo>
                    <a:cubicBezTo>
                      <a:pt x="273950" y="-913"/>
                      <a:pt x="278179" y="58"/>
                      <a:pt x="280189" y="3268"/>
                    </a:cubicBezTo>
                    <a:cubicBezTo>
                      <a:pt x="280217" y="3306"/>
                      <a:pt x="280246" y="3345"/>
                      <a:pt x="280265" y="3383"/>
                    </a:cubicBezTo>
                    <a:cubicBezTo>
                      <a:pt x="280694" y="4107"/>
                      <a:pt x="280960" y="4926"/>
                      <a:pt x="281027" y="5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4" name="MG-任意多边形 493" hidden="1"/>
              <p:cNvSpPr/>
              <p:nvPr>
                <p:custDataLst>
                  <p:tags r:id="rId483"/>
                </p:custDataLst>
              </p:nvPr>
            </p:nvSpPr>
            <p:spPr>
              <a:xfrm>
                <a:off x="8669142" y="2550569"/>
                <a:ext cx="60123" cy="225952"/>
              </a:xfrm>
              <a:custGeom>
                <a:avLst/>
                <a:gdLst>
                  <a:gd name="connsiteX0" fmla="*/ 59961 w 60123"/>
                  <a:gd name="connsiteY0" fmla="*/ 220025 h 225952"/>
                  <a:gd name="connsiteX1" fmla="*/ 55513 w 60123"/>
                  <a:gd name="connsiteY1" fmla="*/ 225950 h 225952"/>
                  <a:gd name="connsiteX2" fmla="*/ 49769 w 60123"/>
                  <a:gd name="connsiteY2" fmla="*/ 222311 h 225952"/>
                  <a:gd name="connsiteX3" fmla="*/ 49 w 60123"/>
                  <a:gd name="connsiteY3" fmla="*/ 6475 h 225952"/>
                  <a:gd name="connsiteX4" fmla="*/ 3783 w 60123"/>
                  <a:gd name="connsiteY4" fmla="*/ 226 h 225952"/>
                  <a:gd name="connsiteX5" fmla="*/ 3954 w 60123"/>
                  <a:gd name="connsiteY5" fmla="*/ 188 h 225952"/>
                  <a:gd name="connsiteX6" fmla="*/ 10241 w 60123"/>
                  <a:gd name="connsiteY6" fmla="*/ 4093 h 225952"/>
                  <a:gd name="connsiteX7" fmla="*/ 59961 w 60123"/>
                  <a:gd name="connsiteY7" fmla="*/ 219930 h 2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123" h="225952">
                    <a:moveTo>
                      <a:pt x="59961" y="220025"/>
                    </a:moveTo>
                    <a:cubicBezTo>
                      <a:pt x="60371" y="222892"/>
                      <a:pt x="58380" y="225540"/>
                      <a:pt x="55513" y="225950"/>
                    </a:cubicBezTo>
                    <a:cubicBezTo>
                      <a:pt x="52970" y="226312"/>
                      <a:pt x="50531" y="224769"/>
                      <a:pt x="49769" y="222311"/>
                    </a:cubicBezTo>
                    <a:lnTo>
                      <a:pt x="49" y="6475"/>
                    </a:lnTo>
                    <a:cubicBezTo>
                      <a:pt x="-646" y="3722"/>
                      <a:pt x="1020" y="922"/>
                      <a:pt x="3783" y="226"/>
                    </a:cubicBezTo>
                    <a:cubicBezTo>
                      <a:pt x="3840" y="217"/>
                      <a:pt x="3897" y="198"/>
                      <a:pt x="3954" y="188"/>
                    </a:cubicBezTo>
                    <a:cubicBezTo>
                      <a:pt x="6764" y="-469"/>
                      <a:pt x="9584" y="1284"/>
                      <a:pt x="10241" y="4093"/>
                    </a:cubicBezTo>
                    <a:lnTo>
                      <a:pt x="59961" y="2199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5" name="MG-任意多边形 494" hidden="1"/>
              <p:cNvSpPr/>
              <p:nvPr>
                <p:custDataLst>
                  <p:tags r:id="rId484"/>
                </p:custDataLst>
              </p:nvPr>
            </p:nvSpPr>
            <p:spPr>
              <a:xfrm>
                <a:off x="8715802" y="2763365"/>
                <a:ext cx="113605" cy="189991"/>
              </a:xfrm>
              <a:custGeom>
                <a:avLst/>
                <a:gdLst>
                  <a:gd name="connsiteX0" fmla="*/ 113219 w 113605"/>
                  <a:gd name="connsiteY0" fmla="*/ 179632 h 189991"/>
                  <a:gd name="connsiteX1" fmla="*/ 107323 w 113605"/>
                  <a:gd name="connsiteY1" fmla="*/ 189767 h 189991"/>
                  <a:gd name="connsiteX2" fmla="*/ 97788 w 113605"/>
                  <a:gd name="connsiteY2" fmla="*/ 185443 h 189991"/>
                  <a:gd name="connsiteX3" fmla="*/ 919 w 113605"/>
                  <a:gd name="connsiteY3" fmla="*/ 12373 h 189991"/>
                  <a:gd name="connsiteX4" fmla="*/ 4158 w 113605"/>
                  <a:gd name="connsiteY4" fmla="*/ 1134 h 189991"/>
                  <a:gd name="connsiteX5" fmla="*/ 15340 w 113605"/>
                  <a:gd name="connsiteY5" fmla="*/ 4172 h 189991"/>
                  <a:gd name="connsiteX6" fmla="*/ 15397 w 113605"/>
                  <a:gd name="connsiteY6" fmla="*/ 4277 h 189991"/>
                  <a:gd name="connsiteX7" fmla="*/ 112362 w 113605"/>
                  <a:gd name="connsiteY7" fmla="*/ 177346 h 189991"/>
                  <a:gd name="connsiteX8" fmla="*/ 113219 w 113605"/>
                  <a:gd name="connsiteY8" fmla="*/ 179632 h 189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05" h="189991">
                    <a:moveTo>
                      <a:pt x="113219" y="179632"/>
                    </a:moveTo>
                    <a:cubicBezTo>
                      <a:pt x="114391" y="184061"/>
                      <a:pt x="111752" y="188595"/>
                      <a:pt x="107323" y="189767"/>
                    </a:cubicBezTo>
                    <a:cubicBezTo>
                      <a:pt x="103522" y="190767"/>
                      <a:pt x="99541" y="188967"/>
                      <a:pt x="97788" y="185443"/>
                    </a:cubicBezTo>
                    <a:lnTo>
                      <a:pt x="919" y="12373"/>
                    </a:lnTo>
                    <a:cubicBezTo>
                      <a:pt x="-1281" y="8373"/>
                      <a:pt x="167" y="3353"/>
                      <a:pt x="4158" y="1134"/>
                    </a:cubicBezTo>
                    <a:cubicBezTo>
                      <a:pt x="8082" y="-1114"/>
                      <a:pt x="13092" y="248"/>
                      <a:pt x="15340" y="4172"/>
                    </a:cubicBezTo>
                    <a:cubicBezTo>
                      <a:pt x="15359" y="4210"/>
                      <a:pt x="15378" y="4239"/>
                      <a:pt x="15397" y="4277"/>
                    </a:cubicBezTo>
                    <a:lnTo>
                      <a:pt x="112362" y="177346"/>
                    </a:lnTo>
                    <a:cubicBezTo>
                      <a:pt x="112733" y="178070"/>
                      <a:pt x="113019" y="178842"/>
                      <a:pt x="113219" y="1796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6" name="MG-任意多边形 495" hidden="1"/>
              <p:cNvSpPr/>
              <p:nvPr>
                <p:custDataLst>
                  <p:tags r:id="rId485"/>
                </p:custDataLst>
              </p:nvPr>
            </p:nvSpPr>
            <p:spPr>
              <a:xfrm>
                <a:off x="8812829" y="2763126"/>
                <a:ext cx="304793" cy="189650"/>
              </a:xfrm>
              <a:custGeom>
                <a:avLst/>
                <a:gdLst>
                  <a:gd name="connsiteX0" fmla="*/ 304513 w 304793"/>
                  <a:gd name="connsiteY0" fmla="*/ 6135 h 189650"/>
                  <a:gd name="connsiteX1" fmla="*/ 300894 w 304793"/>
                  <a:gd name="connsiteY1" fmla="*/ 14517 h 189650"/>
                  <a:gd name="connsiteX2" fmla="*/ 12095 w 304793"/>
                  <a:gd name="connsiteY2" fmla="*/ 188348 h 189650"/>
                  <a:gd name="connsiteX3" fmla="*/ 1246 w 304793"/>
                  <a:gd name="connsiteY3" fmla="*/ 186281 h 189650"/>
                  <a:gd name="connsiteX4" fmla="*/ 3313 w 304793"/>
                  <a:gd name="connsiteY4" fmla="*/ 175432 h 189650"/>
                  <a:gd name="connsiteX5" fmla="*/ 3999 w 304793"/>
                  <a:gd name="connsiteY5" fmla="*/ 175013 h 189650"/>
                  <a:gd name="connsiteX6" fmla="*/ 292893 w 304793"/>
                  <a:gd name="connsiteY6" fmla="*/ 1182 h 189650"/>
                  <a:gd name="connsiteX7" fmla="*/ 303494 w 304793"/>
                  <a:gd name="connsiteY7" fmla="*/ 3744 h 189650"/>
                  <a:gd name="connsiteX8" fmla="*/ 303561 w 304793"/>
                  <a:gd name="connsiteY8" fmla="*/ 3849 h 189650"/>
                  <a:gd name="connsiteX9" fmla="*/ 304513 w 304793"/>
                  <a:gd name="connsiteY9" fmla="*/ 6135 h 18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793" h="189650">
                    <a:moveTo>
                      <a:pt x="304513" y="6135"/>
                    </a:moveTo>
                    <a:cubicBezTo>
                      <a:pt x="305208" y="9412"/>
                      <a:pt x="303751" y="12774"/>
                      <a:pt x="300894" y="14517"/>
                    </a:cubicBezTo>
                    <a:lnTo>
                      <a:pt x="12095" y="188348"/>
                    </a:lnTo>
                    <a:cubicBezTo>
                      <a:pt x="8524" y="190777"/>
                      <a:pt x="3666" y="189844"/>
                      <a:pt x="1246" y="186281"/>
                    </a:cubicBezTo>
                    <a:cubicBezTo>
                      <a:pt x="-1183" y="182709"/>
                      <a:pt x="-258" y="177852"/>
                      <a:pt x="3313" y="175432"/>
                    </a:cubicBezTo>
                    <a:cubicBezTo>
                      <a:pt x="3532" y="175280"/>
                      <a:pt x="3761" y="175137"/>
                      <a:pt x="3999" y="175013"/>
                    </a:cubicBezTo>
                    <a:lnTo>
                      <a:pt x="292893" y="1182"/>
                    </a:lnTo>
                    <a:cubicBezTo>
                      <a:pt x="296531" y="-1037"/>
                      <a:pt x="301274" y="106"/>
                      <a:pt x="303494" y="3744"/>
                    </a:cubicBezTo>
                    <a:cubicBezTo>
                      <a:pt x="303522" y="3782"/>
                      <a:pt x="303541" y="3811"/>
                      <a:pt x="303561" y="3849"/>
                    </a:cubicBezTo>
                    <a:cubicBezTo>
                      <a:pt x="303999" y="4554"/>
                      <a:pt x="304322" y="5325"/>
                      <a:pt x="304513" y="61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7" name="MG-任意多边形 496" hidden="1"/>
              <p:cNvSpPr/>
              <p:nvPr>
                <p:custDataLst>
                  <p:tags r:id="rId486"/>
                </p:custDataLst>
              </p:nvPr>
            </p:nvSpPr>
            <p:spPr>
              <a:xfrm>
                <a:off x="8817042" y="2607862"/>
                <a:ext cx="179060" cy="341076"/>
              </a:xfrm>
              <a:custGeom>
                <a:avLst/>
                <a:gdLst>
                  <a:gd name="connsiteX0" fmla="*/ 178570 w 179060"/>
                  <a:gd name="connsiteY0" fmla="*/ 3379 h 341076"/>
                  <a:gd name="connsiteX1" fmla="*/ 178570 w 179060"/>
                  <a:gd name="connsiteY1" fmla="*/ 6237 h 341076"/>
                  <a:gd name="connsiteX2" fmla="*/ 8073 w 179060"/>
                  <a:gd name="connsiteY2" fmla="*/ 338755 h 341076"/>
                  <a:gd name="connsiteX3" fmla="*/ 2263 w 179060"/>
                  <a:gd name="connsiteY3" fmla="*/ 340660 h 341076"/>
                  <a:gd name="connsiteX4" fmla="*/ 358 w 179060"/>
                  <a:gd name="connsiteY4" fmla="*/ 334849 h 341076"/>
                  <a:gd name="connsiteX5" fmla="*/ 170855 w 179060"/>
                  <a:gd name="connsiteY5" fmla="*/ 2332 h 341076"/>
                  <a:gd name="connsiteX6" fmla="*/ 176799 w 179060"/>
                  <a:gd name="connsiteY6" fmla="*/ 588 h 341076"/>
                  <a:gd name="connsiteX7" fmla="*/ 178952 w 179060"/>
                  <a:gd name="connsiteY7" fmla="*/ 3379 h 34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060" h="341076">
                    <a:moveTo>
                      <a:pt x="178570" y="3379"/>
                    </a:moveTo>
                    <a:cubicBezTo>
                      <a:pt x="178895" y="4303"/>
                      <a:pt x="178895" y="5313"/>
                      <a:pt x="178570" y="6237"/>
                    </a:cubicBezTo>
                    <a:lnTo>
                      <a:pt x="8073" y="338755"/>
                    </a:lnTo>
                    <a:cubicBezTo>
                      <a:pt x="6997" y="340888"/>
                      <a:pt x="4397" y="341736"/>
                      <a:pt x="2263" y="340660"/>
                    </a:cubicBezTo>
                    <a:cubicBezTo>
                      <a:pt x="129" y="339583"/>
                      <a:pt x="-719" y="336983"/>
                      <a:pt x="358" y="334849"/>
                    </a:cubicBezTo>
                    <a:lnTo>
                      <a:pt x="170855" y="2332"/>
                    </a:lnTo>
                    <a:cubicBezTo>
                      <a:pt x="172017" y="208"/>
                      <a:pt x="174675" y="-574"/>
                      <a:pt x="176799" y="588"/>
                    </a:cubicBezTo>
                    <a:cubicBezTo>
                      <a:pt x="177875" y="1179"/>
                      <a:pt x="178656" y="2189"/>
                      <a:pt x="178952" y="33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8" name="MG-任意多边形 497" hidden="1"/>
              <p:cNvSpPr/>
              <p:nvPr>
                <p:custDataLst>
                  <p:tags r:id="rId487"/>
                </p:custDataLst>
              </p:nvPr>
            </p:nvSpPr>
            <p:spPr>
              <a:xfrm>
                <a:off x="8815391" y="2939218"/>
                <a:ext cx="548066" cy="56805"/>
              </a:xfrm>
              <a:custGeom>
                <a:avLst/>
                <a:gdLst>
                  <a:gd name="connsiteX0" fmla="*/ 547886 w 548066"/>
                  <a:gd name="connsiteY0" fmla="*/ 50166 h 56805"/>
                  <a:gd name="connsiteX1" fmla="*/ 547886 w 548066"/>
                  <a:gd name="connsiteY1" fmla="*/ 51785 h 56805"/>
                  <a:gd name="connsiteX2" fmla="*/ 542114 w 548066"/>
                  <a:gd name="connsiteY2" fmla="*/ 56843 h 56805"/>
                  <a:gd name="connsiteX3" fmla="*/ 541981 w 548066"/>
                  <a:gd name="connsiteY3" fmla="*/ 56834 h 56805"/>
                  <a:gd name="connsiteX4" fmla="*/ 4961 w 548066"/>
                  <a:gd name="connsiteY4" fmla="*/ 11018 h 56805"/>
                  <a:gd name="connsiteX5" fmla="*/ -97 w 548066"/>
                  <a:gd name="connsiteY5" fmla="*/ 5246 h 56805"/>
                  <a:gd name="connsiteX6" fmla="*/ -87 w 548066"/>
                  <a:gd name="connsiteY6" fmla="*/ 5113 h 56805"/>
                  <a:gd name="connsiteX7" fmla="*/ 5819 w 548066"/>
                  <a:gd name="connsiteY7" fmla="*/ 65 h 56805"/>
                  <a:gd name="connsiteX8" fmla="*/ 542838 w 548066"/>
                  <a:gd name="connsiteY8" fmla="*/ 45880 h 56805"/>
                  <a:gd name="connsiteX9" fmla="*/ 547886 w 548066"/>
                  <a:gd name="connsiteY9" fmla="*/ 50166 h 5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8066" h="56805">
                    <a:moveTo>
                      <a:pt x="547886" y="50166"/>
                    </a:moveTo>
                    <a:cubicBezTo>
                      <a:pt x="547982" y="50700"/>
                      <a:pt x="547982" y="51252"/>
                      <a:pt x="547886" y="51785"/>
                    </a:cubicBezTo>
                    <a:cubicBezTo>
                      <a:pt x="547686" y="54776"/>
                      <a:pt x="545105" y="57043"/>
                      <a:pt x="542114" y="56843"/>
                    </a:cubicBezTo>
                    <a:cubicBezTo>
                      <a:pt x="542067" y="56843"/>
                      <a:pt x="542029" y="56834"/>
                      <a:pt x="541981" y="56834"/>
                    </a:cubicBezTo>
                    <a:lnTo>
                      <a:pt x="4961" y="11018"/>
                    </a:lnTo>
                    <a:cubicBezTo>
                      <a:pt x="1970" y="10818"/>
                      <a:pt x="-297" y="8237"/>
                      <a:pt x="-97" y="5246"/>
                    </a:cubicBezTo>
                    <a:cubicBezTo>
                      <a:pt x="-97" y="5199"/>
                      <a:pt x="-87" y="5161"/>
                      <a:pt x="-87" y="5113"/>
                    </a:cubicBezTo>
                    <a:cubicBezTo>
                      <a:pt x="170" y="2094"/>
                      <a:pt x="2799" y="-154"/>
                      <a:pt x="5819" y="65"/>
                    </a:cubicBezTo>
                    <a:lnTo>
                      <a:pt x="542838" y="45880"/>
                    </a:lnTo>
                    <a:cubicBezTo>
                      <a:pt x="545286" y="46032"/>
                      <a:pt x="547343" y="47776"/>
                      <a:pt x="547886" y="501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9" name="MG-任意多边形 498" hidden="1"/>
              <p:cNvSpPr/>
              <p:nvPr>
                <p:custDataLst>
                  <p:tags r:id="rId488"/>
                </p:custDataLst>
              </p:nvPr>
            </p:nvSpPr>
            <p:spPr>
              <a:xfrm>
                <a:off x="9349499" y="2936296"/>
                <a:ext cx="333922" cy="62650"/>
              </a:xfrm>
              <a:custGeom>
                <a:avLst/>
                <a:gdLst>
                  <a:gd name="connsiteX0" fmla="*/ 333723 w 333922"/>
                  <a:gd name="connsiteY0" fmla="*/ 6796 h 62650"/>
                  <a:gd name="connsiteX1" fmla="*/ 333723 w 333922"/>
                  <a:gd name="connsiteY1" fmla="*/ 7367 h 62650"/>
                  <a:gd name="connsiteX2" fmla="*/ 326656 w 333922"/>
                  <a:gd name="connsiteY2" fmla="*/ 16883 h 62650"/>
                  <a:gd name="connsiteX3" fmla="*/ 326579 w 333922"/>
                  <a:gd name="connsiteY3" fmla="*/ 16892 h 62650"/>
                  <a:gd name="connsiteX4" fmla="*/ 9492 w 333922"/>
                  <a:gd name="connsiteY4" fmla="*/ 62612 h 62650"/>
                  <a:gd name="connsiteX5" fmla="*/ -14 w 333922"/>
                  <a:gd name="connsiteY5" fmla="*/ 55526 h 62650"/>
                  <a:gd name="connsiteX6" fmla="*/ -33 w 333922"/>
                  <a:gd name="connsiteY6" fmla="*/ 55373 h 62650"/>
                  <a:gd name="connsiteX7" fmla="*/ 7206 w 333922"/>
                  <a:gd name="connsiteY7" fmla="*/ 45848 h 62650"/>
                  <a:gd name="connsiteX8" fmla="*/ 324198 w 333922"/>
                  <a:gd name="connsiteY8" fmla="*/ 128 h 62650"/>
                  <a:gd name="connsiteX9" fmla="*/ 333723 w 333922"/>
                  <a:gd name="connsiteY9" fmla="*/ 6796 h 6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3922" h="62650">
                    <a:moveTo>
                      <a:pt x="333723" y="6796"/>
                    </a:moveTo>
                    <a:cubicBezTo>
                      <a:pt x="333771" y="6986"/>
                      <a:pt x="333771" y="7177"/>
                      <a:pt x="333723" y="7367"/>
                    </a:cubicBezTo>
                    <a:cubicBezTo>
                      <a:pt x="334399" y="11949"/>
                      <a:pt x="331237" y="16207"/>
                      <a:pt x="326656" y="16883"/>
                    </a:cubicBezTo>
                    <a:cubicBezTo>
                      <a:pt x="326627" y="16883"/>
                      <a:pt x="326608" y="16892"/>
                      <a:pt x="326579" y="16892"/>
                    </a:cubicBezTo>
                    <a:lnTo>
                      <a:pt x="9492" y="62612"/>
                    </a:lnTo>
                    <a:cubicBezTo>
                      <a:pt x="4910" y="63279"/>
                      <a:pt x="653" y="60107"/>
                      <a:pt x="-14" y="55526"/>
                    </a:cubicBezTo>
                    <a:cubicBezTo>
                      <a:pt x="-24" y="55478"/>
                      <a:pt x="-24" y="55421"/>
                      <a:pt x="-33" y="55373"/>
                    </a:cubicBezTo>
                    <a:cubicBezTo>
                      <a:pt x="-652" y="50744"/>
                      <a:pt x="2586" y="46487"/>
                      <a:pt x="7206" y="45848"/>
                    </a:cubicBezTo>
                    <a:lnTo>
                      <a:pt x="324198" y="128"/>
                    </a:lnTo>
                    <a:cubicBezTo>
                      <a:pt x="328627" y="-472"/>
                      <a:pt x="332771" y="2434"/>
                      <a:pt x="333723" y="67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0" name="MG-任意多边形 499" hidden="1"/>
              <p:cNvSpPr/>
              <p:nvPr>
                <p:custDataLst>
                  <p:tags r:id="rId489"/>
                </p:custDataLst>
              </p:nvPr>
            </p:nvSpPr>
            <p:spPr>
              <a:xfrm>
                <a:off x="9351974" y="2721368"/>
                <a:ext cx="87696" cy="275295"/>
              </a:xfrm>
              <a:custGeom>
                <a:avLst/>
                <a:gdLst>
                  <a:gd name="connsiteX0" fmla="*/ 87409 w 87696"/>
                  <a:gd name="connsiteY0" fmla="*/ 4936 h 275295"/>
                  <a:gd name="connsiteX1" fmla="*/ 87409 w 87696"/>
                  <a:gd name="connsiteY1" fmla="*/ 7793 h 275295"/>
                  <a:gd name="connsiteX2" fmla="*/ 11209 w 87696"/>
                  <a:gd name="connsiteY2" fmla="*/ 270778 h 275295"/>
                  <a:gd name="connsiteX3" fmla="*/ 4465 w 87696"/>
                  <a:gd name="connsiteY3" fmla="*/ 275227 h 275295"/>
                  <a:gd name="connsiteX4" fmla="*/ 7 w 87696"/>
                  <a:gd name="connsiteY4" fmla="*/ 268483 h 275295"/>
                  <a:gd name="connsiteX5" fmla="*/ 255 w 87696"/>
                  <a:gd name="connsiteY5" fmla="*/ 267635 h 275295"/>
                  <a:gd name="connsiteX6" fmla="*/ 76264 w 87696"/>
                  <a:gd name="connsiteY6" fmla="*/ 4174 h 275295"/>
                  <a:gd name="connsiteX7" fmla="*/ 83313 w 87696"/>
                  <a:gd name="connsiteY7" fmla="*/ 268 h 275295"/>
                  <a:gd name="connsiteX8" fmla="*/ 87409 w 87696"/>
                  <a:gd name="connsiteY8" fmla="*/ 4936 h 27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696" h="275295">
                    <a:moveTo>
                      <a:pt x="87409" y="4936"/>
                    </a:moveTo>
                    <a:cubicBezTo>
                      <a:pt x="87647" y="5869"/>
                      <a:pt x="87647" y="6860"/>
                      <a:pt x="87409" y="7793"/>
                    </a:cubicBezTo>
                    <a:lnTo>
                      <a:pt x="11209" y="270778"/>
                    </a:lnTo>
                    <a:cubicBezTo>
                      <a:pt x="10580" y="273874"/>
                      <a:pt x="7551" y="275865"/>
                      <a:pt x="4465" y="275227"/>
                    </a:cubicBezTo>
                    <a:cubicBezTo>
                      <a:pt x="1369" y="274598"/>
                      <a:pt x="-621" y="271579"/>
                      <a:pt x="7" y="268483"/>
                    </a:cubicBezTo>
                    <a:cubicBezTo>
                      <a:pt x="74" y="268197"/>
                      <a:pt x="150" y="267911"/>
                      <a:pt x="255" y="267635"/>
                    </a:cubicBezTo>
                    <a:lnTo>
                      <a:pt x="76264" y="4174"/>
                    </a:lnTo>
                    <a:cubicBezTo>
                      <a:pt x="77141" y="1154"/>
                      <a:pt x="80293" y="-589"/>
                      <a:pt x="83313" y="268"/>
                    </a:cubicBezTo>
                    <a:cubicBezTo>
                      <a:pt x="85456" y="926"/>
                      <a:pt x="87037" y="2726"/>
                      <a:pt x="87409" y="49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1" name="MG-任意多边形 500" hidden="1"/>
              <p:cNvSpPr/>
              <p:nvPr>
                <p:custDataLst>
                  <p:tags r:id="rId490"/>
                </p:custDataLst>
              </p:nvPr>
            </p:nvSpPr>
            <p:spPr>
              <a:xfrm>
                <a:off x="9104366" y="2765461"/>
                <a:ext cx="259122" cy="230489"/>
              </a:xfrm>
              <a:custGeom>
                <a:avLst/>
                <a:gdLst>
                  <a:gd name="connsiteX0" fmla="*/ 258911 w 259122"/>
                  <a:gd name="connsiteY0" fmla="*/ 223923 h 230489"/>
                  <a:gd name="connsiteX1" fmla="*/ 257578 w 259122"/>
                  <a:gd name="connsiteY1" fmla="*/ 228686 h 230489"/>
                  <a:gd name="connsiteX2" fmla="*/ 250053 w 259122"/>
                  <a:gd name="connsiteY2" fmla="*/ 229248 h 230489"/>
                  <a:gd name="connsiteX3" fmla="*/ 249958 w 259122"/>
                  <a:gd name="connsiteY3" fmla="*/ 229162 h 230489"/>
                  <a:gd name="connsiteX4" fmla="*/ 1736 w 259122"/>
                  <a:gd name="connsiteY4" fmla="*/ 9611 h 230489"/>
                  <a:gd name="connsiteX5" fmla="*/ 1260 w 259122"/>
                  <a:gd name="connsiteY5" fmla="*/ 1895 h 230489"/>
                  <a:gd name="connsiteX6" fmla="*/ 8976 w 259122"/>
                  <a:gd name="connsiteY6" fmla="*/ 1419 h 230489"/>
                  <a:gd name="connsiteX7" fmla="*/ 257197 w 259122"/>
                  <a:gd name="connsiteY7" fmla="*/ 221066 h 230489"/>
                  <a:gd name="connsiteX8" fmla="*/ 258911 w 259122"/>
                  <a:gd name="connsiteY8" fmla="*/ 223923 h 23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9122" h="230489">
                    <a:moveTo>
                      <a:pt x="258911" y="223923"/>
                    </a:moveTo>
                    <a:cubicBezTo>
                      <a:pt x="259245" y="225628"/>
                      <a:pt x="258750" y="227400"/>
                      <a:pt x="257578" y="228686"/>
                    </a:cubicBezTo>
                    <a:cubicBezTo>
                      <a:pt x="255654" y="230915"/>
                      <a:pt x="252292" y="231172"/>
                      <a:pt x="250053" y="229248"/>
                    </a:cubicBezTo>
                    <a:cubicBezTo>
                      <a:pt x="250025" y="229219"/>
                      <a:pt x="249987" y="229191"/>
                      <a:pt x="249958" y="229162"/>
                    </a:cubicBezTo>
                    <a:lnTo>
                      <a:pt x="1736" y="9611"/>
                    </a:lnTo>
                    <a:cubicBezTo>
                      <a:pt x="-521" y="7610"/>
                      <a:pt x="-740" y="4153"/>
                      <a:pt x="1260" y="1895"/>
                    </a:cubicBezTo>
                    <a:cubicBezTo>
                      <a:pt x="3261" y="-362"/>
                      <a:pt x="6718" y="-581"/>
                      <a:pt x="8976" y="1419"/>
                    </a:cubicBezTo>
                    <a:lnTo>
                      <a:pt x="257197" y="221066"/>
                    </a:lnTo>
                    <a:cubicBezTo>
                      <a:pt x="258035" y="221837"/>
                      <a:pt x="258626" y="222828"/>
                      <a:pt x="258911" y="223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2" name="MG-任意多边形 501" hidden="1"/>
              <p:cNvSpPr/>
              <p:nvPr>
                <p:custDataLst>
                  <p:tags r:id="rId491"/>
                </p:custDataLst>
              </p:nvPr>
            </p:nvSpPr>
            <p:spPr>
              <a:xfrm>
                <a:off x="9353694" y="2985846"/>
                <a:ext cx="479774" cy="266380"/>
              </a:xfrm>
              <a:custGeom>
                <a:avLst/>
                <a:gdLst>
                  <a:gd name="connsiteX0" fmla="*/ 479547 w 479774"/>
                  <a:gd name="connsiteY0" fmla="*/ 259570 h 266380"/>
                  <a:gd name="connsiteX1" fmla="*/ 475099 w 479774"/>
                  <a:gd name="connsiteY1" fmla="*/ 266313 h 266380"/>
                  <a:gd name="connsiteX2" fmla="*/ 471261 w 479774"/>
                  <a:gd name="connsiteY2" fmla="*/ 265761 h 266380"/>
                  <a:gd name="connsiteX3" fmla="*/ 1488 w 479774"/>
                  <a:gd name="connsiteY3" fmla="*/ 9729 h 266380"/>
                  <a:gd name="connsiteX4" fmla="*/ 1640 w 479774"/>
                  <a:gd name="connsiteY4" fmla="*/ 1652 h 266380"/>
                  <a:gd name="connsiteX5" fmla="*/ 6917 w 479774"/>
                  <a:gd name="connsiteY5" fmla="*/ 204 h 266380"/>
                  <a:gd name="connsiteX6" fmla="*/ 476690 w 479774"/>
                  <a:gd name="connsiteY6" fmla="*/ 256236 h 266380"/>
                  <a:gd name="connsiteX7" fmla="*/ 479547 w 479774"/>
                  <a:gd name="connsiteY7" fmla="*/ 259570 h 2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9774" h="266380">
                    <a:moveTo>
                      <a:pt x="479547" y="259570"/>
                    </a:moveTo>
                    <a:cubicBezTo>
                      <a:pt x="480186" y="262665"/>
                      <a:pt x="478186" y="265685"/>
                      <a:pt x="475099" y="266313"/>
                    </a:cubicBezTo>
                    <a:cubicBezTo>
                      <a:pt x="473794" y="266580"/>
                      <a:pt x="472432" y="266390"/>
                      <a:pt x="471261" y="265761"/>
                    </a:cubicBezTo>
                    <a:lnTo>
                      <a:pt x="1488" y="9729"/>
                    </a:lnTo>
                    <a:cubicBezTo>
                      <a:pt x="-703" y="7452"/>
                      <a:pt x="-627" y="3833"/>
                      <a:pt x="1640" y="1652"/>
                    </a:cubicBezTo>
                    <a:cubicBezTo>
                      <a:pt x="3040" y="299"/>
                      <a:pt x="5031" y="-244"/>
                      <a:pt x="6917" y="204"/>
                    </a:cubicBezTo>
                    <a:lnTo>
                      <a:pt x="476690" y="256236"/>
                    </a:lnTo>
                    <a:cubicBezTo>
                      <a:pt x="478081" y="256884"/>
                      <a:pt x="479119" y="258103"/>
                      <a:pt x="479547" y="259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3" name="MG-任意多边形 502" hidden="1"/>
              <p:cNvSpPr/>
              <p:nvPr>
                <p:custDataLst>
                  <p:tags r:id="rId492"/>
                </p:custDataLst>
              </p:nvPr>
            </p:nvSpPr>
            <p:spPr>
              <a:xfrm>
                <a:off x="9350904" y="2982459"/>
                <a:ext cx="287786" cy="181745"/>
              </a:xfrm>
              <a:custGeom>
                <a:avLst/>
                <a:gdLst>
                  <a:gd name="connsiteX0" fmla="*/ 287455 w 287786"/>
                  <a:gd name="connsiteY0" fmla="*/ 170755 h 181745"/>
                  <a:gd name="connsiteX1" fmla="*/ 286312 w 287786"/>
                  <a:gd name="connsiteY1" fmla="*/ 177422 h 181745"/>
                  <a:gd name="connsiteX2" fmla="*/ 274035 w 287786"/>
                  <a:gd name="connsiteY2" fmla="*/ 180537 h 181745"/>
                  <a:gd name="connsiteX3" fmla="*/ 273930 w 287786"/>
                  <a:gd name="connsiteY3" fmla="*/ 180470 h 181745"/>
                  <a:gd name="connsiteX4" fmla="*/ 2277 w 287786"/>
                  <a:gd name="connsiteY4" fmla="*/ 15878 h 181745"/>
                  <a:gd name="connsiteX5" fmla="*/ 3115 w 287786"/>
                  <a:gd name="connsiteY5" fmla="*/ 2439 h 181745"/>
                  <a:gd name="connsiteX6" fmla="*/ 11802 w 287786"/>
                  <a:gd name="connsiteY6" fmla="*/ 352 h 181745"/>
                  <a:gd name="connsiteX7" fmla="*/ 283360 w 287786"/>
                  <a:gd name="connsiteY7" fmla="*/ 164944 h 181745"/>
                  <a:gd name="connsiteX8" fmla="*/ 287455 w 287786"/>
                  <a:gd name="connsiteY8" fmla="*/ 170755 h 18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86" h="181745">
                    <a:moveTo>
                      <a:pt x="287455" y="170755"/>
                    </a:moveTo>
                    <a:cubicBezTo>
                      <a:pt x="287979" y="173041"/>
                      <a:pt x="287570" y="175441"/>
                      <a:pt x="286312" y="177422"/>
                    </a:cubicBezTo>
                    <a:cubicBezTo>
                      <a:pt x="283779" y="181670"/>
                      <a:pt x="278292" y="183061"/>
                      <a:pt x="274035" y="180537"/>
                    </a:cubicBezTo>
                    <a:cubicBezTo>
                      <a:pt x="274006" y="180518"/>
                      <a:pt x="273968" y="180489"/>
                      <a:pt x="273930" y="180470"/>
                    </a:cubicBezTo>
                    <a:lnTo>
                      <a:pt x="2277" y="15878"/>
                    </a:lnTo>
                    <a:cubicBezTo>
                      <a:pt x="-1209" y="11935"/>
                      <a:pt x="-828" y="5915"/>
                      <a:pt x="3115" y="2439"/>
                    </a:cubicBezTo>
                    <a:cubicBezTo>
                      <a:pt x="5487" y="343"/>
                      <a:pt x="8744" y="-438"/>
                      <a:pt x="11802" y="352"/>
                    </a:cubicBezTo>
                    <a:lnTo>
                      <a:pt x="283360" y="164944"/>
                    </a:lnTo>
                    <a:cubicBezTo>
                      <a:pt x="285474" y="166221"/>
                      <a:pt x="286960" y="168335"/>
                      <a:pt x="287455" y="170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4" name="MG-任意多边形 503" hidden="1"/>
              <p:cNvSpPr/>
              <p:nvPr>
                <p:custDataLst>
                  <p:tags r:id="rId493"/>
                </p:custDataLst>
              </p:nvPr>
            </p:nvSpPr>
            <p:spPr>
              <a:xfrm>
                <a:off x="9624542" y="3059894"/>
                <a:ext cx="404476" cy="100357"/>
              </a:xfrm>
              <a:custGeom>
                <a:avLst/>
                <a:gdLst>
                  <a:gd name="connsiteX0" fmla="*/ 404247 w 404476"/>
                  <a:gd name="connsiteY0" fmla="*/ 4165 h 100357"/>
                  <a:gd name="connsiteX1" fmla="*/ 400437 w 404476"/>
                  <a:gd name="connsiteY1" fmla="*/ 10261 h 100357"/>
                  <a:gd name="connsiteX2" fmla="*/ 6102 w 404476"/>
                  <a:gd name="connsiteY2" fmla="*/ 100273 h 100357"/>
                  <a:gd name="connsiteX3" fmla="*/ 35 w 404476"/>
                  <a:gd name="connsiteY3" fmla="*/ 96510 h 100357"/>
                  <a:gd name="connsiteX4" fmla="*/ 6 w 404476"/>
                  <a:gd name="connsiteY4" fmla="*/ 96368 h 100357"/>
                  <a:gd name="connsiteX5" fmla="*/ 6 w 404476"/>
                  <a:gd name="connsiteY5" fmla="*/ 96368 h 100357"/>
                  <a:gd name="connsiteX6" fmla="*/ 3911 w 404476"/>
                  <a:gd name="connsiteY6" fmla="*/ 90272 h 100357"/>
                  <a:gd name="connsiteX7" fmla="*/ 398247 w 404476"/>
                  <a:gd name="connsiteY7" fmla="*/ 165 h 100357"/>
                  <a:gd name="connsiteX8" fmla="*/ 404342 w 404476"/>
                  <a:gd name="connsiteY8" fmla="*/ 4070 h 10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4476" h="100357">
                    <a:moveTo>
                      <a:pt x="404247" y="4165"/>
                    </a:moveTo>
                    <a:cubicBezTo>
                      <a:pt x="404847" y="6899"/>
                      <a:pt x="403152" y="9604"/>
                      <a:pt x="400437" y="10261"/>
                    </a:cubicBezTo>
                    <a:lnTo>
                      <a:pt x="6102" y="100273"/>
                    </a:lnTo>
                    <a:cubicBezTo>
                      <a:pt x="3388" y="100911"/>
                      <a:pt x="673" y="99225"/>
                      <a:pt x="35" y="96510"/>
                    </a:cubicBezTo>
                    <a:cubicBezTo>
                      <a:pt x="25" y="96463"/>
                      <a:pt x="16" y="96415"/>
                      <a:pt x="6" y="96368"/>
                    </a:cubicBezTo>
                    <a:lnTo>
                      <a:pt x="6" y="96368"/>
                    </a:lnTo>
                    <a:cubicBezTo>
                      <a:pt x="-584" y="93605"/>
                      <a:pt x="1159" y="90891"/>
                      <a:pt x="3911" y="90272"/>
                    </a:cubicBezTo>
                    <a:lnTo>
                      <a:pt x="398247" y="165"/>
                    </a:lnTo>
                    <a:cubicBezTo>
                      <a:pt x="401009" y="-426"/>
                      <a:pt x="403723" y="1317"/>
                      <a:pt x="404342" y="40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5" name="MG-任意多边形 504" hidden="1"/>
              <p:cNvSpPr/>
              <p:nvPr>
                <p:custDataLst>
                  <p:tags r:id="rId494"/>
                </p:custDataLst>
              </p:nvPr>
            </p:nvSpPr>
            <p:spPr>
              <a:xfrm>
                <a:off x="9620642" y="2935829"/>
                <a:ext cx="63379" cy="228208"/>
              </a:xfrm>
              <a:custGeom>
                <a:avLst/>
                <a:gdLst>
                  <a:gd name="connsiteX0" fmla="*/ 63057 w 63379"/>
                  <a:gd name="connsiteY0" fmla="*/ 7168 h 228208"/>
                  <a:gd name="connsiteX1" fmla="*/ 63057 w 63379"/>
                  <a:gd name="connsiteY1" fmla="*/ 10883 h 228208"/>
                  <a:gd name="connsiteX2" fmla="*/ 17622 w 63379"/>
                  <a:gd name="connsiteY2" fmla="*/ 221195 h 228208"/>
                  <a:gd name="connsiteX3" fmla="*/ 6954 w 63379"/>
                  <a:gd name="connsiteY3" fmla="*/ 228053 h 228208"/>
                  <a:gd name="connsiteX4" fmla="*/ 96 w 63379"/>
                  <a:gd name="connsiteY4" fmla="*/ 217385 h 228208"/>
                  <a:gd name="connsiteX5" fmla="*/ 45721 w 63379"/>
                  <a:gd name="connsiteY5" fmla="*/ 7168 h 228208"/>
                  <a:gd name="connsiteX6" fmla="*/ 56323 w 63379"/>
                  <a:gd name="connsiteY6" fmla="*/ 244 h 228208"/>
                  <a:gd name="connsiteX7" fmla="*/ 63247 w 63379"/>
                  <a:gd name="connsiteY7" fmla="*/ 7168 h 22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379" h="228208">
                    <a:moveTo>
                      <a:pt x="63057" y="7168"/>
                    </a:moveTo>
                    <a:cubicBezTo>
                      <a:pt x="63342" y="8388"/>
                      <a:pt x="63342" y="9664"/>
                      <a:pt x="63057" y="10883"/>
                    </a:cubicBezTo>
                    <a:lnTo>
                      <a:pt x="17622" y="221195"/>
                    </a:lnTo>
                    <a:cubicBezTo>
                      <a:pt x="16575" y="226034"/>
                      <a:pt x="11793" y="229101"/>
                      <a:pt x="6954" y="228053"/>
                    </a:cubicBezTo>
                    <a:cubicBezTo>
                      <a:pt x="2116" y="227005"/>
                      <a:pt x="-951" y="222224"/>
                      <a:pt x="96" y="217385"/>
                    </a:cubicBezTo>
                    <a:lnTo>
                      <a:pt x="45721" y="7168"/>
                    </a:lnTo>
                    <a:cubicBezTo>
                      <a:pt x="46740" y="2330"/>
                      <a:pt x="51484" y="-775"/>
                      <a:pt x="56323" y="244"/>
                    </a:cubicBezTo>
                    <a:cubicBezTo>
                      <a:pt x="59799" y="968"/>
                      <a:pt x="62514" y="3692"/>
                      <a:pt x="63247" y="7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6" name="MG-任意多边形 505" hidden="1"/>
              <p:cNvSpPr/>
              <p:nvPr>
                <p:custDataLst>
                  <p:tags r:id="rId495"/>
                </p:custDataLst>
              </p:nvPr>
            </p:nvSpPr>
            <p:spPr>
              <a:xfrm>
                <a:off x="9616440" y="3141946"/>
                <a:ext cx="224522" cy="117797"/>
              </a:xfrm>
              <a:custGeom>
                <a:avLst/>
                <a:gdLst>
                  <a:gd name="connsiteX0" fmla="*/ 224136 w 224522"/>
                  <a:gd name="connsiteY0" fmla="*/ 101851 h 117797"/>
                  <a:gd name="connsiteX1" fmla="*/ 223183 w 224522"/>
                  <a:gd name="connsiteY1" fmla="*/ 110137 h 117797"/>
                  <a:gd name="connsiteX2" fmla="*/ 205933 w 224522"/>
                  <a:gd name="connsiteY2" fmla="*/ 116700 h 117797"/>
                  <a:gd name="connsiteX3" fmla="*/ 205752 w 224522"/>
                  <a:gd name="connsiteY3" fmla="*/ 116614 h 117797"/>
                  <a:gd name="connsiteX4" fmla="*/ 7537 w 224522"/>
                  <a:gd name="connsiteY4" fmla="*/ 25174 h 117797"/>
                  <a:gd name="connsiteX5" fmla="*/ 1108 w 224522"/>
                  <a:gd name="connsiteY5" fmla="*/ 7696 h 117797"/>
                  <a:gd name="connsiteX6" fmla="*/ 18586 w 224522"/>
                  <a:gd name="connsiteY6" fmla="*/ 1267 h 117797"/>
                  <a:gd name="connsiteX7" fmla="*/ 216801 w 224522"/>
                  <a:gd name="connsiteY7" fmla="*/ 92706 h 117797"/>
                  <a:gd name="connsiteX8" fmla="*/ 224136 w 224522"/>
                  <a:gd name="connsiteY8" fmla="*/ 101851 h 11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522" h="117797">
                    <a:moveTo>
                      <a:pt x="224136" y="101851"/>
                    </a:moveTo>
                    <a:cubicBezTo>
                      <a:pt x="224717" y="104641"/>
                      <a:pt x="224383" y="107546"/>
                      <a:pt x="223183" y="110137"/>
                    </a:cubicBezTo>
                    <a:cubicBezTo>
                      <a:pt x="220230" y="116710"/>
                      <a:pt x="212506" y="119653"/>
                      <a:pt x="205933" y="116700"/>
                    </a:cubicBezTo>
                    <a:cubicBezTo>
                      <a:pt x="205876" y="116671"/>
                      <a:pt x="205809" y="116643"/>
                      <a:pt x="205752" y="116614"/>
                    </a:cubicBezTo>
                    <a:lnTo>
                      <a:pt x="7537" y="25174"/>
                    </a:lnTo>
                    <a:cubicBezTo>
                      <a:pt x="936" y="22126"/>
                      <a:pt x="-1940" y="14297"/>
                      <a:pt x="1108" y="7696"/>
                    </a:cubicBezTo>
                    <a:cubicBezTo>
                      <a:pt x="4156" y="1095"/>
                      <a:pt x="11985" y="-1781"/>
                      <a:pt x="18586" y="1267"/>
                    </a:cubicBezTo>
                    <a:lnTo>
                      <a:pt x="216801" y="92706"/>
                    </a:lnTo>
                    <a:cubicBezTo>
                      <a:pt x="220545" y="94440"/>
                      <a:pt x="223259" y="97821"/>
                      <a:pt x="224136" y="1018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7" name="MG-任意多边形 506" hidden="1"/>
              <p:cNvSpPr/>
              <p:nvPr>
                <p:custDataLst>
                  <p:tags r:id="rId496"/>
                </p:custDataLst>
              </p:nvPr>
            </p:nvSpPr>
            <p:spPr>
              <a:xfrm>
                <a:off x="9820639" y="3058207"/>
                <a:ext cx="209745" cy="194675"/>
              </a:xfrm>
              <a:custGeom>
                <a:avLst/>
                <a:gdLst>
                  <a:gd name="connsiteX0" fmla="*/ 209484 w 209745"/>
                  <a:gd name="connsiteY0" fmla="*/ 5472 h 194675"/>
                  <a:gd name="connsiteX1" fmla="*/ 207579 w 209745"/>
                  <a:gd name="connsiteY1" fmla="*/ 11663 h 194675"/>
                  <a:gd name="connsiteX2" fmla="*/ 11459 w 209745"/>
                  <a:gd name="connsiteY2" fmla="*/ 192638 h 194675"/>
                  <a:gd name="connsiteX3" fmla="*/ 2305 w 209745"/>
                  <a:gd name="connsiteY3" fmla="*/ 193009 h 194675"/>
                  <a:gd name="connsiteX4" fmla="*/ 1934 w 209745"/>
                  <a:gd name="connsiteY4" fmla="*/ 192638 h 194675"/>
                  <a:gd name="connsiteX5" fmla="*/ 1696 w 209745"/>
                  <a:gd name="connsiteY5" fmla="*/ 183341 h 194675"/>
                  <a:gd name="connsiteX6" fmla="*/ 1934 w 209745"/>
                  <a:gd name="connsiteY6" fmla="*/ 183113 h 194675"/>
                  <a:gd name="connsiteX7" fmla="*/ 198054 w 209745"/>
                  <a:gd name="connsiteY7" fmla="*/ 2138 h 194675"/>
                  <a:gd name="connsiteX8" fmla="*/ 207207 w 209745"/>
                  <a:gd name="connsiteY8" fmla="*/ 1766 h 194675"/>
                  <a:gd name="connsiteX9" fmla="*/ 207579 w 209745"/>
                  <a:gd name="connsiteY9" fmla="*/ 2138 h 194675"/>
                  <a:gd name="connsiteX10" fmla="*/ 209484 w 209745"/>
                  <a:gd name="connsiteY10" fmla="*/ 5472 h 19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9745" h="194675">
                    <a:moveTo>
                      <a:pt x="209484" y="5472"/>
                    </a:moveTo>
                    <a:cubicBezTo>
                      <a:pt x="209979" y="7729"/>
                      <a:pt x="209255" y="10082"/>
                      <a:pt x="207579" y="11663"/>
                    </a:cubicBezTo>
                    <a:lnTo>
                      <a:pt x="11459" y="192638"/>
                    </a:lnTo>
                    <a:cubicBezTo>
                      <a:pt x="9030" y="195267"/>
                      <a:pt x="4934" y="195438"/>
                      <a:pt x="2305" y="193009"/>
                    </a:cubicBezTo>
                    <a:cubicBezTo>
                      <a:pt x="2182" y="192895"/>
                      <a:pt x="2058" y="192771"/>
                      <a:pt x="1934" y="192638"/>
                    </a:cubicBezTo>
                    <a:cubicBezTo>
                      <a:pt x="-695" y="190133"/>
                      <a:pt x="-800" y="185980"/>
                      <a:pt x="1696" y="183341"/>
                    </a:cubicBezTo>
                    <a:cubicBezTo>
                      <a:pt x="1772" y="183265"/>
                      <a:pt x="1858" y="183189"/>
                      <a:pt x="1934" y="183113"/>
                    </a:cubicBezTo>
                    <a:lnTo>
                      <a:pt x="198054" y="2138"/>
                    </a:lnTo>
                    <a:cubicBezTo>
                      <a:pt x="200483" y="-491"/>
                      <a:pt x="204578" y="-662"/>
                      <a:pt x="207207" y="1766"/>
                    </a:cubicBezTo>
                    <a:cubicBezTo>
                      <a:pt x="207331" y="1881"/>
                      <a:pt x="207455" y="2005"/>
                      <a:pt x="207579" y="2138"/>
                    </a:cubicBezTo>
                    <a:cubicBezTo>
                      <a:pt x="208550" y="3024"/>
                      <a:pt x="209208" y="4186"/>
                      <a:pt x="209484" y="54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8" name="MG-任意多边形 507" hidden="1"/>
              <p:cNvSpPr/>
              <p:nvPr>
                <p:custDataLst>
                  <p:tags r:id="rId497"/>
                </p:custDataLst>
              </p:nvPr>
            </p:nvSpPr>
            <p:spPr>
              <a:xfrm>
                <a:off x="9667944" y="2937466"/>
                <a:ext cx="166699" cy="316027"/>
              </a:xfrm>
              <a:custGeom>
                <a:avLst/>
                <a:gdLst>
                  <a:gd name="connsiteX0" fmla="*/ 166441 w 166699"/>
                  <a:gd name="connsiteY0" fmla="*/ 307664 h 316027"/>
                  <a:gd name="connsiteX1" fmla="*/ 162821 w 166699"/>
                  <a:gd name="connsiteY1" fmla="*/ 315284 h 316027"/>
                  <a:gd name="connsiteX2" fmla="*/ 153315 w 166699"/>
                  <a:gd name="connsiteY2" fmla="*/ 312274 h 316027"/>
                  <a:gd name="connsiteX3" fmla="*/ 153296 w 166699"/>
                  <a:gd name="connsiteY3" fmla="*/ 312236 h 316027"/>
                  <a:gd name="connsiteX4" fmla="*/ 896 w 166699"/>
                  <a:gd name="connsiteY4" fmla="*/ 10484 h 316027"/>
                  <a:gd name="connsiteX5" fmla="*/ 3172 w 166699"/>
                  <a:gd name="connsiteY5" fmla="*/ 1054 h 316027"/>
                  <a:gd name="connsiteX6" fmla="*/ 12602 w 166699"/>
                  <a:gd name="connsiteY6" fmla="*/ 3341 h 316027"/>
                  <a:gd name="connsiteX7" fmla="*/ 13088 w 166699"/>
                  <a:gd name="connsiteY7" fmla="*/ 4293 h 316027"/>
                  <a:gd name="connsiteX8" fmla="*/ 165488 w 166699"/>
                  <a:gd name="connsiteY8" fmla="*/ 306045 h 316027"/>
                  <a:gd name="connsiteX9" fmla="*/ 166441 w 166699"/>
                  <a:gd name="connsiteY9" fmla="*/ 307664 h 31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699" h="316027">
                    <a:moveTo>
                      <a:pt x="166441" y="307664"/>
                    </a:moveTo>
                    <a:cubicBezTo>
                      <a:pt x="167088" y="310731"/>
                      <a:pt x="165602" y="313846"/>
                      <a:pt x="162821" y="315284"/>
                    </a:cubicBezTo>
                    <a:cubicBezTo>
                      <a:pt x="159363" y="317075"/>
                      <a:pt x="155115" y="315732"/>
                      <a:pt x="153315" y="312274"/>
                    </a:cubicBezTo>
                    <a:cubicBezTo>
                      <a:pt x="153315" y="312265"/>
                      <a:pt x="153305" y="312246"/>
                      <a:pt x="153296" y="312236"/>
                    </a:cubicBezTo>
                    <a:lnTo>
                      <a:pt x="896" y="10484"/>
                    </a:lnTo>
                    <a:cubicBezTo>
                      <a:pt x="-1076" y="7255"/>
                      <a:pt x="-57" y="3036"/>
                      <a:pt x="3172" y="1054"/>
                    </a:cubicBezTo>
                    <a:cubicBezTo>
                      <a:pt x="6411" y="-917"/>
                      <a:pt x="10631" y="102"/>
                      <a:pt x="12602" y="3341"/>
                    </a:cubicBezTo>
                    <a:cubicBezTo>
                      <a:pt x="12793" y="3645"/>
                      <a:pt x="12955" y="3960"/>
                      <a:pt x="13088" y="4293"/>
                    </a:cubicBezTo>
                    <a:lnTo>
                      <a:pt x="165488" y="306045"/>
                    </a:lnTo>
                    <a:cubicBezTo>
                      <a:pt x="165916" y="306512"/>
                      <a:pt x="166240" y="307064"/>
                      <a:pt x="166441" y="3076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9" name="MG-任意多边形 508" hidden="1"/>
              <p:cNvSpPr/>
              <p:nvPr>
                <p:custDataLst>
                  <p:tags r:id="rId498"/>
                </p:custDataLst>
              </p:nvPr>
            </p:nvSpPr>
            <p:spPr>
              <a:xfrm>
                <a:off x="9823047" y="3241711"/>
                <a:ext cx="406404" cy="186931"/>
              </a:xfrm>
              <a:custGeom>
                <a:avLst/>
                <a:gdLst>
                  <a:gd name="connsiteX0" fmla="*/ 406053 w 406404"/>
                  <a:gd name="connsiteY0" fmla="*/ 181346 h 186931"/>
                  <a:gd name="connsiteX1" fmla="*/ 406053 w 406404"/>
                  <a:gd name="connsiteY1" fmla="*/ 184298 h 186931"/>
                  <a:gd name="connsiteX2" fmla="*/ 399862 w 406404"/>
                  <a:gd name="connsiteY2" fmla="*/ 186584 h 186931"/>
                  <a:gd name="connsiteX3" fmla="*/ 3050 w 406404"/>
                  <a:gd name="connsiteY3" fmla="*/ 9134 h 186931"/>
                  <a:gd name="connsiteX4" fmla="*/ 145 w 406404"/>
                  <a:gd name="connsiteY4" fmla="*/ 3209 h 186931"/>
                  <a:gd name="connsiteX5" fmla="*/ 6070 w 406404"/>
                  <a:gd name="connsiteY5" fmla="*/ 304 h 186931"/>
                  <a:gd name="connsiteX6" fmla="*/ 6860 w 406404"/>
                  <a:gd name="connsiteY6" fmla="*/ 656 h 186931"/>
                  <a:gd name="connsiteX7" fmla="*/ 403767 w 406404"/>
                  <a:gd name="connsiteY7" fmla="*/ 178107 h 186931"/>
                  <a:gd name="connsiteX8" fmla="*/ 406053 w 406404"/>
                  <a:gd name="connsiteY8" fmla="*/ 181346 h 186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04" h="186931">
                    <a:moveTo>
                      <a:pt x="406053" y="181346"/>
                    </a:moveTo>
                    <a:cubicBezTo>
                      <a:pt x="406377" y="182298"/>
                      <a:pt x="406377" y="183336"/>
                      <a:pt x="406053" y="184298"/>
                    </a:cubicBezTo>
                    <a:cubicBezTo>
                      <a:pt x="404939" y="186594"/>
                      <a:pt x="402205" y="187604"/>
                      <a:pt x="399862" y="186584"/>
                    </a:cubicBezTo>
                    <a:lnTo>
                      <a:pt x="3050" y="9134"/>
                    </a:lnTo>
                    <a:cubicBezTo>
                      <a:pt x="612" y="8295"/>
                      <a:pt x="-693" y="5648"/>
                      <a:pt x="145" y="3209"/>
                    </a:cubicBezTo>
                    <a:cubicBezTo>
                      <a:pt x="974" y="771"/>
                      <a:pt x="3631" y="-534"/>
                      <a:pt x="6070" y="304"/>
                    </a:cubicBezTo>
                    <a:cubicBezTo>
                      <a:pt x="6346" y="390"/>
                      <a:pt x="6603" y="514"/>
                      <a:pt x="6860" y="656"/>
                    </a:cubicBezTo>
                    <a:lnTo>
                      <a:pt x="403767" y="178107"/>
                    </a:lnTo>
                    <a:cubicBezTo>
                      <a:pt x="404977" y="178793"/>
                      <a:pt x="405815" y="179984"/>
                      <a:pt x="406053" y="1813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0" name="MG-任意多边形 509" hidden="1"/>
              <p:cNvSpPr/>
              <p:nvPr>
                <p:custDataLst>
                  <p:tags r:id="rId499"/>
                </p:custDataLst>
              </p:nvPr>
            </p:nvSpPr>
            <p:spPr>
              <a:xfrm>
                <a:off x="10018757" y="3059841"/>
                <a:ext cx="211067" cy="368980"/>
              </a:xfrm>
              <a:custGeom>
                <a:avLst/>
                <a:gdLst>
                  <a:gd name="connsiteX0" fmla="*/ 210915 w 211067"/>
                  <a:gd name="connsiteY0" fmla="*/ 363121 h 368980"/>
                  <a:gd name="connsiteX1" fmla="*/ 206391 w 211067"/>
                  <a:gd name="connsiteY1" fmla="*/ 368988 h 368980"/>
                  <a:gd name="connsiteX2" fmla="*/ 201390 w 211067"/>
                  <a:gd name="connsiteY2" fmla="*/ 366741 h 368980"/>
                  <a:gd name="connsiteX3" fmla="*/ 603 w 211067"/>
                  <a:gd name="connsiteY3" fmla="*/ 7839 h 368980"/>
                  <a:gd name="connsiteX4" fmla="*/ 2422 w 211067"/>
                  <a:gd name="connsiteY4" fmla="*/ 800 h 368980"/>
                  <a:gd name="connsiteX5" fmla="*/ 2603 w 211067"/>
                  <a:gd name="connsiteY5" fmla="*/ 695 h 368980"/>
                  <a:gd name="connsiteX6" fmla="*/ 9747 w 211067"/>
                  <a:gd name="connsiteY6" fmla="*/ 2695 h 368980"/>
                  <a:gd name="connsiteX7" fmla="*/ 210439 w 211067"/>
                  <a:gd name="connsiteY7" fmla="*/ 361692 h 368980"/>
                  <a:gd name="connsiteX8" fmla="*/ 210915 w 211067"/>
                  <a:gd name="connsiteY8" fmla="*/ 363121 h 36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067" h="368980">
                    <a:moveTo>
                      <a:pt x="210915" y="363121"/>
                    </a:moveTo>
                    <a:cubicBezTo>
                      <a:pt x="211286" y="365988"/>
                      <a:pt x="209257" y="368617"/>
                      <a:pt x="206391" y="368988"/>
                    </a:cubicBezTo>
                    <a:cubicBezTo>
                      <a:pt x="204428" y="369236"/>
                      <a:pt x="202504" y="368369"/>
                      <a:pt x="201390" y="366741"/>
                    </a:cubicBezTo>
                    <a:lnTo>
                      <a:pt x="603" y="7839"/>
                    </a:lnTo>
                    <a:cubicBezTo>
                      <a:pt x="-836" y="5391"/>
                      <a:pt x="-26" y="2238"/>
                      <a:pt x="2422" y="800"/>
                    </a:cubicBezTo>
                    <a:cubicBezTo>
                      <a:pt x="2479" y="762"/>
                      <a:pt x="2546" y="723"/>
                      <a:pt x="2603" y="695"/>
                    </a:cubicBezTo>
                    <a:cubicBezTo>
                      <a:pt x="5137" y="-677"/>
                      <a:pt x="8299" y="209"/>
                      <a:pt x="9747" y="2695"/>
                    </a:cubicBezTo>
                    <a:lnTo>
                      <a:pt x="210439" y="361692"/>
                    </a:lnTo>
                    <a:cubicBezTo>
                      <a:pt x="210677" y="362140"/>
                      <a:pt x="210838" y="362626"/>
                      <a:pt x="210915" y="363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1" name="MG-任意多边形 510" hidden="1"/>
              <p:cNvSpPr/>
              <p:nvPr>
                <p:custDataLst>
                  <p:tags r:id="rId500"/>
                </p:custDataLst>
              </p:nvPr>
            </p:nvSpPr>
            <p:spPr>
              <a:xfrm>
                <a:off x="10243301" y="3564683"/>
                <a:ext cx="11566" cy="98837"/>
              </a:xfrm>
              <a:custGeom>
                <a:avLst/>
                <a:gdLst>
                  <a:gd name="connsiteX0" fmla="*/ 11422 w 11566"/>
                  <a:gd name="connsiteY0" fmla="*/ 3154 h 98837"/>
                  <a:gd name="connsiteX1" fmla="*/ 11422 w 11566"/>
                  <a:gd name="connsiteY1" fmla="*/ 4012 h 98837"/>
                  <a:gd name="connsiteX2" fmla="*/ 6659 w 11566"/>
                  <a:gd name="connsiteY2" fmla="*/ 95737 h 98837"/>
                  <a:gd name="connsiteX3" fmla="*/ 3040 w 11566"/>
                  <a:gd name="connsiteY3" fmla="*/ 98881 h 98837"/>
                  <a:gd name="connsiteX4" fmla="*/ -103 w 11566"/>
                  <a:gd name="connsiteY4" fmla="*/ 95366 h 98837"/>
                  <a:gd name="connsiteX5" fmla="*/ -103 w 11566"/>
                  <a:gd name="connsiteY5" fmla="*/ 95356 h 98837"/>
                  <a:gd name="connsiteX6" fmla="*/ 4659 w 11566"/>
                  <a:gd name="connsiteY6" fmla="*/ 3631 h 98837"/>
                  <a:gd name="connsiteX7" fmla="*/ 7755 w 11566"/>
                  <a:gd name="connsiteY7" fmla="*/ 59 h 98837"/>
                  <a:gd name="connsiteX8" fmla="*/ 11327 w 11566"/>
                  <a:gd name="connsiteY8" fmla="*/ 3154 h 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66" h="98837">
                    <a:moveTo>
                      <a:pt x="11422" y="3154"/>
                    </a:moveTo>
                    <a:cubicBezTo>
                      <a:pt x="11469" y="3440"/>
                      <a:pt x="11469" y="3726"/>
                      <a:pt x="11422" y="4012"/>
                    </a:cubicBezTo>
                    <a:lnTo>
                      <a:pt x="6659" y="95737"/>
                    </a:lnTo>
                    <a:cubicBezTo>
                      <a:pt x="6507" y="97595"/>
                      <a:pt x="4897" y="98995"/>
                      <a:pt x="3040" y="98881"/>
                    </a:cubicBezTo>
                    <a:cubicBezTo>
                      <a:pt x="1202" y="98776"/>
                      <a:pt x="-208" y="97204"/>
                      <a:pt x="-103" y="95366"/>
                    </a:cubicBezTo>
                    <a:cubicBezTo>
                      <a:pt x="-103" y="95366"/>
                      <a:pt x="-103" y="95356"/>
                      <a:pt x="-103" y="95356"/>
                    </a:cubicBezTo>
                    <a:lnTo>
                      <a:pt x="4659" y="3631"/>
                    </a:lnTo>
                    <a:cubicBezTo>
                      <a:pt x="4526" y="1792"/>
                      <a:pt x="5916" y="192"/>
                      <a:pt x="7755" y="59"/>
                    </a:cubicBezTo>
                    <a:cubicBezTo>
                      <a:pt x="9593" y="-75"/>
                      <a:pt x="11193" y="1316"/>
                      <a:pt x="11327" y="31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2" name="MG-任意多边形 511" hidden="1"/>
              <p:cNvSpPr/>
              <p:nvPr>
                <p:custDataLst>
                  <p:tags r:id="rId501"/>
                </p:custDataLst>
              </p:nvPr>
            </p:nvSpPr>
            <p:spPr>
              <a:xfrm>
                <a:off x="10249400" y="3698397"/>
                <a:ext cx="72748" cy="22632"/>
              </a:xfrm>
              <a:custGeom>
                <a:avLst/>
                <a:gdLst>
                  <a:gd name="connsiteX0" fmla="*/ 72569 w 72748"/>
                  <a:gd name="connsiteY0" fmla="*/ 18983 h 22632"/>
                  <a:gd name="connsiteX1" fmla="*/ 72569 w 72748"/>
                  <a:gd name="connsiteY1" fmla="*/ 20412 h 22632"/>
                  <a:gd name="connsiteX2" fmla="*/ 68854 w 72748"/>
                  <a:gd name="connsiteY2" fmla="*/ 22603 h 22632"/>
                  <a:gd name="connsiteX3" fmla="*/ 2179 w 72748"/>
                  <a:gd name="connsiteY3" fmla="*/ 6029 h 22632"/>
                  <a:gd name="connsiteX4" fmla="*/ -31 w 72748"/>
                  <a:gd name="connsiteY4" fmla="*/ 2486 h 22632"/>
                  <a:gd name="connsiteX5" fmla="*/ -12 w 72748"/>
                  <a:gd name="connsiteY5" fmla="*/ 2410 h 22632"/>
                  <a:gd name="connsiteX6" fmla="*/ 3703 w 72748"/>
                  <a:gd name="connsiteY6" fmla="*/ 123 h 22632"/>
                  <a:gd name="connsiteX7" fmla="*/ 70378 w 72748"/>
                  <a:gd name="connsiteY7" fmla="*/ 16697 h 22632"/>
                  <a:gd name="connsiteX8" fmla="*/ 72569 w 72748"/>
                  <a:gd name="connsiteY8" fmla="*/ 18983 h 22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748" h="22632">
                    <a:moveTo>
                      <a:pt x="72569" y="18983"/>
                    </a:moveTo>
                    <a:cubicBezTo>
                      <a:pt x="72664" y="19459"/>
                      <a:pt x="72664" y="19936"/>
                      <a:pt x="72569" y="20412"/>
                    </a:cubicBezTo>
                    <a:cubicBezTo>
                      <a:pt x="72102" y="22012"/>
                      <a:pt x="70473" y="22974"/>
                      <a:pt x="68854" y="22603"/>
                    </a:cubicBezTo>
                    <a:lnTo>
                      <a:pt x="2179" y="6029"/>
                    </a:lnTo>
                    <a:cubicBezTo>
                      <a:pt x="588" y="5657"/>
                      <a:pt x="-402" y="4076"/>
                      <a:pt x="-31" y="2486"/>
                    </a:cubicBezTo>
                    <a:cubicBezTo>
                      <a:pt x="-21" y="2457"/>
                      <a:pt x="-21" y="2438"/>
                      <a:pt x="-12" y="2410"/>
                    </a:cubicBezTo>
                    <a:cubicBezTo>
                      <a:pt x="407" y="771"/>
                      <a:pt x="2055" y="-238"/>
                      <a:pt x="3703" y="123"/>
                    </a:cubicBezTo>
                    <a:lnTo>
                      <a:pt x="70378" y="16697"/>
                    </a:lnTo>
                    <a:cubicBezTo>
                      <a:pt x="71454" y="17030"/>
                      <a:pt x="72283" y="17888"/>
                      <a:pt x="72569" y="189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3" name="MG-任意多边形 512" hidden="1"/>
              <p:cNvSpPr/>
              <p:nvPr>
                <p:custDataLst>
                  <p:tags r:id="rId502"/>
                </p:custDataLst>
              </p:nvPr>
            </p:nvSpPr>
            <p:spPr>
              <a:xfrm>
                <a:off x="10317587" y="3674039"/>
                <a:ext cx="145651" cy="45356"/>
              </a:xfrm>
              <a:custGeom>
                <a:avLst/>
                <a:gdLst>
                  <a:gd name="connsiteX0" fmla="*/ 145447 w 145651"/>
                  <a:gd name="connsiteY0" fmla="*/ 1049 h 45356"/>
                  <a:gd name="connsiteX1" fmla="*/ 144495 w 145651"/>
                  <a:gd name="connsiteY1" fmla="*/ 2668 h 45356"/>
                  <a:gd name="connsiteX2" fmla="*/ 1620 w 145651"/>
                  <a:gd name="connsiteY2" fmla="*/ 45340 h 45356"/>
                  <a:gd name="connsiteX3" fmla="*/ -66 w 145651"/>
                  <a:gd name="connsiteY3" fmla="*/ 44493 h 45356"/>
                  <a:gd name="connsiteX4" fmla="*/ -95 w 145651"/>
                  <a:gd name="connsiteY4" fmla="*/ 44388 h 45356"/>
                  <a:gd name="connsiteX5" fmla="*/ -95 w 145651"/>
                  <a:gd name="connsiteY5" fmla="*/ 44388 h 45356"/>
                  <a:gd name="connsiteX6" fmla="*/ 858 w 145651"/>
                  <a:gd name="connsiteY6" fmla="*/ 42769 h 45356"/>
                  <a:gd name="connsiteX7" fmla="*/ 143733 w 145651"/>
                  <a:gd name="connsiteY7" fmla="*/ 97 h 45356"/>
                  <a:gd name="connsiteX8" fmla="*/ 145542 w 145651"/>
                  <a:gd name="connsiteY8" fmla="*/ 1049 h 45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651" h="45356">
                    <a:moveTo>
                      <a:pt x="145447" y="1049"/>
                    </a:moveTo>
                    <a:cubicBezTo>
                      <a:pt x="145628" y="1764"/>
                      <a:pt x="145200" y="2478"/>
                      <a:pt x="144495" y="2668"/>
                    </a:cubicBezTo>
                    <a:lnTo>
                      <a:pt x="1620" y="45340"/>
                    </a:lnTo>
                    <a:cubicBezTo>
                      <a:pt x="925" y="45569"/>
                      <a:pt x="162" y="45188"/>
                      <a:pt x="-66" y="44493"/>
                    </a:cubicBezTo>
                    <a:cubicBezTo>
                      <a:pt x="-76" y="44455"/>
                      <a:pt x="-85" y="44426"/>
                      <a:pt x="-95" y="44388"/>
                    </a:cubicBezTo>
                    <a:lnTo>
                      <a:pt x="-95" y="44388"/>
                    </a:lnTo>
                    <a:cubicBezTo>
                      <a:pt x="-190" y="43692"/>
                      <a:pt x="210" y="43026"/>
                      <a:pt x="858" y="42769"/>
                    </a:cubicBezTo>
                    <a:lnTo>
                      <a:pt x="143733" y="97"/>
                    </a:lnTo>
                    <a:cubicBezTo>
                      <a:pt x="144495" y="-94"/>
                      <a:pt x="145276" y="316"/>
                      <a:pt x="145542" y="1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4" name="MG-任意多边形 513" hidden="1"/>
              <p:cNvSpPr/>
              <p:nvPr>
                <p:custDataLst>
                  <p:tags r:id="rId503"/>
                </p:custDataLst>
              </p:nvPr>
            </p:nvSpPr>
            <p:spPr>
              <a:xfrm>
                <a:off x="7648082" y="2238605"/>
                <a:ext cx="487421" cy="157168"/>
              </a:xfrm>
              <a:custGeom>
                <a:avLst/>
                <a:gdLst>
                  <a:gd name="connsiteX0" fmla="*/ 487233 w 487421"/>
                  <a:gd name="connsiteY0" fmla="*/ 2590 h 157168"/>
                  <a:gd name="connsiteX1" fmla="*/ 485042 w 487421"/>
                  <a:gd name="connsiteY1" fmla="*/ 6305 h 157168"/>
                  <a:gd name="connsiteX2" fmla="*/ 4029 w 487421"/>
                  <a:gd name="connsiteY2" fmla="*/ 157085 h 157168"/>
                  <a:gd name="connsiteX3" fmla="*/ 29 w 487421"/>
                  <a:gd name="connsiteY3" fmla="*/ 154990 h 157168"/>
                  <a:gd name="connsiteX4" fmla="*/ 2124 w 487421"/>
                  <a:gd name="connsiteY4" fmla="*/ 150894 h 157168"/>
                  <a:gd name="connsiteX5" fmla="*/ 483137 w 487421"/>
                  <a:gd name="connsiteY5" fmla="*/ 209 h 157168"/>
                  <a:gd name="connsiteX6" fmla="*/ 487109 w 487421"/>
                  <a:gd name="connsiteY6" fmla="*/ 2209 h 157168"/>
                  <a:gd name="connsiteX7" fmla="*/ 487137 w 487421"/>
                  <a:gd name="connsiteY7" fmla="*/ 2304 h 1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7421" h="157168">
                    <a:moveTo>
                      <a:pt x="487233" y="2590"/>
                    </a:moveTo>
                    <a:cubicBezTo>
                      <a:pt x="487604" y="4209"/>
                      <a:pt x="486642" y="5838"/>
                      <a:pt x="485042" y="6305"/>
                    </a:cubicBezTo>
                    <a:lnTo>
                      <a:pt x="4029" y="157085"/>
                    </a:lnTo>
                    <a:cubicBezTo>
                      <a:pt x="2353" y="157581"/>
                      <a:pt x="572" y="156657"/>
                      <a:pt x="29" y="154990"/>
                    </a:cubicBezTo>
                    <a:cubicBezTo>
                      <a:pt x="-476" y="153285"/>
                      <a:pt x="448" y="151485"/>
                      <a:pt x="2124" y="150894"/>
                    </a:cubicBezTo>
                    <a:lnTo>
                      <a:pt x="483137" y="209"/>
                    </a:lnTo>
                    <a:cubicBezTo>
                      <a:pt x="484785" y="-334"/>
                      <a:pt x="486566" y="561"/>
                      <a:pt x="487109" y="2209"/>
                    </a:cubicBezTo>
                    <a:cubicBezTo>
                      <a:pt x="487118" y="2237"/>
                      <a:pt x="487128" y="2276"/>
                      <a:pt x="487137" y="23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5" name="MG-任意多边形 514" hidden="1"/>
              <p:cNvSpPr/>
              <p:nvPr>
                <p:custDataLst>
                  <p:tags r:id="rId504"/>
                </p:custDataLst>
              </p:nvPr>
            </p:nvSpPr>
            <p:spPr>
              <a:xfrm>
                <a:off x="7647338" y="2238230"/>
                <a:ext cx="315867" cy="158288"/>
              </a:xfrm>
              <a:custGeom>
                <a:avLst/>
                <a:gdLst>
                  <a:gd name="connsiteX0" fmla="*/ 315669 w 315867"/>
                  <a:gd name="connsiteY0" fmla="*/ 3156 h 158288"/>
                  <a:gd name="connsiteX1" fmla="*/ 313478 w 315867"/>
                  <a:gd name="connsiteY1" fmla="*/ 7537 h 158288"/>
                  <a:gd name="connsiteX2" fmla="*/ 5535 w 315867"/>
                  <a:gd name="connsiteY2" fmla="*/ 157937 h 158288"/>
                  <a:gd name="connsiteX3" fmla="*/ 306 w 315867"/>
                  <a:gd name="connsiteY3" fmla="*/ 156156 h 158288"/>
                  <a:gd name="connsiteX4" fmla="*/ 296 w 315867"/>
                  <a:gd name="connsiteY4" fmla="*/ 156127 h 158288"/>
                  <a:gd name="connsiteX5" fmla="*/ 2106 w 315867"/>
                  <a:gd name="connsiteY5" fmla="*/ 150793 h 158288"/>
                  <a:gd name="connsiteX6" fmla="*/ 310049 w 315867"/>
                  <a:gd name="connsiteY6" fmla="*/ 489 h 158288"/>
                  <a:gd name="connsiteX7" fmla="*/ 315317 w 315867"/>
                  <a:gd name="connsiteY7" fmla="*/ 2156 h 158288"/>
                  <a:gd name="connsiteX8" fmla="*/ 315383 w 315867"/>
                  <a:gd name="connsiteY8" fmla="*/ 2298 h 15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867" h="158288">
                    <a:moveTo>
                      <a:pt x="315669" y="3156"/>
                    </a:moveTo>
                    <a:cubicBezTo>
                      <a:pt x="316060" y="4946"/>
                      <a:pt x="315145" y="6775"/>
                      <a:pt x="313478" y="7537"/>
                    </a:cubicBezTo>
                    <a:lnTo>
                      <a:pt x="5535" y="157937"/>
                    </a:lnTo>
                    <a:cubicBezTo>
                      <a:pt x="3601" y="158889"/>
                      <a:pt x="1258" y="158089"/>
                      <a:pt x="306" y="156156"/>
                    </a:cubicBezTo>
                    <a:cubicBezTo>
                      <a:pt x="306" y="156146"/>
                      <a:pt x="296" y="156137"/>
                      <a:pt x="296" y="156127"/>
                    </a:cubicBezTo>
                    <a:cubicBezTo>
                      <a:pt x="-666" y="154155"/>
                      <a:pt x="144" y="151774"/>
                      <a:pt x="2106" y="150793"/>
                    </a:cubicBezTo>
                    <a:lnTo>
                      <a:pt x="310049" y="489"/>
                    </a:lnTo>
                    <a:cubicBezTo>
                      <a:pt x="311964" y="-502"/>
                      <a:pt x="314317" y="241"/>
                      <a:pt x="315317" y="2156"/>
                    </a:cubicBezTo>
                    <a:cubicBezTo>
                      <a:pt x="315336" y="2203"/>
                      <a:pt x="315364" y="2251"/>
                      <a:pt x="315383" y="22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6" name="MG-任意多边形 515" hidden="1"/>
              <p:cNvSpPr/>
              <p:nvPr>
                <p:custDataLst>
                  <p:tags r:id="rId505"/>
                </p:custDataLst>
              </p:nvPr>
            </p:nvSpPr>
            <p:spPr>
              <a:xfrm>
                <a:off x="7644985" y="2386597"/>
                <a:ext cx="118344" cy="31707"/>
              </a:xfrm>
              <a:custGeom>
                <a:avLst/>
                <a:gdLst>
                  <a:gd name="connsiteX0" fmla="*/ 118093 w 118344"/>
                  <a:gd name="connsiteY0" fmla="*/ 24048 h 31707"/>
                  <a:gd name="connsiteX1" fmla="*/ 118093 w 118344"/>
                  <a:gd name="connsiteY1" fmla="*/ 26524 h 31707"/>
                  <a:gd name="connsiteX2" fmla="*/ 110759 w 118344"/>
                  <a:gd name="connsiteY2" fmla="*/ 31668 h 31707"/>
                  <a:gd name="connsiteX3" fmla="*/ 5031 w 118344"/>
                  <a:gd name="connsiteY3" fmla="*/ 12618 h 31707"/>
                  <a:gd name="connsiteX4" fmla="*/ -17 w 118344"/>
                  <a:gd name="connsiteY4" fmla="*/ 5283 h 31707"/>
                  <a:gd name="connsiteX5" fmla="*/ 7317 w 118344"/>
                  <a:gd name="connsiteY5" fmla="*/ 140 h 31707"/>
                  <a:gd name="connsiteX6" fmla="*/ 113045 w 118344"/>
                  <a:gd name="connsiteY6" fmla="*/ 19190 h 31707"/>
                  <a:gd name="connsiteX7" fmla="*/ 118093 w 118344"/>
                  <a:gd name="connsiteY7" fmla="*/ 24048 h 3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344" h="31707">
                    <a:moveTo>
                      <a:pt x="118093" y="24048"/>
                    </a:moveTo>
                    <a:cubicBezTo>
                      <a:pt x="118283" y="24867"/>
                      <a:pt x="118283" y="25705"/>
                      <a:pt x="118093" y="26524"/>
                    </a:cubicBezTo>
                    <a:cubicBezTo>
                      <a:pt x="117464" y="29953"/>
                      <a:pt x="114197" y="32249"/>
                      <a:pt x="110759" y="31668"/>
                    </a:cubicBezTo>
                    <a:lnTo>
                      <a:pt x="5031" y="12618"/>
                    </a:lnTo>
                    <a:cubicBezTo>
                      <a:pt x="1640" y="11942"/>
                      <a:pt x="-598" y="8693"/>
                      <a:pt x="-17" y="5283"/>
                    </a:cubicBezTo>
                    <a:cubicBezTo>
                      <a:pt x="612" y="1854"/>
                      <a:pt x="3879" y="-441"/>
                      <a:pt x="7317" y="140"/>
                    </a:cubicBezTo>
                    <a:lnTo>
                      <a:pt x="113045" y="19190"/>
                    </a:lnTo>
                    <a:cubicBezTo>
                      <a:pt x="115559" y="19638"/>
                      <a:pt x="117550" y="21552"/>
                      <a:pt x="118093" y="24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7" name="MG-任意多边形 516" hidden="1"/>
              <p:cNvSpPr/>
              <p:nvPr>
                <p:custDataLst>
                  <p:tags r:id="rId506"/>
                </p:custDataLst>
              </p:nvPr>
            </p:nvSpPr>
            <p:spPr>
              <a:xfrm>
                <a:off x="7753052" y="2333632"/>
                <a:ext cx="237129" cy="82693"/>
              </a:xfrm>
              <a:custGeom>
                <a:avLst/>
                <a:gdLst>
                  <a:gd name="connsiteX0" fmla="*/ 236912 w 237129"/>
                  <a:gd name="connsiteY0" fmla="*/ 3575 h 82693"/>
                  <a:gd name="connsiteX1" fmla="*/ 233959 w 237129"/>
                  <a:gd name="connsiteY1" fmla="*/ 8718 h 82693"/>
                  <a:gd name="connsiteX2" fmla="*/ 5359 w 237129"/>
                  <a:gd name="connsiteY2" fmla="*/ 82632 h 82693"/>
                  <a:gd name="connsiteX3" fmla="*/ 6 w 237129"/>
                  <a:gd name="connsiteY3" fmla="*/ 79261 h 82693"/>
                  <a:gd name="connsiteX4" fmla="*/ 2596 w 237129"/>
                  <a:gd name="connsiteY4" fmla="*/ 74155 h 82693"/>
                  <a:gd name="connsiteX5" fmla="*/ 231196 w 237129"/>
                  <a:gd name="connsiteY5" fmla="*/ 241 h 82693"/>
                  <a:gd name="connsiteX6" fmla="*/ 236816 w 237129"/>
                  <a:gd name="connsiteY6" fmla="*/ 3099 h 82693"/>
                  <a:gd name="connsiteX7" fmla="*/ 236912 w 237129"/>
                  <a:gd name="connsiteY7" fmla="*/ 3575 h 8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129" h="82693">
                    <a:moveTo>
                      <a:pt x="236912" y="3575"/>
                    </a:moveTo>
                    <a:cubicBezTo>
                      <a:pt x="237416" y="5794"/>
                      <a:pt x="236131" y="8033"/>
                      <a:pt x="233959" y="8718"/>
                    </a:cubicBezTo>
                    <a:lnTo>
                      <a:pt x="5359" y="82632"/>
                    </a:lnTo>
                    <a:cubicBezTo>
                      <a:pt x="2949" y="83175"/>
                      <a:pt x="549" y="81670"/>
                      <a:pt x="6" y="79261"/>
                    </a:cubicBezTo>
                    <a:cubicBezTo>
                      <a:pt x="-480" y="77156"/>
                      <a:pt x="615" y="75012"/>
                      <a:pt x="2596" y="74155"/>
                    </a:cubicBezTo>
                    <a:lnTo>
                      <a:pt x="231196" y="241"/>
                    </a:lnTo>
                    <a:cubicBezTo>
                      <a:pt x="233530" y="-454"/>
                      <a:pt x="236007" y="803"/>
                      <a:pt x="236816" y="3099"/>
                    </a:cubicBezTo>
                    <a:cubicBezTo>
                      <a:pt x="236797" y="3261"/>
                      <a:pt x="236835" y="3432"/>
                      <a:pt x="236912" y="3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8" name="MG-任意多边形 517" hidden="1"/>
              <p:cNvSpPr/>
              <p:nvPr>
                <p:custDataLst>
                  <p:tags r:id="rId507"/>
                </p:custDataLst>
              </p:nvPr>
            </p:nvSpPr>
            <p:spPr>
              <a:xfrm>
                <a:off x="7753299" y="2238244"/>
                <a:ext cx="382483" cy="177357"/>
              </a:xfrm>
              <a:custGeom>
                <a:avLst/>
                <a:gdLst>
                  <a:gd name="connsiteX0" fmla="*/ 382301 w 382483"/>
                  <a:gd name="connsiteY0" fmla="*/ 2856 h 177357"/>
                  <a:gd name="connsiteX1" fmla="*/ 380301 w 382483"/>
                  <a:gd name="connsiteY1" fmla="*/ 6856 h 177357"/>
                  <a:gd name="connsiteX2" fmla="*/ 5111 w 382483"/>
                  <a:gd name="connsiteY2" fmla="*/ 176973 h 177357"/>
                  <a:gd name="connsiteX3" fmla="*/ 330 w 382483"/>
                  <a:gd name="connsiteY3" fmla="*/ 175582 h 177357"/>
                  <a:gd name="connsiteX4" fmla="*/ 1721 w 382483"/>
                  <a:gd name="connsiteY4" fmla="*/ 170791 h 177357"/>
                  <a:gd name="connsiteX5" fmla="*/ 2159 w 382483"/>
                  <a:gd name="connsiteY5" fmla="*/ 170591 h 177357"/>
                  <a:gd name="connsiteX6" fmla="*/ 377349 w 382483"/>
                  <a:gd name="connsiteY6" fmla="*/ 379 h 177357"/>
                  <a:gd name="connsiteX7" fmla="*/ 382111 w 382483"/>
                  <a:gd name="connsiteY7" fmla="*/ 2094 h 177357"/>
                  <a:gd name="connsiteX8" fmla="*/ 382301 w 382483"/>
                  <a:gd name="connsiteY8" fmla="*/ 2856 h 1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83" h="177357">
                    <a:moveTo>
                      <a:pt x="382301" y="2856"/>
                    </a:moveTo>
                    <a:cubicBezTo>
                      <a:pt x="382635" y="4494"/>
                      <a:pt x="381806" y="6142"/>
                      <a:pt x="380301" y="6856"/>
                    </a:cubicBezTo>
                    <a:lnTo>
                      <a:pt x="5111" y="176973"/>
                    </a:lnTo>
                    <a:cubicBezTo>
                      <a:pt x="3407" y="177906"/>
                      <a:pt x="1263" y="177287"/>
                      <a:pt x="330" y="175582"/>
                    </a:cubicBezTo>
                    <a:cubicBezTo>
                      <a:pt x="-613" y="173877"/>
                      <a:pt x="16" y="171734"/>
                      <a:pt x="1721" y="170791"/>
                    </a:cubicBezTo>
                    <a:cubicBezTo>
                      <a:pt x="1863" y="170715"/>
                      <a:pt x="2006" y="170648"/>
                      <a:pt x="2159" y="170591"/>
                    </a:cubicBezTo>
                    <a:lnTo>
                      <a:pt x="377349" y="379"/>
                    </a:lnTo>
                    <a:cubicBezTo>
                      <a:pt x="379139" y="-440"/>
                      <a:pt x="381254" y="322"/>
                      <a:pt x="382111" y="2094"/>
                    </a:cubicBezTo>
                    <a:cubicBezTo>
                      <a:pt x="382216" y="2332"/>
                      <a:pt x="382282" y="2589"/>
                      <a:pt x="382301" y="28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9" name="MG-任意多边形 518" hidden="1"/>
              <p:cNvSpPr/>
              <p:nvPr>
                <p:custDataLst>
                  <p:tags r:id="rId508"/>
                </p:custDataLst>
              </p:nvPr>
            </p:nvSpPr>
            <p:spPr>
              <a:xfrm>
                <a:off x="7754133" y="2238830"/>
                <a:ext cx="208193" cy="176079"/>
              </a:xfrm>
              <a:custGeom>
                <a:avLst/>
                <a:gdLst>
                  <a:gd name="connsiteX0" fmla="*/ 208017 w 208193"/>
                  <a:gd name="connsiteY0" fmla="*/ 2746 h 176079"/>
                  <a:gd name="connsiteX1" fmla="*/ 206970 w 208193"/>
                  <a:gd name="connsiteY1" fmla="*/ 5794 h 176079"/>
                  <a:gd name="connsiteX2" fmla="*/ 4754 w 208193"/>
                  <a:gd name="connsiteY2" fmla="*/ 175529 h 176079"/>
                  <a:gd name="connsiteX3" fmla="*/ 487 w 208193"/>
                  <a:gd name="connsiteY3" fmla="*/ 174901 h 176079"/>
                  <a:gd name="connsiteX4" fmla="*/ 849 w 208193"/>
                  <a:gd name="connsiteY4" fmla="*/ 170862 h 176079"/>
                  <a:gd name="connsiteX5" fmla="*/ 202969 w 208193"/>
                  <a:gd name="connsiteY5" fmla="*/ 936 h 176079"/>
                  <a:gd name="connsiteX6" fmla="*/ 207351 w 208193"/>
                  <a:gd name="connsiteY6" fmla="*/ 936 h 176079"/>
                  <a:gd name="connsiteX7" fmla="*/ 208017 w 208193"/>
                  <a:gd name="connsiteY7" fmla="*/ 2746 h 17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8193" h="176079">
                    <a:moveTo>
                      <a:pt x="208017" y="2746"/>
                    </a:moveTo>
                    <a:cubicBezTo>
                      <a:pt x="208255" y="3879"/>
                      <a:pt x="207856" y="5051"/>
                      <a:pt x="206970" y="5794"/>
                    </a:cubicBezTo>
                    <a:lnTo>
                      <a:pt x="4754" y="175529"/>
                    </a:lnTo>
                    <a:cubicBezTo>
                      <a:pt x="3401" y="176529"/>
                      <a:pt x="1496" y="176253"/>
                      <a:pt x="487" y="174901"/>
                    </a:cubicBezTo>
                    <a:cubicBezTo>
                      <a:pt x="-428" y="173653"/>
                      <a:pt x="-275" y="171919"/>
                      <a:pt x="849" y="170862"/>
                    </a:cubicBezTo>
                    <a:lnTo>
                      <a:pt x="202969" y="936"/>
                    </a:lnTo>
                    <a:cubicBezTo>
                      <a:pt x="204188" y="-245"/>
                      <a:pt x="206131" y="-245"/>
                      <a:pt x="207351" y="936"/>
                    </a:cubicBezTo>
                    <a:cubicBezTo>
                      <a:pt x="207741" y="1469"/>
                      <a:pt x="207970" y="2088"/>
                      <a:pt x="208017" y="27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0" name="MG-任意多边形 519" hidden="1"/>
              <p:cNvSpPr/>
              <p:nvPr>
                <p:custDataLst>
                  <p:tags r:id="rId509"/>
                </p:custDataLst>
              </p:nvPr>
            </p:nvSpPr>
            <p:spPr>
              <a:xfrm>
                <a:off x="7979405" y="2183200"/>
                <a:ext cx="241982" cy="160915"/>
              </a:xfrm>
              <a:custGeom>
                <a:avLst/>
                <a:gdLst>
                  <a:gd name="connsiteX0" fmla="*/ 241730 w 241982"/>
                  <a:gd name="connsiteY0" fmla="*/ 4750 h 160915"/>
                  <a:gd name="connsiteX1" fmla="*/ 239159 w 241982"/>
                  <a:gd name="connsiteY1" fmla="*/ 11132 h 160915"/>
                  <a:gd name="connsiteX2" fmla="*/ 9225 w 241982"/>
                  <a:gd name="connsiteY2" fmla="*/ 160007 h 160915"/>
                  <a:gd name="connsiteX3" fmla="*/ 843 w 241982"/>
                  <a:gd name="connsiteY3" fmla="*/ 158198 h 160915"/>
                  <a:gd name="connsiteX4" fmla="*/ 2653 w 241982"/>
                  <a:gd name="connsiteY4" fmla="*/ 149911 h 160915"/>
                  <a:gd name="connsiteX5" fmla="*/ 232586 w 241982"/>
                  <a:gd name="connsiteY5" fmla="*/ 1035 h 160915"/>
                  <a:gd name="connsiteX6" fmla="*/ 240768 w 241982"/>
                  <a:gd name="connsiteY6" fmla="*/ 2693 h 160915"/>
                  <a:gd name="connsiteX7" fmla="*/ 240873 w 241982"/>
                  <a:gd name="connsiteY7" fmla="*/ 2845 h 160915"/>
                  <a:gd name="connsiteX8" fmla="*/ 241730 w 241982"/>
                  <a:gd name="connsiteY8" fmla="*/ 4750 h 16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982" h="160915">
                    <a:moveTo>
                      <a:pt x="241730" y="4750"/>
                    </a:moveTo>
                    <a:cubicBezTo>
                      <a:pt x="242273" y="7207"/>
                      <a:pt x="241244" y="9741"/>
                      <a:pt x="239159" y="11132"/>
                    </a:cubicBezTo>
                    <a:lnTo>
                      <a:pt x="9225" y="160007"/>
                    </a:lnTo>
                    <a:cubicBezTo>
                      <a:pt x="6406" y="161808"/>
                      <a:pt x="2672" y="160998"/>
                      <a:pt x="843" y="158198"/>
                    </a:cubicBezTo>
                    <a:cubicBezTo>
                      <a:pt x="-948" y="155407"/>
                      <a:pt x="-138" y="151702"/>
                      <a:pt x="2653" y="149911"/>
                    </a:cubicBezTo>
                    <a:lnTo>
                      <a:pt x="232586" y="1035"/>
                    </a:lnTo>
                    <a:cubicBezTo>
                      <a:pt x="235301" y="-765"/>
                      <a:pt x="238968" y="-32"/>
                      <a:pt x="240768" y="2693"/>
                    </a:cubicBezTo>
                    <a:cubicBezTo>
                      <a:pt x="240806" y="2740"/>
                      <a:pt x="240844" y="2788"/>
                      <a:pt x="240873" y="2845"/>
                    </a:cubicBezTo>
                    <a:cubicBezTo>
                      <a:pt x="241330" y="3388"/>
                      <a:pt x="241626" y="4045"/>
                      <a:pt x="241730" y="47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1" name="MG-任意多边形 520" hidden="1"/>
              <p:cNvSpPr/>
              <p:nvPr>
                <p:custDataLst>
                  <p:tags r:id="rId510"/>
                </p:custDataLst>
              </p:nvPr>
            </p:nvSpPr>
            <p:spPr>
              <a:xfrm>
                <a:off x="7837621" y="1972296"/>
                <a:ext cx="267676" cy="205049"/>
              </a:xfrm>
              <a:custGeom>
                <a:avLst/>
                <a:gdLst>
                  <a:gd name="connsiteX0" fmla="*/ 267404 w 267676"/>
                  <a:gd name="connsiteY0" fmla="*/ 5819 h 205049"/>
                  <a:gd name="connsiteX1" fmla="*/ 264737 w 267676"/>
                  <a:gd name="connsiteY1" fmla="*/ 13153 h 205049"/>
                  <a:gd name="connsiteX2" fmla="*/ 11563 w 267676"/>
                  <a:gd name="connsiteY2" fmla="*/ 203653 h 205049"/>
                  <a:gd name="connsiteX3" fmla="*/ 1371 w 267676"/>
                  <a:gd name="connsiteY3" fmla="*/ 202225 h 205049"/>
                  <a:gd name="connsiteX4" fmla="*/ 2743 w 267676"/>
                  <a:gd name="connsiteY4" fmla="*/ 192080 h 205049"/>
                  <a:gd name="connsiteX5" fmla="*/ 2800 w 267676"/>
                  <a:gd name="connsiteY5" fmla="*/ 192033 h 205049"/>
                  <a:gd name="connsiteX6" fmla="*/ 255974 w 267676"/>
                  <a:gd name="connsiteY6" fmla="*/ 1533 h 205049"/>
                  <a:gd name="connsiteX7" fmla="*/ 266118 w 267676"/>
                  <a:gd name="connsiteY7" fmla="*/ 2901 h 205049"/>
                  <a:gd name="connsiteX8" fmla="*/ 266166 w 267676"/>
                  <a:gd name="connsiteY8" fmla="*/ 2962 h 205049"/>
                  <a:gd name="connsiteX9" fmla="*/ 267404 w 267676"/>
                  <a:gd name="connsiteY9" fmla="*/ 5819 h 20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676" h="205049">
                    <a:moveTo>
                      <a:pt x="267404" y="5819"/>
                    </a:moveTo>
                    <a:cubicBezTo>
                      <a:pt x="267995" y="8573"/>
                      <a:pt x="266957" y="11424"/>
                      <a:pt x="264737" y="13153"/>
                    </a:cubicBezTo>
                    <a:lnTo>
                      <a:pt x="11563" y="203653"/>
                    </a:lnTo>
                    <a:cubicBezTo>
                      <a:pt x="8343" y="206044"/>
                      <a:pt x="3809" y="205406"/>
                      <a:pt x="1371" y="202225"/>
                    </a:cubicBezTo>
                    <a:cubicBezTo>
                      <a:pt x="-1048" y="199043"/>
                      <a:pt x="-439" y="194500"/>
                      <a:pt x="2743" y="192080"/>
                    </a:cubicBezTo>
                    <a:cubicBezTo>
                      <a:pt x="2762" y="192061"/>
                      <a:pt x="2781" y="192052"/>
                      <a:pt x="2800" y="192033"/>
                    </a:cubicBezTo>
                    <a:lnTo>
                      <a:pt x="255974" y="1533"/>
                    </a:lnTo>
                    <a:cubicBezTo>
                      <a:pt x="259156" y="-891"/>
                      <a:pt x="263699" y="-279"/>
                      <a:pt x="266118" y="2901"/>
                    </a:cubicBezTo>
                    <a:cubicBezTo>
                      <a:pt x="266138" y="2921"/>
                      <a:pt x="266147" y="2941"/>
                      <a:pt x="266166" y="2962"/>
                    </a:cubicBezTo>
                    <a:cubicBezTo>
                      <a:pt x="266804" y="3797"/>
                      <a:pt x="267233" y="4779"/>
                      <a:pt x="267404" y="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2" name="MG-任意多边形 521" hidden="1"/>
              <p:cNvSpPr/>
              <p:nvPr>
                <p:custDataLst>
                  <p:tags r:id="rId511"/>
                </p:custDataLst>
              </p:nvPr>
            </p:nvSpPr>
            <p:spPr>
              <a:xfrm>
                <a:off x="8580812" y="2543616"/>
                <a:ext cx="226512" cy="168397"/>
              </a:xfrm>
              <a:custGeom>
                <a:avLst/>
                <a:gdLst>
                  <a:gd name="connsiteX0" fmla="*/ 226301 w 226512"/>
                  <a:gd name="connsiteY0" fmla="*/ 2951 h 168397"/>
                  <a:gd name="connsiteX1" fmla="*/ 224872 w 226512"/>
                  <a:gd name="connsiteY1" fmla="*/ 6761 h 168397"/>
                  <a:gd name="connsiteX2" fmla="*/ 5797 w 226512"/>
                  <a:gd name="connsiteY2" fmla="*/ 167733 h 168397"/>
                  <a:gd name="connsiteX3" fmla="*/ 606 w 226512"/>
                  <a:gd name="connsiteY3" fmla="*/ 166923 h 168397"/>
                  <a:gd name="connsiteX4" fmla="*/ 1416 w 226512"/>
                  <a:gd name="connsiteY4" fmla="*/ 161732 h 168397"/>
                  <a:gd name="connsiteX5" fmla="*/ 220491 w 226512"/>
                  <a:gd name="connsiteY5" fmla="*/ 760 h 168397"/>
                  <a:gd name="connsiteX6" fmla="*/ 225634 w 226512"/>
                  <a:gd name="connsiteY6" fmla="*/ 1522 h 168397"/>
                  <a:gd name="connsiteX7" fmla="*/ 226301 w 226512"/>
                  <a:gd name="connsiteY7" fmla="*/ 2951 h 168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512" h="168397">
                    <a:moveTo>
                      <a:pt x="226301" y="2951"/>
                    </a:moveTo>
                    <a:cubicBezTo>
                      <a:pt x="226653" y="4389"/>
                      <a:pt x="226082" y="5903"/>
                      <a:pt x="224872" y="6761"/>
                    </a:cubicBezTo>
                    <a:lnTo>
                      <a:pt x="5797" y="167733"/>
                    </a:lnTo>
                    <a:cubicBezTo>
                      <a:pt x="4140" y="168943"/>
                      <a:pt x="1816" y="168581"/>
                      <a:pt x="606" y="166923"/>
                    </a:cubicBezTo>
                    <a:cubicBezTo>
                      <a:pt x="-604" y="165266"/>
                      <a:pt x="-241" y="162942"/>
                      <a:pt x="1416" y="161732"/>
                    </a:cubicBezTo>
                    <a:lnTo>
                      <a:pt x="220491" y="760"/>
                    </a:lnTo>
                    <a:cubicBezTo>
                      <a:pt x="222129" y="-431"/>
                      <a:pt x="224415" y="-88"/>
                      <a:pt x="225634" y="1522"/>
                    </a:cubicBezTo>
                    <a:cubicBezTo>
                      <a:pt x="225939" y="1950"/>
                      <a:pt x="226168" y="2436"/>
                      <a:pt x="226301" y="29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3" name="MG-任意多边形 522" hidden="1"/>
              <p:cNvSpPr/>
              <p:nvPr>
                <p:custDataLst>
                  <p:tags r:id="rId512"/>
                </p:custDataLst>
              </p:nvPr>
            </p:nvSpPr>
            <p:spPr>
              <a:xfrm>
                <a:off x="8580515" y="2455565"/>
                <a:ext cx="240795" cy="256588"/>
              </a:xfrm>
              <a:custGeom>
                <a:avLst/>
                <a:gdLst>
                  <a:gd name="connsiteX0" fmla="*/ 240600 w 240795"/>
                  <a:gd name="connsiteY0" fmla="*/ 3753 h 256588"/>
                  <a:gd name="connsiteX1" fmla="*/ 239552 w 240795"/>
                  <a:gd name="connsiteY1" fmla="*/ 7658 h 256588"/>
                  <a:gd name="connsiteX2" fmla="*/ 7428 w 240795"/>
                  <a:gd name="connsiteY2" fmla="*/ 255308 h 256588"/>
                  <a:gd name="connsiteX3" fmla="*/ 1237 w 240795"/>
                  <a:gd name="connsiteY3" fmla="*/ 255403 h 256588"/>
                  <a:gd name="connsiteX4" fmla="*/ 1141 w 240795"/>
                  <a:gd name="connsiteY4" fmla="*/ 255308 h 256588"/>
                  <a:gd name="connsiteX5" fmla="*/ 1141 w 240795"/>
                  <a:gd name="connsiteY5" fmla="*/ 249022 h 256588"/>
                  <a:gd name="connsiteX6" fmla="*/ 233265 w 240795"/>
                  <a:gd name="connsiteY6" fmla="*/ 1372 h 256588"/>
                  <a:gd name="connsiteX7" fmla="*/ 239324 w 240795"/>
                  <a:gd name="connsiteY7" fmla="*/ 1238 h 256588"/>
                  <a:gd name="connsiteX8" fmla="*/ 239457 w 240795"/>
                  <a:gd name="connsiteY8" fmla="*/ 1372 h 256588"/>
                  <a:gd name="connsiteX9" fmla="*/ 240600 w 240795"/>
                  <a:gd name="connsiteY9" fmla="*/ 3753 h 256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795" h="256588">
                    <a:moveTo>
                      <a:pt x="240600" y="3753"/>
                    </a:moveTo>
                    <a:cubicBezTo>
                      <a:pt x="240876" y="5143"/>
                      <a:pt x="240485" y="6591"/>
                      <a:pt x="239552" y="7658"/>
                    </a:cubicBezTo>
                    <a:lnTo>
                      <a:pt x="7428" y="255308"/>
                    </a:lnTo>
                    <a:cubicBezTo>
                      <a:pt x="5742" y="257042"/>
                      <a:pt x="2970" y="257089"/>
                      <a:pt x="1237" y="255403"/>
                    </a:cubicBezTo>
                    <a:cubicBezTo>
                      <a:pt x="1199" y="255365"/>
                      <a:pt x="1170" y="255337"/>
                      <a:pt x="1141" y="255308"/>
                    </a:cubicBezTo>
                    <a:cubicBezTo>
                      <a:pt x="-526" y="253546"/>
                      <a:pt x="-526" y="250784"/>
                      <a:pt x="1141" y="249022"/>
                    </a:cubicBezTo>
                    <a:lnTo>
                      <a:pt x="233265" y="1372"/>
                    </a:lnTo>
                    <a:cubicBezTo>
                      <a:pt x="234904" y="-333"/>
                      <a:pt x="237618" y="-400"/>
                      <a:pt x="239324" y="1238"/>
                    </a:cubicBezTo>
                    <a:cubicBezTo>
                      <a:pt x="239371" y="1286"/>
                      <a:pt x="239419" y="1324"/>
                      <a:pt x="239457" y="1372"/>
                    </a:cubicBezTo>
                    <a:cubicBezTo>
                      <a:pt x="240114" y="2000"/>
                      <a:pt x="240514" y="2848"/>
                      <a:pt x="240600" y="37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4" name="MG-任意多边形 523" hidden="1"/>
              <p:cNvSpPr/>
              <p:nvPr>
                <p:custDataLst>
                  <p:tags r:id="rId513"/>
                </p:custDataLst>
              </p:nvPr>
            </p:nvSpPr>
            <p:spPr>
              <a:xfrm>
                <a:off x="8581067" y="2551568"/>
                <a:ext cx="97793" cy="160870"/>
              </a:xfrm>
              <a:custGeom>
                <a:avLst/>
                <a:gdLst>
                  <a:gd name="connsiteX0" fmla="*/ 97363 w 97793"/>
                  <a:gd name="connsiteY0" fmla="*/ 3380 h 160870"/>
                  <a:gd name="connsiteX1" fmla="*/ 97363 w 97793"/>
                  <a:gd name="connsiteY1" fmla="*/ 6428 h 160870"/>
                  <a:gd name="connsiteX2" fmla="*/ 7828 w 97793"/>
                  <a:gd name="connsiteY2" fmla="*/ 158828 h 160870"/>
                  <a:gd name="connsiteX3" fmla="*/ 2017 w 97793"/>
                  <a:gd name="connsiteY3" fmla="*/ 160352 h 160870"/>
                  <a:gd name="connsiteX4" fmla="*/ 436 w 97793"/>
                  <a:gd name="connsiteY4" fmla="*/ 154637 h 160870"/>
                  <a:gd name="connsiteX5" fmla="*/ 493 w 97793"/>
                  <a:gd name="connsiteY5" fmla="*/ 154542 h 160870"/>
                  <a:gd name="connsiteX6" fmla="*/ 90029 w 97793"/>
                  <a:gd name="connsiteY6" fmla="*/ 2142 h 160870"/>
                  <a:gd name="connsiteX7" fmla="*/ 95839 w 97793"/>
                  <a:gd name="connsiteY7" fmla="*/ 618 h 160870"/>
                  <a:gd name="connsiteX8" fmla="*/ 97363 w 97793"/>
                  <a:gd name="connsiteY8" fmla="*/ 3380 h 16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793" h="160870">
                    <a:moveTo>
                      <a:pt x="97363" y="3380"/>
                    </a:moveTo>
                    <a:cubicBezTo>
                      <a:pt x="97791" y="4352"/>
                      <a:pt x="97791" y="5457"/>
                      <a:pt x="97363" y="6428"/>
                    </a:cubicBezTo>
                    <a:lnTo>
                      <a:pt x="7828" y="158828"/>
                    </a:lnTo>
                    <a:cubicBezTo>
                      <a:pt x="6628" y="160838"/>
                      <a:pt x="4046" y="161514"/>
                      <a:pt x="2017" y="160352"/>
                    </a:cubicBezTo>
                    <a:cubicBezTo>
                      <a:pt x="8" y="159209"/>
                      <a:pt x="-707" y="156657"/>
                      <a:pt x="436" y="154637"/>
                    </a:cubicBezTo>
                    <a:cubicBezTo>
                      <a:pt x="455" y="154609"/>
                      <a:pt x="474" y="154571"/>
                      <a:pt x="493" y="154542"/>
                    </a:cubicBezTo>
                    <a:lnTo>
                      <a:pt x="90029" y="2142"/>
                    </a:lnTo>
                    <a:cubicBezTo>
                      <a:pt x="91228" y="132"/>
                      <a:pt x="93810" y="-544"/>
                      <a:pt x="95839" y="618"/>
                    </a:cubicBezTo>
                    <a:cubicBezTo>
                      <a:pt x="96687" y="1304"/>
                      <a:pt x="97229" y="2294"/>
                      <a:pt x="97363" y="3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5" name="MG-任意多边形 524" hidden="1"/>
              <p:cNvSpPr/>
              <p:nvPr>
                <p:custDataLst>
                  <p:tags r:id="rId514"/>
                </p:custDataLst>
              </p:nvPr>
            </p:nvSpPr>
            <p:spPr>
              <a:xfrm>
                <a:off x="8668699" y="2513344"/>
                <a:ext cx="428873" cy="47651"/>
              </a:xfrm>
              <a:custGeom>
                <a:avLst/>
                <a:gdLst>
                  <a:gd name="connsiteX0" fmla="*/ 428736 w 428873"/>
                  <a:gd name="connsiteY0" fmla="*/ 4076 h 47651"/>
                  <a:gd name="connsiteX1" fmla="*/ 428736 w 428873"/>
                  <a:gd name="connsiteY1" fmla="*/ 4743 h 47651"/>
                  <a:gd name="connsiteX2" fmla="*/ 424116 w 428873"/>
                  <a:gd name="connsiteY2" fmla="*/ 10363 h 47651"/>
                  <a:gd name="connsiteX3" fmla="*/ 424069 w 428873"/>
                  <a:gd name="connsiteY3" fmla="*/ 10363 h 47651"/>
                  <a:gd name="connsiteX4" fmla="*/ 6017 w 428873"/>
                  <a:gd name="connsiteY4" fmla="*/ 47605 h 47651"/>
                  <a:gd name="connsiteX5" fmla="*/ -13 w 428873"/>
                  <a:gd name="connsiteY5" fmla="*/ 43538 h 47651"/>
                  <a:gd name="connsiteX6" fmla="*/ 4045 w 428873"/>
                  <a:gd name="connsiteY6" fmla="*/ 37509 h 47651"/>
                  <a:gd name="connsiteX7" fmla="*/ 5064 w 428873"/>
                  <a:gd name="connsiteY7" fmla="*/ 37413 h 47651"/>
                  <a:gd name="connsiteX8" fmla="*/ 423211 w 428873"/>
                  <a:gd name="connsiteY8" fmla="*/ 76 h 47651"/>
                  <a:gd name="connsiteX9" fmla="*/ 428736 w 428873"/>
                  <a:gd name="connsiteY9" fmla="*/ 4076 h 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8873" h="47651">
                    <a:moveTo>
                      <a:pt x="428736" y="4076"/>
                    </a:moveTo>
                    <a:cubicBezTo>
                      <a:pt x="428774" y="4295"/>
                      <a:pt x="428774" y="4524"/>
                      <a:pt x="428736" y="4743"/>
                    </a:cubicBezTo>
                    <a:cubicBezTo>
                      <a:pt x="429012" y="7572"/>
                      <a:pt x="426936" y="10086"/>
                      <a:pt x="424116" y="10363"/>
                    </a:cubicBezTo>
                    <a:cubicBezTo>
                      <a:pt x="424097" y="10363"/>
                      <a:pt x="424088" y="10363"/>
                      <a:pt x="424069" y="10363"/>
                    </a:cubicBezTo>
                    <a:lnTo>
                      <a:pt x="6017" y="47605"/>
                    </a:lnTo>
                    <a:cubicBezTo>
                      <a:pt x="3225" y="48148"/>
                      <a:pt x="530" y="46329"/>
                      <a:pt x="-13" y="43538"/>
                    </a:cubicBezTo>
                    <a:cubicBezTo>
                      <a:pt x="-556" y="40757"/>
                      <a:pt x="1263" y="38052"/>
                      <a:pt x="4045" y="37509"/>
                    </a:cubicBezTo>
                    <a:cubicBezTo>
                      <a:pt x="4378" y="37442"/>
                      <a:pt x="4721" y="37413"/>
                      <a:pt x="5064" y="37413"/>
                    </a:cubicBezTo>
                    <a:lnTo>
                      <a:pt x="423211" y="76"/>
                    </a:lnTo>
                    <a:cubicBezTo>
                      <a:pt x="425802" y="-182"/>
                      <a:pt x="428174" y="1533"/>
                      <a:pt x="428736" y="40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6" name="MG-任意多边形 525" hidden="1"/>
              <p:cNvSpPr/>
              <p:nvPr>
                <p:custDataLst>
                  <p:tags r:id="rId515"/>
                </p:custDataLst>
              </p:nvPr>
            </p:nvSpPr>
            <p:spPr>
              <a:xfrm>
                <a:off x="8667978" y="2453996"/>
                <a:ext cx="155055" cy="107368"/>
              </a:xfrm>
              <a:custGeom>
                <a:avLst/>
                <a:gdLst>
                  <a:gd name="connsiteX0" fmla="*/ 154756 w 155055"/>
                  <a:gd name="connsiteY0" fmla="*/ 4846 h 107368"/>
                  <a:gd name="connsiteX1" fmla="*/ 152185 w 155055"/>
                  <a:gd name="connsiteY1" fmla="*/ 11132 h 107368"/>
                  <a:gd name="connsiteX2" fmla="*/ 9310 w 155055"/>
                  <a:gd name="connsiteY2" fmla="*/ 106382 h 107368"/>
                  <a:gd name="connsiteX3" fmla="*/ 927 w 155055"/>
                  <a:gd name="connsiteY3" fmla="*/ 104763 h 107368"/>
                  <a:gd name="connsiteX4" fmla="*/ 2547 w 155055"/>
                  <a:gd name="connsiteY4" fmla="*/ 96381 h 107368"/>
                  <a:gd name="connsiteX5" fmla="*/ 145422 w 155055"/>
                  <a:gd name="connsiteY5" fmla="*/ 1131 h 107368"/>
                  <a:gd name="connsiteX6" fmla="*/ 154023 w 155055"/>
                  <a:gd name="connsiteY6" fmla="*/ 2750 h 107368"/>
                  <a:gd name="connsiteX7" fmla="*/ 154947 w 155055"/>
                  <a:gd name="connsiteY7" fmla="*/ 4846 h 10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055" h="107368">
                    <a:moveTo>
                      <a:pt x="154756" y="4846"/>
                    </a:moveTo>
                    <a:cubicBezTo>
                      <a:pt x="155252" y="7265"/>
                      <a:pt x="154242" y="9751"/>
                      <a:pt x="152185" y="11132"/>
                    </a:cubicBezTo>
                    <a:lnTo>
                      <a:pt x="9310" y="106382"/>
                    </a:lnTo>
                    <a:cubicBezTo>
                      <a:pt x="6547" y="108249"/>
                      <a:pt x="2795" y="107525"/>
                      <a:pt x="927" y="104763"/>
                    </a:cubicBezTo>
                    <a:cubicBezTo>
                      <a:pt x="-939" y="102001"/>
                      <a:pt x="-215" y="98248"/>
                      <a:pt x="2547" y="96381"/>
                    </a:cubicBezTo>
                    <a:lnTo>
                      <a:pt x="145422" y="1131"/>
                    </a:lnTo>
                    <a:cubicBezTo>
                      <a:pt x="148241" y="-803"/>
                      <a:pt x="152099" y="-69"/>
                      <a:pt x="154023" y="2750"/>
                    </a:cubicBezTo>
                    <a:cubicBezTo>
                      <a:pt x="154461" y="3388"/>
                      <a:pt x="154775" y="4093"/>
                      <a:pt x="154947" y="48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7" name="MG-任意多边形 526" hidden="1"/>
              <p:cNvSpPr/>
              <p:nvPr>
                <p:custDataLst>
                  <p:tags r:id="rId516"/>
                </p:custDataLst>
              </p:nvPr>
            </p:nvSpPr>
            <p:spPr>
              <a:xfrm>
                <a:off x="8668836" y="2550029"/>
                <a:ext cx="328707" cy="68588"/>
              </a:xfrm>
              <a:custGeom>
                <a:avLst/>
                <a:gdLst>
                  <a:gd name="connsiteX0" fmla="*/ 328491 w 328707"/>
                  <a:gd name="connsiteY0" fmla="*/ 61212 h 68588"/>
                  <a:gd name="connsiteX1" fmla="*/ 328491 w 328707"/>
                  <a:gd name="connsiteY1" fmla="*/ 63593 h 68588"/>
                  <a:gd name="connsiteX2" fmla="*/ 321348 w 328707"/>
                  <a:gd name="connsiteY2" fmla="*/ 68546 h 68588"/>
                  <a:gd name="connsiteX3" fmla="*/ 4260 w 328707"/>
                  <a:gd name="connsiteY3" fmla="*/ 12158 h 68588"/>
                  <a:gd name="connsiteX4" fmla="*/ 165 w 328707"/>
                  <a:gd name="connsiteY4" fmla="*/ 4414 h 68588"/>
                  <a:gd name="connsiteX5" fmla="*/ 6451 w 328707"/>
                  <a:gd name="connsiteY5" fmla="*/ 61 h 68588"/>
                  <a:gd name="connsiteX6" fmla="*/ 323538 w 328707"/>
                  <a:gd name="connsiteY6" fmla="*/ 56544 h 68588"/>
                  <a:gd name="connsiteX7" fmla="*/ 328491 w 328707"/>
                  <a:gd name="connsiteY7" fmla="*/ 61212 h 68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707" h="68588">
                    <a:moveTo>
                      <a:pt x="328491" y="61212"/>
                    </a:moveTo>
                    <a:cubicBezTo>
                      <a:pt x="328634" y="62002"/>
                      <a:pt x="328634" y="62803"/>
                      <a:pt x="328491" y="63593"/>
                    </a:cubicBezTo>
                    <a:cubicBezTo>
                      <a:pt x="327863" y="66917"/>
                      <a:pt x="324681" y="69127"/>
                      <a:pt x="321348" y="68546"/>
                    </a:cubicBezTo>
                    <a:lnTo>
                      <a:pt x="4260" y="12158"/>
                    </a:lnTo>
                    <a:cubicBezTo>
                      <a:pt x="993" y="11148"/>
                      <a:pt x="-836" y="7681"/>
                      <a:pt x="165" y="4414"/>
                    </a:cubicBezTo>
                    <a:cubicBezTo>
                      <a:pt x="1012" y="1690"/>
                      <a:pt x="3603" y="-110"/>
                      <a:pt x="6451" y="61"/>
                    </a:cubicBezTo>
                    <a:lnTo>
                      <a:pt x="323538" y="56544"/>
                    </a:lnTo>
                    <a:cubicBezTo>
                      <a:pt x="325996" y="56926"/>
                      <a:pt x="327967" y="58783"/>
                      <a:pt x="328491" y="61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8" name="MG-任意多边形 527" hidden="1"/>
              <p:cNvSpPr/>
              <p:nvPr>
                <p:custDataLst>
                  <p:tags r:id="rId517"/>
                </p:custDataLst>
              </p:nvPr>
            </p:nvSpPr>
            <p:spPr>
              <a:xfrm>
                <a:off x="8985879" y="2565702"/>
                <a:ext cx="356785" cy="52475"/>
              </a:xfrm>
              <a:custGeom>
                <a:avLst/>
                <a:gdLst>
                  <a:gd name="connsiteX0" fmla="*/ 356634 w 356785"/>
                  <a:gd name="connsiteY0" fmla="*/ 4772 h 52475"/>
                  <a:gd name="connsiteX1" fmla="*/ 356634 w 356785"/>
                  <a:gd name="connsiteY1" fmla="*/ 5344 h 52475"/>
                  <a:gd name="connsiteX2" fmla="*/ 351396 w 356785"/>
                  <a:gd name="connsiteY2" fmla="*/ 12011 h 52475"/>
                  <a:gd name="connsiteX3" fmla="*/ 6591 w 356785"/>
                  <a:gd name="connsiteY3" fmla="*/ 52492 h 52475"/>
                  <a:gd name="connsiteX4" fmla="*/ -77 w 356785"/>
                  <a:gd name="connsiteY4" fmla="*/ 47253 h 52475"/>
                  <a:gd name="connsiteX5" fmla="*/ 5162 w 356785"/>
                  <a:gd name="connsiteY5" fmla="*/ 40681 h 52475"/>
                  <a:gd name="connsiteX6" fmla="*/ 349967 w 356785"/>
                  <a:gd name="connsiteY6" fmla="*/ 105 h 52475"/>
                  <a:gd name="connsiteX7" fmla="*/ 356634 w 356785"/>
                  <a:gd name="connsiteY7" fmla="*/ 4772 h 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785" h="52475">
                    <a:moveTo>
                      <a:pt x="356634" y="4772"/>
                    </a:moveTo>
                    <a:cubicBezTo>
                      <a:pt x="356682" y="4963"/>
                      <a:pt x="356682" y="5153"/>
                      <a:pt x="356634" y="5344"/>
                    </a:cubicBezTo>
                    <a:cubicBezTo>
                      <a:pt x="357025" y="8630"/>
                      <a:pt x="354682" y="11611"/>
                      <a:pt x="351396" y="12011"/>
                    </a:cubicBezTo>
                    <a:lnTo>
                      <a:pt x="6591" y="52492"/>
                    </a:lnTo>
                    <a:cubicBezTo>
                      <a:pt x="3314" y="52835"/>
                      <a:pt x="371" y="50511"/>
                      <a:pt x="-77" y="47253"/>
                    </a:cubicBezTo>
                    <a:cubicBezTo>
                      <a:pt x="-410" y="44006"/>
                      <a:pt x="1914" y="41081"/>
                      <a:pt x="5162" y="40681"/>
                    </a:cubicBezTo>
                    <a:lnTo>
                      <a:pt x="349967" y="105"/>
                    </a:lnTo>
                    <a:cubicBezTo>
                      <a:pt x="353062" y="-314"/>
                      <a:pt x="355968" y="1715"/>
                      <a:pt x="356634" y="47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9" name="MG-任意多边形 528" hidden="1"/>
              <p:cNvSpPr/>
              <p:nvPr>
                <p:custDataLst>
                  <p:tags r:id="rId518"/>
                </p:custDataLst>
              </p:nvPr>
            </p:nvSpPr>
            <p:spPr>
              <a:xfrm>
                <a:off x="8982151" y="2509434"/>
                <a:ext cx="119217" cy="112146"/>
              </a:xfrm>
              <a:custGeom>
                <a:avLst/>
                <a:gdLst>
                  <a:gd name="connsiteX0" fmla="*/ 118903 w 119217"/>
                  <a:gd name="connsiteY0" fmla="*/ 7224 h 112146"/>
                  <a:gd name="connsiteX1" fmla="*/ 116332 w 119217"/>
                  <a:gd name="connsiteY1" fmla="*/ 15606 h 112146"/>
                  <a:gd name="connsiteX2" fmla="*/ 15271 w 119217"/>
                  <a:gd name="connsiteY2" fmla="*/ 109332 h 112146"/>
                  <a:gd name="connsiteX3" fmla="*/ 2755 w 119217"/>
                  <a:gd name="connsiteY3" fmla="*/ 109865 h 112146"/>
                  <a:gd name="connsiteX4" fmla="*/ 2222 w 119217"/>
                  <a:gd name="connsiteY4" fmla="*/ 97350 h 112146"/>
                  <a:gd name="connsiteX5" fmla="*/ 3270 w 119217"/>
                  <a:gd name="connsiteY5" fmla="*/ 96378 h 112146"/>
                  <a:gd name="connsiteX6" fmla="*/ 104330 w 119217"/>
                  <a:gd name="connsiteY6" fmla="*/ 2652 h 112146"/>
                  <a:gd name="connsiteX7" fmla="*/ 116589 w 119217"/>
                  <a:gd name="connsiteY7" fmla="*/ 2528 h 112146"/>
                  <a:gd name="connsiteX8" fmla="*/ 116713 w 119217"/>
                  <a:gd name="connsiteY8" fmla="*/ 2652 h 112146"/>
                  <a:gd name="connsiteX9" fmla="*/ 118903 w 119217"/>
                  <a:gd name="connsiteY9" fmla="*/ 7224 h 11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217" h="112146">
                    <a:moveTo>
                      <a:pt x="118903" y="7224"/>
                    </a:moveTo>
                    <a:cubicBezTo>
                      <a:pt x="119570" y="10272"/>
                      <a:pt x="118589" y="13453"/>
                      <a:pt x="116332" y="15606"/>
                    </a:cubicBezTo>
                    <a:lnTo>
                      <a:pt x="15271" y="109332"/>
                    </a:lnTo>
                    <a:cubicBezTo>
                      <a:pt x="11966" y="112932"/>
                      <a:pt x="6356" y="113170"/>
                      <a:pt x="2755" y="109865"/>
                    </a:cubicBezTo>
                    <a:cubicBezTo>
                      <a:pt x="-845" y="106551"/>
                      <a:pt x="-1083" y="100950"/>
                      <a:pt x="2222" y="97350"/>
                    </a:cubicBezTo>
                    <a:cubicBezTo>
                      <a:pt x="2546" y="96997"/>
                      <a:pt x="2898" y="96673"/>
                      <a:pt x="3270" y="96378"/>
                    </a:cubicBezTo>
                    <a:lnTo>
                      <a:pt x="104330" y="2652"/>
                    </a:lnTo>
                    <a:cubicBezTo>
                      <a:pt x="107683" y="-767"/>
                      <a:pt x="113169" y="-825"/>
                      <a:pt x="116589" y="2528"/>
                    </a:cubicBezTo>
                    <a:cubicBezTo>
                      <a:pt x="116627" y="2566"/>
                      <a:pt x="116674" y="2614"/>
                      <a:pt x="116713" y="2652"/>
                    </a:cubicBezTo>
                    <a:cubicBezTo>
                      <a:pt x="117903" y="3909"/>
                      <a:pt x="118675" y="5509"/>
                      <a:pt x="118903" y="72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0" name="MG-任意多边形 529" hidden="1"/>
              <p:cNvSpPr/>
              <p:nvPr>
                <p:custDataLst>
                  <p:tags r:id="rId519"/>
                </p:custDataLst>
              </p:nvPr>
            </p:nvSpPr>
            <p:spPr>
              <a:xfrm>
                <a:off x="8813382" y="2455667"/>
                <a:ext cx="181841" cy="159886"/>
              </a:xfrm>
              <a:custGeom>
                <a:avLst/>
                <a:gdLst>
                  <a:gd name="connsiteX0" fmla="*/ 181659 w 181841"/>
                  <a:gd name="connsiteY0" fmla="*/ 155574 h 159886"/>
                  <a:gd name="connsiteX1" fmla="*/ 180802 w 181841"/>
                  <a:gd name="connsiteY1" fmla="*/ 158813 h 159886"/>
                  <a:gd name="connsiteX2" fmla="*/ 175687 w 181841"/>
                  <a:gd name="connsiteY2" fmla="*/ 158936 h 159886"/>
                  <a:gd name="connsiteX3" fmla="*/ 175563 w 181841"/>
                  <a:gd name="connsiteY3" fmla="*/ 158813 h 159886"/>
                  <a:gd name="connsiteX4" fmla="*/ 970 w 181841"/>
                  <a:gd name="connsiteY4" fmla="*/ 6413 h 159886"/>
                  <a:gd name="connsiteX5" fmla="*/ 970 w 181841"/>
                  <a:gd name="connsiteY5" fmla="*/ 1174 h 159886"/>
                  <a:gd name="connsiteX6" fmla="*/ 6085 w 181841"/>
                  <a:gd name="connsiteY6" fmla="*/ 1050 h 159886"/>
                  <a:gd name="connsiteX7" fmla="*/ 6209 w 181841"/>
                  <a:gd name="connsiteY7" fmla="*/ 1174 h 159886"/>
                  <a:gd name="connsiteX8" fmla="*/ 180802 w 181841"/>
                  <a:gd name="connsiteY8" fmla="*/ 153574 h 159886"/>
                  <a:gd name="connsiteX9" fmla="*/ 181659 w 181841"/>
                  <a:gd name="connsiteY9" fmla="*/ 155574 h 15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841" h="159886">
                    <a:moveTo>
                      <a:pt x="181659" y="155574"/>
                    </a:moveTo>
                    <a:cubicBezTo>
                      <a:pt x="181888" y="156727"/>
                      <a:pt x="181573" y="157927"/>
                      <a:pt x="180802" y="158813"/>
                    </a:cubicBezTo>
                    <a:cubicBezTo>
                      <a:pt x="179421" y="160260"/>
                      <a:pt x="177135" y="160318"/>
                      <a:pt x="175687" y="158936"/>
                    </a:cubicBezTo>
                    <a:cubicBezTo>
                      <a:pt x="175639" y="158898"/>
                      <a:pt x="175601" y="158851"/>
                      <a:pt x="175563" y="158813"/>
                    </a:cubicBezTo>
                    <a:lnTo>
                      <a:pt x="970" y="6413"/>
                    </a:lnTo>
                    <a:cubicBezTo>
                      <a:pt x="-468" y="4965"/>
                      <a:pt x="-468" y="2622"/>
                      <a:pt x="970" y="1174"/>
                    </a:cubicBezTo>
                    <a:cubicBezTo>
                      <a:pt x="2351" y="-274"/>
                      <a:pt x="4637" y="-331"/>
                      <a:pt x="6085" y="1050"/>
                    </a:cubicBezTo>
                    <a:cubicBezTo>
                      <a:pt x="6133" y="1088"/>
                      <a:pt x="6171" y="1136"/>
                      <a:pt x="6209" y="1174"/>
                    </a:cubicBezTo>
                    <a:lnTo>
                      <a:pt x="180802" y="153574"/>
                    </a:lnTo>
                    <a:cubicBezTo>
                      <a:pt x="181269" y="154145"/>
                      <a:pt x="181564" y="154841"/>
                      <a:pt x="181659" y="155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1" name="MG-任意多边形 530" hidden="1"/>
              <p:cNvSpPr/>
              <p:nvPr>
                <p:custDataLst>
                  <p:tags r:id="rId520"/>
                </p:custDataLst>
              </p:nvPr>
            </p:nvSpPr>
            <p:spPr>
              <a:xfrm>
                <a:off x="8987029" y="2608002"/>
                <a:ext cx="450950" cy="123726"/>
              </a:xfrm>
              <a:custGeom>
                <a:avLst/>
                <a:gdLst>
                  <a:gd name="connsiteX0" fmla="*/ 450734 w 450950"/>
                  <a:gd name="connsiteY0" fmla="*/ 118683 h 123726"/>
                  <a:gd name="connsiteX1" fmla="*/ 450734 w 450950"/>
                  <a:gd name="connsiteY1" fmla="*/ 120588 h 123726"/>
                  <a:gd name="connsiteX2" fmla="*/ 445657 w 450950"/>
                  <a:gd name="connsiteY2" fmla="*/ 123655 h 123726"/>
                  <a:gd name="connsiteX3" fmla="*/ 445590 w 450950"/>
                  <a:gd name="connsiteY3" fmla="*/ 123636 h 123726"/>
                  <a:gd name="connsiteX4" fmla="*/ 3059 w 450950"/>
                  <a:gd name="connsiteY4" fmla="*/ 8383 h 123726"/>
                  <a:gd name="connsiteX5" fmla="*/ 11 w 450950"/>
                  <a:gd name="connsiteY5" fmla="*/ 3240 h 123726"/>
                  <a:gd name="connsiteX6" fmla="*/ 5250 w 450950"/>
                  <a:gd name="connsiteY6" fmla="*/ 192 h 123726"/>
                  <a:gd name="connsiteX7" fmla="*/ 447686 w 450950"/>
                  <a:gd name="connsiteY7" fmla="*/ 115444 h 123726"/>
                  <a:gd name="connsiteX8" fmla="*/ 450734 w 450950"/>
                  <a:gd name="connsiteY8" fmla="*/ 118683 h 123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950" h="123726">
                    <a:moveTo>
                      <a:pt x="450734" y="118683"/>
                    </a:moveTo>
                    <a:cubicBezTo>
                      <a:pt x="450877" y="119311"/>
                      <a:pt x="450877" y="119959"/>
                      <a:pt x="450734" y="120588"/>
                    </a:cubicBezTo>
                    <a:cubicBezTo>
                      <a:pt x="450181" y="122836"/>
                      <a:pt x="447905" y="124207"/>
                      <a:pt x="445657" y="123655"/>
                    </a:cubicBezTo>
                    <a:cubicBezTo>
                      <a:pt x="445638" y="123645"/>
                      <a:pt x="445610" y="123645"/>
                      <a:pt x="445590" y="123636"/>
                    </a:cubicBezTo>
                    <a:lnTo>
                      <a:pt x="3059" y="8383"/>
                    </a:lnTo>
                    <a:cubicBezTo>
                      <a:pt x="821" y="7774"/>
                      <a:pt x="-532" y="5497"/>
                      <a:pt x="11" y="3240"/>
                    </a:cubicBezTo>
                    <a:cubicBezTo>
                      <a:pt x="621" y="954"/>
                      <a:pt x="2964" y="-408"/>
                      <a:pt x="5250" y="192"/>
                    </a:cubicBezTo>
                    <a:lnTo>
                      <a:pt x="447686" y="115444"/>
                    </a:lnTo>
                    <a:cubicBezTo>
                      <a:pt x="449220" y="115892"/>
                      <a:pt x="450382" y="117130"/>
                      <a:pt x="450734" y="1186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2" name="MG-任意多边形 531" hidden="1"/>
              <p:cNvSpPr/>
              <p:nvPr>
                <p:custDataLst>
                  <p:tags r:id="rId521"/>
                </p:custDataLst>
              </p:nvPr>
            </p:nvSpPr>
            <p:spPr>
              <a:xfrm>
                <a:off x="8984988" y="2605744"/>
                <a:ext cx="131351" cy="171604"/>
              </a:xfrm>
              <a:custGeom>
                <a:avLst/>
                <a:gdLst>
                  <a:gd name="connsiteX0" fmla="*/ 131116 w 131351"/>
                  <a:gd name="connsiteY0" fmla="*/ 163802 h 171604"/>
                  <a:gd name="connsiteX1" fmla="*/ 125953 w 131351"/>
                  <a:gd name="connsiteY1" fmla="*/ 171527 h 171604"/>
                  <a:gd name="connsiteX2" fmla="*/ 119495 w 131351"/>
                  <a:gd name="connsiteY2" fmla="*/ 169136 h 171604"/>
                  <a:gd name="connsiteX3" fmla="*/ 1195 w 131351"/>
                  <a:gd name="connsiteY3" fmla="*/ 10450 h 171604"/>
                  <a:gd name="connsiteX4" fmla="*/ 2481 w 131351"/>
                  <a:gd name="connsiteY4" fmla="*/ 1354 h 171604"/>
                  <a:gd name="connsiteX5" fmla="*/ 11577 w 131351"/>
                  <a:gd name="connsiteY5" fmla="*/ 2639 h 171604"/>
                  <a:gd name="connsiteX6" fmla="*/ 129972 w 131351"/>
                  <a:gd name="connsiteY6" fmla="*/ 161326 h 171604"/>
                  <a:gd name="connsiteX7" fmla="*/ 131116 w 131351"/>
                  <a:gd name="connsiteY7" fmla="*/ 163802 h 171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351" h="171604">
                    <a:moveTo>
                      <a:pt x="131116" y="163802"/>
                    </a:moveTo>
                    <a:cubicBezTo>
                      <a:pt x="131820" y="167365"/>
                      <a:pt x="129516" y="170822"/>
                      <a:pt x="125953" y="171527"/>
                    </a:cubicBezTo>
                    <a:cubicBezTo>
                      <a:pt x="123524" y="172013"/>
                      <a:pt x="121029" y="171089"/>
                      <a:pt x="119495" y="169136"/>
                    </a:cubicBezTo>
                    <a:lnTo>
                      <a:pt x="1195" y="10450"/>
                    </a:lnTo>
                    <a:cubicBezTo>
                      <a:pt x="-958" y="7583"/>
                      <a:pt x="-386" y="3506"/>
                      <a:pt x="2481" y="1354"/>
                    </a:cubicBezTo>
                    <a:cubicBezTo>
                      <a:pt x="5348" y="-799"/>
                      <a:pt x="9424" y="-228"/>
                      <a:pt x="11577" y="2639"/>
                    </a:cubicBezTo>
                    <a:lnTo>
                      <a:pt x="129972" y="161326"/>
                    </a:lnTo>
                    <a:cubicBezTo>
                      <a:pt x="130525" y="162059"/>
                      <a:pt x="130916" y="162907"/>
                      <a:pt x="131116" y="163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3" name="MG-任意多边形 532" hidden="1"/>
              <p:cNvSpPr/>
              <p:nvPr>
                <p:custDataLst>
                  <p:tags r:id="rId522"/>
                </p:custDataLst>
              </p:nvPr>
            </p:nvSpPr>
            <p:spPr>
              <a:xfrm>
                <a:off x="9104950" y="2566629"/>
                <a:ext cx="236258" cy="209345"/>
              </a:xfrm>
              <a:custGeom>
                <a:avLst/>
                <a:gdLst>
                  <a:gd name="connsiteX0" fmla="*/ 236040 w 236258"/>
                  <a:gd name="connsiteY0" fmla="*/ 4036 h 209345"/>
                  <a:gd name="connsiteX1" fmla="*/ 234516 w 236258"/>
                  <a:gd name="connsiteY1" fmla="*/ 8799 h 209345"/>
                  <a:gd name="connsiteX2" fmla="*/ 8011 w 236258"/>
                  <a:gd name="connsiteY2" fmla="*/ 207966 h 209345"/>
                  <a:gd name="connsiteX3" fmla="*/ 1058 w 236258"/>
                  <a:gd name="connsiteY3" fmla="*/ 207966 h 209345"/>
                  <a:gd name="connsiteX4" fmla="*/ 1534 w 236258"/>
                  <a:gd name="connsiteY4" fmla="*/ 201013 h 209345"/>
                  <a:gd name="connsiteX5" fmla="*/ 228039 w 236258"/>
                  <a:gd name="connsiteY5" fmla="*/ 1464 h 209345"/>
                  <a:gd name="connsiteX6" fmla="*/ 234897 w 236258"/>
                  <a:gd name="connsiteY6" fmla="*/ 1464 h 209345"/>
                  <a:gd name="connsiteX7" fmla="*/ 236040 w 236258"/>
                  <a:gd name="connsiteY7" fmla="*/ 4036 h 20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6258" h="209345">
                    <a:moveTo>
                      <a:pt x="236040" y="4036"/>
                    </a:moveTo>
                    <a:cubicBezTo>
                      <a:pt x="236411" y="5779"/>
                      <a:pt x="235830" y="7589"/>
                      <a:pt x="234516" y="8799"/>
                    </a:cubicBezTo>
                    <a:lnTo>
                      <a:pt x="8011" y="207966"/>
                    </a:lnTo>
                    <a:cubicBezTo>
                      <a:pt x="6087" y="209872"/>
                      <a:pt x="2982" y="209872"/>
                      <a:pt x="1058" y="207966"/>
                    </a:cubicBezTo>
                    <a:cubicBezTo>
                      <a:pt x="-666" y="205890"/>
                      <a:pt x="-457" y="202832"/>
                      <a:pt x="1534" y="201013"/>
                    </a:cubicBezTo>
                    <a:lnTo>
                      <a:pt x="228039" y="1464"/>
                    </a:lnTo>
                    <a:cubicBezTo>
                      <a:pt x="229934" y="-421"/>
                      <a:pt x="233001" y="-421"/>
                      <a:pt x="234897" y="1464"/>
                    </a:cubicBezTo>
                    <a:cubicBezTo>
                      <a:pt x="235497" y="2207"/>
                      <a:pt x="235887" y="3093"/>
                      <a:pt x="236040" y="40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4" name="MG-任意多边形 533" hidden="1"/>
              <p:cNvSpPr/>
              <p:nvPr>
                <p:custDataLst>
                  <p:tags r:id="rId523"/>
                </p:custDataLst>
              </p:nvPr>
            </p:nvSpPr>
            <p:spPr>
              <a:xfrm>
                <a:off x="9088400" y="2514788"/>
                <a:ext cx="25347" cy="260140"/>
              </a:xfrm>
              <a:custGeom>
                <a:avLst/>
                <a:gdLst>
                  <a:gd name="connsiteX0" fmla="*/ 7987 w 25347"/>
                  <a:gd name="connsiteY0" fmla="*/ 2918 h 260140"/>
                  <a:gd name="connsiteX1" fmla="*/ 7987 w 25347"/>
                  <a:gd name="connsiteY1" fmla="*/ 3490 h 260140"/>
                  <a:gd name="connsiteX2" fmla="*/ 25228 w 25347"/>
                  <a:gd name="connsiteY2" fmla="*/ 255902 h 260140"/>
                  <a:gd name="connsiteX3" fmla="*/ 21532 w 25347"/>
                  <a:gd name="connsiteY3" fmla="*/ 260188 h 260140"/>
                  <a:gd name="connsiteX4" fmla="*/ 21513 w 25347"/>
                  <a:gd name="connsiteY4" fmla="*/ 260188 h 260140"/>
                  <a:gd name="connsiteX5" fmla="*/ 17227 w 25347"/>
                  <a:gd name="connsiteY5" fmla="*/ 256474 h 260140"/>
                  <a:gd name="connsiteX6" fmla="*/ -109 w 25347"/>
                  <a:gd name="connsiteY6" fmla="*/ 4061 h 260140"/>
                  <a:gd name="connsiteX7" fmla="*/ 4073 w 25347"/>
                  <a:gd name="connsiteY7" fmla="*/ 51 h 260140"/>
                  <a:gd name="connsiteX8" fmla="*/ 7892 w 25347"/>
                  <a:gd name="connsiteY8" fmla="*/ 2918 h 260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47" h="260140">
                    <a:moveTo>
                      <a:pt x="7987" y="2918"/>
                    </a:moveTo>
                    <a:cubicBezTo>
                      <a:pt x="7940" y="3108"/>
                      <a:pt x="7940" y="3299"/>
                      <a:pt x="7987" y="3490"/>
                    </a:cubicBezTo>
                    <a:lnTo>
                      <a:pt x="25228" y="255902"/>
                    </a:lnTo>
                    <a:cubicBezTo>
                      <a:pt x="25390" y="258102"/>
                      <a:pt x="23732" y="260026"/>
                      <a:pt x="21532" y="260188"/>
                    </a:cubicBezTo>
                    <a:cubicBezTo>
                      <a:pt x="21522" y="260188"/>
                      <a:pt x="21522" y="260188"/>
                      <a:pt x="21513" y="260188"/>
                    </a:cubicBezTo>
                    <a:cubicBezTo>
                      <a:pt x="19332" y="260255"/>
                      <a:pt x="17474" y="258636"/>
                      <a:pt x="17227" y="256474"/>
                    </a:cubicBezTo>
                    <a:lnTo>
                      <a:pt x="-109" y="4061"/>
                    </a:lnTo>
                    <a:cubicBezTo>
                      <a:pt x="-61" y="1804"/>
                      <a:pt x="1815" y="3"/>
                      <a:pt x="4073" y="51"/>
                    </a:cubicBezTo>
                    <a:cubicBezTo>
                      <a:pt x="5825" y="89"/>
                      <a:pt x="7368" y="1242"/>
                      <a:pt x="7892" y="29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5" name="MG-任意多边形 534" hidden="1"/>
              <p:cNvSpPr/>
              <p:nvPr>
                <p:custDataLst>
                  <p:tags r:id="rId524"/>
                </p:custDataLst>
              </p:nvPr>
            </p:nvSpPr>
            <p:spPr>
              <a:xfrm>
                <a:off x="9101783" y="2719619"/>
                <a:ext cx="339565" cy="58544"/>
              </a:xfrm>
              <a:custGeom>
                <a:avLst/>
                <a:gdLst>
                  <a:gd name="connsiteX0" fmla="*/ 339409 w 339565"/>
                  <a:gd name="connsiteY0" fmla="*/ 5923 h 58544"/>
                  <a:gd name="connsiteX1" fmla="*/ 339409 w 339565"/>
                  <a:gd name="connsiteY1" fmla="*/ 6589 h 58544"/>
                  <a:gd name="connsiteX2" fmla="*/ 332932 w 339565"/>
                  <a:gd name="connsiteY2" fmla="*/ 14971 h 58544"/>
                  <a:gd name="connsiteX3" fmla="*/ 9082 w 339565"/>
                  <a:gd name="connsiteY3" fmla="*/ 58405 h 58544"/>
                  <a:gd name="connsiteX4" fmla="*/ 81 w 339565"/>
                  <a:gd name="connsiteY4" fmla="*/ 52728 h 58544"/>
                  <a:gd name="connsiteX5" fmla="*/ 5748 w 339565"/>
                  <a:gd name="connsiteY5" fmla="*/ 43727 h 58544"/>
                  <a:gd name="connsiteX6" fmla="*/ 7177 w 339565"/>
                  <a:gd name="connsiteY6" fmla="*/ 43546 h 58544"/>
                  <a:gd name="connsiteX7" fmla="*/ 331027 w 339565"/>
                  <a:gd name="connsiteY7" fmla="*/ 112 h 58544"/>
                  <a:gd name="connsiteX8" fmla="*/ 339409 w 339565"/>
                  <a:gd name="connsiteY8" fmla="*/ 5923 h 5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9565" h="58544">
                    <a:moveTo>
                      <a:pt x="339409" y="5923"/>
                    </a:moveTo>
                    <a:cubicBezTo>
                      <a:pt x="339371" y="6142"/>
                      <a:pt x="339371" y="6370"/>
                      <a:pt x="339409" y="6589"/>
                    </a:cubicBezTo>
                    <a:cubicBezTo>
                      <a:pt x="339866" y="10676"/>
                      <a:pt x="336999" y="14381"/>
                      <a:pt x="332932" y="14971"/>
                    </a:cubicBezTo>
                    <a:lnTo>
                      <a:pt x="9082" y="58405"/>
                    </a:lnTo>
                    <a:cubicBezTo>
                      <a:pt x="5034" y="59329"/>
                      <a:pt x="995" y="56786"/>
                      <a:pt x="81" y="52728"/>
                    </a:cubicBezTo>
                    <a:cubicBezTo>
                      <a:pt x="-843" y="48680"/>
                      <a:pt x="1700" y="44651"/>
                      <a:pt x="5748" y="43727"/>
                    </a:cubicBezTo>
                    <a:cubicBezTo>
                      <a:pt x="6215" y="43622"/>
                      <a:pt x="6701" y="43565"/>
                      <a:pt x="7177" y="43546"/>
                    </a:cubicBezTo>
                    <a:lnTo>
                      <a:pt x="331027" y="112"/>
                    </a:lnTo>
                    <a:cubicBezTo>
                      <a:pt x="334894" y="-383"/>
                      <a:pt x="338514" y="2122"/>
                      <a:pt x="339409" y="5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6" name="MG-任意多边形 535" hidden="1"/>
              <p:cNvSpPr/>
              <p:nvPr>
                <p:custDataLst>
                  <p:tags r:id="rId525"/>
                </p:custDataLst>
              </p:nvPr>
            </p:nvSpPr>
            <p:spPr>
              <a:xfrm>
                <a:off x="9429871" y="2723301"/>
                <a:ext cx="201072" cy="16289"/>
              </a:xfrm>
              <a:custGeom>
                <a:avLst/>
                <a:gdLst>
                  <a:gd name="connsiteX0" fmla="*/ 200964 w 201072"/>
                  <a:gd name="connsiteY0" fmla="*/ 11766 h 16289"/>
                  <a:gd name="connsiteX1" fmla="*/ 200964 w 201072"/>
                  <a:gd name="connsiteY1" fmla="*/ 12718 h 16289"/>
                  <a:gd name="connsiteX2" fmla="*/ 196963 w 201072"/>
                  <a:gd name="connsiteY2" fmla="*/ 16338 h 16289"/>
                  <a:gd name="connsiteX3" fmla="*/ 3701 w 201072"/>
                  <a:gd name="connsiteY3" fmla="*/ 7670 h 16289"/>
                  <a:gd name="connsiteX4" fmla="*/ -109 w 201072"/>
                  <a:gd name="connsiteY4" fmla="*/ 3860 h 16289"/>
                  <a:gd name="connsiteX5" fmla="*/ 3701 w 201072"/>
                  <a:gd name="connsiteY5" fmla="*/ 50 h 16289"/>
                  <a:gd name="connsiteX6" fmla="*/ 196963 w 201072"/>
                  <a:gd name="connsiteY6" fmla="*/ 8813 h 16289"/>
                  <a:gd name="connsiteX7" fmla="*/ 200964 w 201072"/>
                  <a:gd name="connsiteY7" fmla="*/ 11766 h 1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072" h="16289">
                    <a:moveTo>
                      <a:pt x="200964" y="11766"/>
                    </a:moveTo>
                    <a:cubicBezTo>
                      <a:pt x="200964" y="11766"/>
                      <a:pt x="200964" y="12433"/>
                      <a:pt x="200964" y="12718"/>
                    </a:cubicBezTo>
                    <a:cubicBezTo>
                      <a:pt x="200811" y="14804"/>
                      <a:pt x="199049" y="16395"/>
                      <a:pt x="196963" y="16338"/>
                    </a:cubicBezTo>
                    <a:lnTo>
                      <a:pt x="3701" y="7670"/>
                    </a:lnTo>
                    <a:cubicBezTo>
                      <a:pt x="1596" y="7670"/>
                      <a:pt x="-109" y="5965"/>
                      <a:pt x="-109" y="3860"/>
                    </a:cubicBezTo>
                    <a:cubicBezTo>
                      <a:pt x="-109" y="1755"/>
                      <a:pt x="1596" y="50"/>
                      <a:pt x="3701" y="50"/>
                    </a:cubicBezTo>
                    <a:lnTo>
                      <a:pt x="196963" y="8813"/>
                    </a:lnTo>
                    <a:cubicBezTo>
                      <a:pt x="198830" y="8708"/>
                      <a:pt x="200507" y="9947"/>
                      <a:pt x="200964" y="11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7" name="MG-任意多边形 536" hidden="1"/>
              <p:cNvSpPr/>
              <p:nvPr>
                <p:custDataLst>
                  <p:tags r:id="rId526"/>
                </p:custDataLst>
              </p:nvPr>
            </p:nvSpPr>
            <p:spPr>
              <a:xfrm>
                <a:off x="9330706" y="2566081"/>
                <a:ext cx="108906" cy="167035"/>
              </a:xfrm>
              <a:custGeom>
                <a:avLst/>
                <a:gdLst>
                  <a:gd name="connsiteX0" fmla="*/ 108677 w 108906"/>
                  <a:gd name="connsiteY0" fmla="*/ 160318 h 167035"/>
                  <a:gd name="connsiteX1" fmla="*/ 104324 w 108906"/>
                  <a:gd name="connsiteY1" fmla="*/ 166966 h 167035"/>
                  <a:gd name="connsiteX2" fmla="*/ 98389 w 108906"/>
                  <a:gd name="connsiteY2" fmla="*/ 164414 h 167035"/>
                  <a:gd name="connsiteX3" fmla="*/ 758 w 108906"/>
                  <a:gd name="connsiteY3" fmla="*/ 8680 h 167035"/>
                  <a:gd name="connsiteX4" fmla="*/ 2520 w 108906"/>
                  <a:gd name="connsiteY4" fmla="*/ 917 h 167035"/>
                  <a:gd name="connsiteX5" fmla="*/ 10283 w 108906"/>
                  <a:gd name="connsiteY5" fmla="*/ 2679 h 167035"/>
                  <a:gd name="connsiteX6" fmla="*/ 107914 w 108906"/>
                  <a:gd name="connsiteY6" fmla="*/ 158508 h 167035"/>
                  <a:gd name="connsiteX7" fmla="*/ 108677 w 108906"/>
                  <a:gd name="connsiteY7" fmla="*/ 160318 h 1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906" h="167035">
                    <a:moveTo>
                      <a:pt x="108677" y="160318"/>
                    </a:moveTo>
                    <a:cubicBezTo>
                      <a:pt x="109315" y="163356"/>
                      <a:pt x="107362" y="166338"/>
                      <a:pt x="104324" y="166966"/>
                    </a:cubicBezTo>
                    <a:cubicBezTo>
                      <a:pt x="102009" y="167452"/>
                      <a:pt x="99628" y="166433"/>
                      <a:pt x="98389" y="164414"/>
                    </a:cubicBezTo>
                    <a:lnTo>
                      <a:pt x="758" y="8680"/>
                    </a:lnTo>
                    <a:cubicBezTo>
                      <a:pt x="-899" y="6051"/>
                      <a:pt x="-109" y="2574"/>
                      <a:pt x="2520" y="917"/>
                    </a:cubicBezTo>
                    <a:cubicBezTo>
                      <a:pt x="5149" y="-740"/>
                      <a:pt x="8626" y="50"/>
                      <a:pt x="10283" y="2679"/>
                    </a:cubicBezTo>
                    <a:lnTo>
                      <a:pt x="107914" y="158508"/>
                    </a:lnTo>
                    <a:cubicBezTo>
                      <a:pt x="108267" y="159070"/>
                      <a:pt x="108524" y="159680"/>
                      <a:pt x="108677" y="1603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8" name="MG-任意多边形 537" hidden="1"/>
              <p:cNvSpPr/>
              <p:nvPr>
                <p:custDataLst>
                  <p:tags r:id="rId527"/>
                </p:custDataLst>
              </p:nvPr>
            </p:nvSpPr>
            <p:spPr>
              <a:xfrm>
                <a:off x="9428643" y="2722020"/>
                <a:ext cx="252259" cy="228582"/>
              </a:xfrm>
              <a:custGeom>
                <a:avLst/>
                <a:gdLst>
                  <a:gd name="connsiteX0" fmla="*/ 252007 w 252259"/>
                  <a:gd name="connsiteY0" fmla="*/ 221548 h 228582"/>
                  <a:gd name="connsiteX1" fmla="*/ 247616 w 252259"/>
                  <a:gd name="connsiteY1" fmla="*/ 228492 h 228582"/>
                  <a:gd name="connsiteX2" fmla="*/ 242482 w 252259"/>
                  <a:gd name="connsiteY2" fmla="*/ 227168 h 228582"/>
                  <a:gd name="connsiteX3" fmla="*/ 1405 w 252259"/>
                  <a:gd name="connsiteY3" fmla="*/ 9903 h 228582"/>
                  <a:gd name="connsiteX4" fmla="*/ 1852 w 252259"/>
                  <a:gd name="connsiteY4" fmla="*/ 1559 h 228582"/>
                  <a:gd name="connsiteX5" fmla="*/ 9215 w 252259"/>
                  <a:gd name="connsiteY5" fmla="*/ 1140 h 228582"/>
                  <a:gd name="connsiteX6" fmla="*/ 250293 w 252259"/>
                  <a:gd name="connsiteY6" fmla="*/ 218500 h 228582"/>
                  <a:gd name="connsiteX7" fmla="*/ 252007 w 252259"/>
                  <a:gd name="connsiteY7" fmla="*/ 221548 h 22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2259" h="228582">
                    <a:moveTo>
                      <a:pt x="252007" y="221548"/>
                    </a:moveTo>
                    <a:cubicBezTo>
                      <a:pt x="252712" y="224682"/>
                      <a:pt x="250741" y="227787"/>
                      <a:pt x="247616" y="228492"/>
                    </a:cubicBezTo>
                    <a:cubicBezTo>
                      <a:pt x="245787" y="228902"/>
                      <a:pt x="243883" y="228406"/>
                      <a:pt x="242482" y="227168"/>
                    </a:cubicBezTo>
                    <a:lnTo>
                      <a:pt x="1405" y="9903"/>
                    </a:lnTo>
                    <a:cubicBezTo>
                      <a:pt x="-777" y="7474"/>
                      <a:pt x="-577" y="3740"/>
                      <a:pt x="1852" y="1559"/>
                    </a:cubicBezTo>
                    <a:cubicBezTo>
                      <a:pt x="3900" y="-280"/>
                      <a:pt x="6967" y="-460"/>
                      <a:pt x="9215" y="1140"/>
                    </a:cubicBezTo>
                    <a:lnTo>
                      <a:pt x="250293" y="218500"/>
                    </a:lnTo>
                    <a:cubicBezTo>
                      <a:pt x="251188" y="219291"/>
                      <a:pt x="251798" y="220367"/>
                      <a:pt x="252007" y="2215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9" name="MG-任意多边形 538" hidden="1"/>
              <p:cNvSpPr/>
              <p:nvPr>
                <p:custDataLst>
                  <p:tags r:id="rId528"/>
                </p:custDataLst>
              </p:nvPr>
            </p:nvSpPr>
            <p:spPr>
              <a:xfrm>
                <a:off x="9668358" y="2938346"/>
                <a:ext cx="361898" cy="132988"/>
              </a:xfrm>
              <a:custGeom>
                <a:avLst/>
                <a:gdLst>
                  <a:gd name="connsiteX0" fmla="*/ 361575 w 361898"/>
                  <a:gd name="connsiteY0" fmla="*/ 125428 h 132988"/>
                  <a:gd name="connsiteX1" fmla="*/ 361575 w 361898"/>
                  <a:gd name="connsiteY1" fmla="*/ 128762 h 132988"/>
                  <a:gd name="connsiteX2" fmla="*/ 353774 w 361898"/>
                  <a:gd name="connsiteY2" fmla="*/ 132734 h 132988"/>
                  <a:gd name="connsiteX3" fmla="*/ 353574 w 361898"/>
                  <a:gd name="connsiteY3" fmla="*/ 132667 h 132988"/>
                  <a:gd name="connsiteX4" fmla="*/ 4768 w 361898"/>
                  <a:gd name="connsiteY4" fmla="*/ 12462 h 132988"/>
                  <a:gd name="connsiteX5" fmla="*/ 53 w 361898"/>
                  <a:gd name="connsiteY5" fmla="*/ 4928 h 132988"/>
                  <a:gd name="connsiteX6" fmla="*/ 7597 w 361898"/>
                  <a:gd name="connsiteY6" fmla="*/ 213 h 132988"/>
                  <a:gd name="connsiteX7" fmla="*/ 8864 w 361898"/>
                  <a:gd name="connsiteY7" fmla="*/ 651 h 132988"/>
                  <a:gd name="connsiteX8" fmla="*/ 357479 w 361898"/>
                  <a:gd name="connsiteY8" fmla="*/ 120571 h 132988"/>
                  <a:gd name="connsiteX9" fmla="*/ 361575 w 361898"/>
                  <a:gd name="connsiteY9" fmla="*/ 125428 h 13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1898" h="132988">
                    <a:moveTo>
                      <a:pt x="361575" y="125428"/>
                    </a:moveTo>
                    <a:cubicBezTo>
                      <a:pt x="361861" y="126524"/>
                      <a:pt x="361861" y="127667"/>
                      <a:pt x="361575" y="128762"/>
                    </a:cubicBezTo>
                    <a:cubicBezTo>
                      <a:pt x="360517" y="132010"/>
                      <a:pt x="357022" y="133791"/>
                      <a:pt x="353774" y="132734"/>
                    </a:cubicBezTo>
                    <a:cubicBezTo>
                      <a:pt x="353707" y="132715"/>
                      <a:pt x="353641" y="132696"/>
                      <a:pt x="353574" y="132667"/>
                    </a:cubicBezTo>
                    <a:lnTo>
                      <a:pt x="4768" y="12462"/>
                    </a:lnTo>
                    <a:cubicBezTo>
                      <a:pt x="1387" y="11681"/>
                      <a:pt x="-728" y="8309"/>
                      <a:pt x="53" y="4928"/>
                    </a:cubicBezTo>
                    <a:cubicBezTo>
                      <a:pt x="834" y="1537"/>
                      <a:pt x="4216" y="-568"/>
                      <a:pt x="7597" y="213"/>
                    </a:cubicBezTo>
                    <a:cubicBezTo>
                      <a:pt x="8035" y="308"/>
                      <a:pt x="8454" y="460"/>
                      <a:pt x="8864" y="651"/>
                    </a:cubicBezTo>
                    <a:lnTo>
                      <a:pt x="357479" y="120571"/>
                    </a:lnTo>
                    <a:cubicBezTo>
                      <a:pt x="359632" y="121314"/>
                      <a:pt x="361203" y="123181"/>
                      <a:pt x="361575" y="1254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0" name="MG-任意多边形 539" hidden="1"/>
              <p:cNvSpPr/>
              <p:nvPr>
                <p:custDataLst>
                  <p:tags r:id="rId529"/>
                </p:custDataLst>
              </p:nvPr>
            </p:nvSpPr>
            <p:spPr>
              <a:xfrm>
                <a:off x="9862328" y="2933202"/>
                <a:ext cx="165030" cy="135314"/>
              </a:xfrm>
              <a:custGeom>
                <a:avLst/>
                <a:gdLst>
                  <a:gd name="connsiteX0" fmla="*/ 164843 w 165030"/>
                  <a:gd name="connsiteY0" fmla="*/ 131144 h 135314"/>
                  <a:gd name="connsiteX1" fmla="*/ 164176 w 165030"/>
                  <a:gd name="connsiteY1" fmla="*/ 134097 h 135314"/>
                  <a:gd name="connsiteX2" fmla="*/ 159356 w 165030"/>
                  <a:gd name="connsiteY2" fmla="*/ 134601 h 135314"/>
                  <a:gd name="connsiteX3" fmla="*/ 159318 w 165030"/>
                  <a:gd name="connsiteY3" fmla="*/ 134573 h 135314"/>
                  <a:gd name="connsiteX4" fmla="*/ 1203 w 165030"/>
                  <a:gd name="connsiteY4" fmla="*/ 6176 h 135314"/>
                  <a:gd name="connsiteX5" fmla="*/ 574 w 165030"/>
                  <a:gd name="connsiteY5" fmla="*/ 1499 h 135314"/>
                  <a:gd name="connsiteX6" fmla="*/ 727 w 165030"/>
                  <a:gd name="connsiteY6" fmla="*/ 1318 h 135314"/>
                  <a:gd name="connsiteX7" fmla="*/ 5547 w 165030"/>
                  <a:gd name="connsiteY7" fmla="*/ 813 h 135314"/>
                  <a:gd name="connsiteX8" fmla="*/ 5585 w 165030"/>
                  <a:gd name="connsiteY8" fmla="*/ 842 h 135314"/>
                  <a:gd name="connsiteX9" fmla="*/ 163604 w 165030"/>
                  <a:gd name="connsiteY9" fmla="*/ 129239 h 135314"/>
                  <a:gd name="connsiteX10" fmla="*/ 164843 w 165030"/>
                  <a:gd name="connsiteY10" fmla="*/ 131144 h 13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5030" h="135314">
                    <a:moveTo>
                      <a:pt x="164843" y="131144"/>
                    </a:moveTo>
                    <a:cubicBezTo>
                      <a:pt x="165062" y="132182"/>
                      <a:pt x="164823" y="133258"/>
                      <a:pt x="164176" y="134097"/>
                    </a:cubicBezTo>
                    <a:cubicBezTo>
                      <a:pt x="162985" y="135563"/>
                      <a:pt x="160823" y="135792"/>
                      <a:pt x="159356" y="134601"/>
                    </a:cubicBezTo>
                    <a:cubicBezTo>
                      <a:pt x="159337" y="134592"/>
                      <a:pt x="159328" y="134582"/>
                      <a:pt x="159318" y="134573"/>
                    </a:cubicBezTo>
                    <a:lnTo>
                      <a:pt x="1203" y="6176"/>
                    </a:lnTo>
                    <a:cubicBezTo>
                      <a:pt x="-264" y="5061"/>
                      <a:pt x="-540" y="2966"/>
                      <a:pt x="574" y="1499"/>
                    </a:cubicBezTo>
                    <a:cubicBezTo>
                      <a:pt x="622" y="1442"/>
                      <a:pt x="670" y="1375"/>
                      <a:pt x="727" y="1318"/>
                    </a:cubicBezTo>
                    <a:cubicBezTo>
                      <a:pt x="1917" y="-149"/>
                      <a:pt x="4080" y="-378"/>
                      <a:pt x="5547" y="813"/>
                    </a:cubicBezTo>
                    <a:cubicBezTo>
                      <a:pt x="5565" y="823"/>
                      <a:pt x="5575" y="832"/>
                      <a:pt x="5585" y="842"/>
                    </a:cubicBezTo>
                    <a:lnTo>
                      <a:pt x="163604" y="129239"/>
                    </a:lnTo>
                    <a:cubicBezTo>
                      <a:pt x="164214" y="129715"/>
                      <a:pt x="164652" y="130391"/>
                      <a:pt x="164843" y="131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1" name="MG-任意多边形 540" hidden="1"/>
              <p:cNvSpPr/>
              <p:nvPr>
                <p:custDataLst>
                  <p:tags r:id="rId530"/>
                </p:custDataLst>
              </p:nvPr>
            </p:nvSpPr>
            <p:spPr>
              <a:xfrm>
                <a:off x="10106799" y="3165818"/>
                <a:ext cx="95459" cy="204183"/>
              </a:xfrm>
              <a:custGeom>
                <a:avLst/>
                <a:gdLst>
                  <a:gd name="connsiteX0" fmla="*/ 95250 w 95459"/>
                  <a:gd name="connsiteY0" fmla="*/ 2064 h 204183"/>
                  <a:gd name="connsiteX1" fmla="*/ 95250 w 95459"/>
                  <a:gd name="connsiteY1" fmla="*/ 3588 h 204183"/>
                  <a:gd name="connsiteX2" fmla="*/ 4573 w 95459"/>
                  <a:gd name="connsiteY2" fmla="*/ 202756 h 204183"/>
                  <a:gd name="connsiteX3" fmla="*/ 1468 w 95459"/>
                  <a:gd name="connsiteY3" fmla="*/ 204052 h 204183"/>
                  <a:gd name="connsiteX4" fmla="*/ 1334 w 95459"/>
                  <a:gd name="connsiteY4" fmla="*/ 203994 h 204183"/>
                  <a:gd name="connsiteX5" fmla="*/ 96 w 95459"/>
                  <a:gd name="connsiteY5" fmla="*/ 200756 h 204183"/>
                  <a:gd name="connsiteX6" fmla="*/ 90774 w 95459"/>
                  <a:gd name="connsiteY6" fmla="*/ 1493 h 204183"/>
                  <a:gd name="connsiteX7" fmla="*/ 94012 w 95459"/>
                  <a:gd name="connsiteY7" fmla="*/ 255 h 204183"/>
                  <a:gd name="connsiteX8" fmla="*/ 95250 w 95459"/>
                  <a:gd name="connsiteY8" fmla="*/ 2064 h 204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" h="204183">
                    <a:moveTo>
                      <a:pt x="95250" y="2064"/>
                    </a:moveTo>
                    <a:cubicBezTo>
                      <a:pt x="95384" y="2560"/>
                      <a:pt x="95384" y="3093"/>
                      <a:pt x="95250" y="3588"/>
                    </a:cubicBezTo>
                    <a:lnTo>
                      <a:pt x="4573" y="202756"/>
                    </a:lnTo>
                    <a:cubicBezTo>
                      <a:pt x="4068" y="203975"/>
                      <a:pt x="2677" y="204556"/>
                      <a:pt x="1468" y="204052"/>
                    </a:cubicBezTo>
                    <a:cubicBezTo>
                      <a:pt x="1420" y="204032"/>
                      <a:pt x="1382" y="204013"/>
                      <a:pt x="1334" y="203994"/>
                    </a:cubicBezTo>
                    <a:cubicBezTo>
                      <a:pt x="105" y="203432"/>
                      <a:pt x="-438" y="201994"/>
                      <a:pt x="96" y="200756"/>
                    </a:cubicBezTo>
                    <a:lnTo>
                      <a:pt x="90774" y="1493"/>
                    </a:lnTo>
                    <a:cubicBezTo>
                      <a:pt x="91336" y="264"/>
                      <a:pt x="92774" y="-279"/>
                      <a:pt x="94012" y="255"/>
                    </a:cubicBezTo>
                    <a:cubicBezTo>
                      <a:pt x="94660" y="664"/>
                      <a:pt x="95108" y="1312"/>
                      <a:pt x="95250" y="20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2" name="MG-任意多边形 541" hidden="1"/>
              <p:cNvSpPr/>
              <p:nvPr>
                <p:custDataLst>
                  <p:tags r:id="rId531"/>
                </p:custDataLst>
              </p:nvPr>
            </p:nvSpPr>
            <p:spPr>
              <a:xfrm>
                <a:off x="10104628" y="3363095"/>
                <a:ext cx="120852" cy="97046"/>
              </a:xfrm>
              <a:custGeom>
                <a:avLst/>
                <a:gdLst>
                  <a:gd name="connsiteX0" fmla="*/ 120662 w 120852"/>
                  <a:gd name="connsiteY0" fmla="*/ 91775 h 97046"/>
                  <a:gd name="connsiteX1" fmla="*/ 117110 w 120852"/>
                  <a:gd name="connsiteY1" fmla="*/ 97014 h 97046"/>
                  <a:gd name="connsiteX2" fmla="*/ 113519 w 120852"/>
                  <a:gd name="connsiteY2" fmla="*/ 96157 h 97046"/>
                  <a:gd name="connsiteX3" fmla="*/ 1600 w 120852"/>
                  <a:gd name="connsiteY3" fmla="*/ 7955 h 97046"/>
                  <a:gd name="connsiteX4" fmla="*/ 800 w 120852"/>
                  <a:gd name="connsiteY4" fmla="*/ 1812 h 97046"/>
                  <a:gd name="connsiteX5" fmla="*/ 838 w 120852"/>
                  <a:gd name="connsiteY5" fmla="*/ 1764 h 97046"/>
                  <a:gd name="connsiteX6" fmla="*/ 7125 w 120852"/>
                  <a:gd name="connsiteY6" fmla="*/ 1002 h 97046"/>
                  <a:gd name="connsiteX7" fmla="*/ 7125 w 120852"/>
                  <a:gd name="connsiteY7" fmla="*/ 1002 h 97046"/>
                  <a:gd name="connsiteX8" fmla="*/ 119043 w 120852"/>
                  <a:gd name="connsiteY8" fmla="*/ 89204 h 97046"/>
                  <a:gd name="connsiteX9" fmla="*/ 120662 w 120852"/>
                  <a:gd name="connsiteY9" fmla="*/ 91775 h 97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852" h="97046">
                    <a:moveTo>
                      <a:pt x="120662" y="91775"/>
                    </a:moveTo>
                    <a:cubicBezTo>
                      <a:pt x="121129" y="94204"/>
                      <a:pt x="119539" y="96547"/>
                      <a:pt x="117110" y="97014"/>
                    </a:cubicBezTo>
                    <a:cubicBezTo>
                      <a:pt x="115843" y="97262"/>
                      <a:pt x="114538" y="96947"/>
                      <a:pt x="113519" y="96157"/>
                    </a:cubicBezTo>
                    <a:lnTo>
                      <a:pt x="1600" y="7955"/>
                    </a:lnTo>
                    <a:cubicBezTo>
                      <a:pt x="-315" y="6479"/>
                      <a:pt x="-676" y="3726"/>
                      <a:pt x="800" y="1812"/>
                    </a:cubicBezTo>
                    <a:cubicBezTo>
                      <a:pt x="809" y="1793"/>
                      <a:pt x="828" y="1783"/>
                      <a:pt x="838" y="1764"/>
                    </a:cubicBezTo>
                    <a:cubicBezTo>
                      <a:pt x="2362" y="-179"/>
                      <a:pt x="5181" y="-522"/>
                      <a:pt x="7125" y="1002"/>
                    </a:cubicBezTo>
                    <a:cubicBezTo>
                      <a:pt x="7125" y="1002"/>
                      <a:pt x="7125" y="1002"/>
                      <a:pt x="7125" y="1002"/>
                    </a:cubicBezTo>
                    <a:lnTo>
                      <a:pt x="119043" y="89204"/>
                    </a:lnTo>
                    <a:cubicBezTo>
                      <a:pt x="119872" y="89842"/>
                      <a:pt x="120443" y="90756"/>
                      <a:pt x="120662" y="91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3" name="MG-任意多边形 542" hidden="1"/>
              <p:cNvSpPr/>
              <p:nvPr>
                <p:custDataLst>
                  <p:tags r:id="rId532"/>
                </p:custDataLst>
              </p:nvPr>
            </p:nvSpPr>
            <p:spPr>
              <a:xfrm>
                <a:off x="10218667" y="3322263"/>
                <a:ext cx="261759" cy="135790"/>
              </a:xfrm>
              <a:custGeom>
                <a:avLst/>
                <a:gdLst>
                  <a:gd name="connsiteX0" fmla="*/ 261608 w 261759"/>
                  <a:gd name="connsiteY0" fmla="*/ 1829 h 135790"/>
                  <a:gd name="connsiteX1" fmla="*/ 260369 w 261759"/>
                  <a:gd name="connsiteY1" fmla="*/ 4401 h 135790"/>
                  <a:gd name="connsiteX2" fmla="*/ 3194 w 261759"/>
                  <a:gd name="connsiteY2" fmla="*/ 135560 h 135790"/>
                  <a:gd name="connsiteX3" fmla="*/ 213 w 261759"/>
                  <a:gd name="connsiteY3" fmla="*/ 134732 h 135790"/>
                  <a:gd name="connsiteX4" fmla="*/ 146 w 261759"/>
                  <a:gd name="connsiteY4" fmla="*/ 134608 h 135790"/>
                  <a:gd name="connsiteX5" fmla="*/ 1099 w 261759"/>
                  <a:gd name="connsiteY5" fmla="*/ 131464 h 135790"/>
                  <a:gd name="connsiteX6" fmla="*/ 258274 w 261759"/>
                  <a:gd name="connsiteY6" fmla="*/ 305 h 135790"/>
                  <a:gd name="connsiteX7" fmla="*/ 261417 w 261759"/>
                  <a:gd name="connsiteY7" fmla="*/ 1258 h 13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59" h="135790">
                    <a:moveTo>
                      <a:pt x="261608" y="1829"/>
                    </a:moveTo>
                    <a:cubicBezTo>
                      <a:pt x="261808" y="2867"/>
                      <a:pt x="261303" y="3915"/>
                      <a:pt x="260369" y="4401"/>
                    </a:cubicBezTo>
                    <a:lnTo>
                      <a:pt x="3194" y="135560"/>
                    </a:lnTo>
                    <a:cubicBezTo>
                      <a:pt x="2137" y="136151"/>
                      <a:pt x="804" y="135779"/>
                      <a:pt x="213" y="134732"/>
                    </a:cubicBezTo>
                    <a:cubicBezTo>
                      <a:pt x="184" y="134693"/>
                      <a:pt x="165" y="134646"/>
                      <a:pt x="146" y="134608"/>
                    </a:cubicBezTo>
                    <a:cubicBezTo>
                      <a:pt x="-425" y="133474"/>
                      <a:pt x="-6" y="132093"/>
                      <a:pt x="1099" y="131464"/>
                    </a:cubicBezTo>
                    <a:lnTo>
                      <a:pt x="258274" y="305"/>
                    </a:lnTo>
                    <a:cubicBezTo>
                      <a:pt x="259407" y="-266"/>
                      <a:pt x="260789" y="153"/>
                      <a:pt x="261417" y="12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4" name="MG-任意多边形 543" hidden="1"/>
              <p:cNvSpPr/>
              <p:nvPr>
                <p:custDataLst>
                  <p:tags r:id="rId533"/>
                </p:custDataLst>
              </p:nvPr>
            </p:nvSpPr>
            <p:spPr>
              <a:xfrm>
                <a:off x="10542312" y="3407205"/>
                <a:ext cx="162437" cy="173431"/>
              </a:xfrm>
              <a:custGeom>
                <a:avLst/>
                <a:gdLst>
                  <a:gd name="connsiteX0" fmla="*/ 162276 w 162437"/>
                  <a:gd name="connsiteY0" fmla="*/ 2612 h 173431"/>
                  <a:gd name="connsiteX1" fmla="*/ 161514 w 162437"/>
                  <a:gd name="connsiteY1" fmla="*/ 5470 h 173431"/>
                  <a:gd name="connsiteX2" fmla="*/ 5399 w 162437"/>
                  <a:gd name="connsiteY2" fmla="*/ 172538 h 173431"/>
                  <a:gd name="connsiteX3" fmla="*/ 827 w 162437"/>
                  <a:gd name="connsiteY3" fmla="*/ 172538 h 173431"/>
                  <a:gd name="connsiteX4" fmla="*/ 798 w 162437"/>
                  <a:gd name="connsiteY4" fmla="*/ 168090 h 173431"/>
                  <a:gd name="connsiteX5" fmla="*/ 827 w 162437"/>
                  <a:gd name="connsiteY5" fmla="*/ 168061 h 173431"/>
                  <a:gd name="connsiteX6" fmla="*/ 156846 w 162437"/>
                  <a:gd name="connsiteY6" fmla="*/ 993 h 173431"/>
                  <a:gd name="connsiteX7" fmla="*/ 161419 w 162437"/>
                  <a:gd name="connsiteY7" fmla="*/ 993 h 173431"/>
                  <a:gd name="connsiteX8" fmla="*/ 162276 w 162437"/>
                  <a:gd name="connsiteY8" fmla="*/ 2612 h 1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37" h="173431">
                    <a:moveTo>
                      <a:pt x="162276" y="2612"/>
                    </a:moveTo>
                    <a:cubicBezTo>
                      <a:pt x="162457" y="3632"/>
                      <a:pt x="162171" y="4679"/>
                      <a:pt x="161514" y="5470"/>
                    </a:cubicBezTo>
                    <a:lnTo>
                      <a:pt x="5399" y="172538"/>
                    </a:lnTo>
                    <a:cubicBezTo>
                      <a:pt x="4132" y="173796"/>
                      <a:pt x="2094" y="173796"/>
                      <a:pt x="827" y="172538"/>
                    </a:cubicBezTo>
                    <a:cubicBezTo>
                      <a:pt x="-411" y="171319"/>
                      <a:pt x="-421" y="169328"/>
                      <a:pt x="798" y="168090"/>
                    </a:cubicBezTo>
                    <a:cubicBezTo>
                      <a:pt x="808" y="168081"/>
                      <a:pt x="818" y="168071"/>
                      <a:pt x="827" y="168061"/>
                    </a:cubicBezTo>
                    <a:lnTo>
                      <a:pt x="156846" y="993"/>
                    </a:lnTo>
                    <a:cubicBezTo>
                      <a:pt x="158113" y="-264"/>
                      <a:pt x="160152" y="-264"/>
                      <a:pt x="161419" y="993"/>
                    </a:cubicBezTo>
                    <a:cubicBezTo>
                      <a:pt x="161866" y="1431"/>
                      <a:pt x="162162" y="1993"/>
                      <a:pt x="162276" y="2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5" name="MG-任意多边形 544" hidden="1"/>
              <p:cNvSpPr/>
              <p:nvPr>
                <p:custDataLst>
                  <p:tags r:id="rId534"/>
                </p:custDataLst>
              </p:nvPr>
            </p:nvSpPr>
            <p:spPr>
              <a:xfrm>
                <a:off x="10475269" y="3322057"/>
                <a:ext cx="73373" cy="258192"/>
              </a:xfrm>
              <a:custGeom>
                <a:avLst/>
                <a:gdLst>
                  <a:gd name="connsiteX0" fmla="*/ 73204 w 73373"/>
                  <a:gd name="connsiteY0" fmla="*/ 254924 h 258192"/>
                  <a:gd name="connsiteX1" fmla="*/ 71204 w 73373"/>
                  <a:gd name="connsiteY1" fmla="*/ 258163 h 258192"/>
                  <a:gd name="connsiteX2" fmla="*/ 67870 w 73373"/>
                  <a:gd name="connsiteY2" fmla="*/ 256162 h 258192"/>
                  <a:gd name="connsiteX3" fmla="*/ 52 w 73373"/>
                  <a:gd name="connsiteY3" fmla="*/ 3559 h 258192"/>
                  <a:gd name="connsiteX4" fmla="*/ 1576 w 73373"/>
                  <a:gd name="connsiteY4" fmla="*/ 254 h 258192"/>
                  <a:gd name="connsiteX5" fmla="*/ 2053 w 73373"/>
                  <a:gd name="connsiteY5" fmla="*/ 130 h 258192"/>
                  <a:gd name="connsiteX6" fmla="*/ 5386 w 73373"/>
                  <a:gd name="connsiteY6" fmla="*/ 2131 h 258192"/>
                  <a:gd name="connsiteX7" fmla="*/ 73109 w 73373"/>
                  <a:gd name="connsiteY7" fmla="*/ 255019 h 25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373" h="258192">
                    <a:moveTo>
                      <a:pt x="73204" y="254924"/>
                    </a:moveTo>
                    <a:cubicBezTo>
                      <a:pt x="73509" y="256362"/>
                      <a:pt x="72623" y="257791"/>
                      <a:pt x="71204" y="258163"/>
                    </a:cubicBezTo>
                    <a:cubicBezTo>
                      <a:pt x="69728" y="258525"/>
                      <a:pt x="68242" y="257629"/>
                      <a:pt x="67870" y="256162"/>
                    </a:cubicBezTo>
                    <a:lnTo>
                      <a:pt x="52" y="3559"/>
                    </a:lnTo>
                    <a:cubicBezTo>
                      <a:pt x="-443" y="2226"/>
                      <a:pt x="243" y="749"/>
                      <a:pt x="1576" y="254"/>
                    </a:cubicBezTo>
                    <a:cubicBezTo>
                      <a:pt x="1729" y="197"/>
                      <a:pt x="1891" y="159"/>
                      <a:pt x="2053" y="130"/>
                    </a:cubicBezTo>
                    <a:cubicBezTo>
                      <a:pt x="3519" y="-232"/>
                      <a:pt x="5015" y="664"/>
                      <a:pt x="5386" y="2131"/>
                    </a:cubicBezTo>
                    <a:lnTo>
                      <a:pt x="73109" y="2550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6" name="MG-任意多边形 545" hidden="1"/>
              <p:cNvSpPr/>
              <p:nvPr>
                <p:custDataLst>
                  <p:tags r:id="rId535"/>
                </p:custDataLst>
              </p:nvPr>
            </p:nvSpPr>
            <p:spPr>
              <a:xfrm>
                <a:off x="10699268" y="3407386"/>
                <a:ext cx="119728" cy="151256"/>
              </a:xfrm>
              <a:custGeom>
                <a:avLst/>
                <a:gdLst>
                  <a:gd name="connsiteX0" fmla="*/ 119620 w 119728"/>
                  <a:gd name="connsiteY0" fmla="*/ 141782 h 151256"/>
                  <a:gd name="connsiteX1" fmla="*/ 5320 w 119728"/>
                  <a:gd name="connsiteY1" fmla="*/ 1193 h 151256"/>
                  <a:gd name="connsiteX2" fmla="*/ 1034 w 119728"/>
                  <a:gd name="connsiteY2" fmla="*/ 716 h 151256"/>
                  <a:gd name="connsiteX3" fmla="*/ 557 w 119728"/>
                  <a:gd name="connsiteY3" fmla="*/ 5003 h 151256"/>
                  <a:gd name="connsiteX4" fmla="*/ 119620 w 119728"/>
                  <a:gd name="connsiteY4" fmla="*/ 151307 h 1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728" h="151256">
                    <a:moveTo>
                      <a:pt x="119620" y="141782"/>
                    </a:moveTo>
                    <a:lnTo>
                      <a:pt x="5320" y="1193"/>
                    </a:lnTo>
                    <a:cubicBezTo>
                      <a:pt x="4272" y="-122"/>
                      <a:pt x="2348" y="-331"/>
                      <a:pt x="1034" y="716"/>
                    </a:cubicBezTo>
                    <a:cubicBezTo>
                      <a:pt x="-281" y="1764"/>
                      <a:pt x="-490" y="3688"/>
                      <a:pt x="557" y="5003"/>
                    </a:cubicBezTo>
                    <a:lnTo>
                      <a:pt x="119620" y="1513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7" name="MG-任意多边形 546" hidden="1"/>
              <p:cNvSpPr/>
              <p:nvPr>
                <p:custDataLst>
                  <p:tags r:id="rId536"/>
                </p:custDataLst>
              </p:nvPr>
            </p:nvSpPr>
            <p:spPr>
              <a:xfrm>
                <a:off x="7955956" y="2145115"/>
                <a:ext cx="382915" cy="100333"/>
              </a:xfrm>
              <a:custGeom>
                <a:avLst/>
                <a:gdLst>
                  <a:gd name="connsiteX0" fmla="*/ 382718 w 382915"/>
                  <a:gd name="connsiteY0" fmla="*/ 2640 h 100333"/>
                  <a:gd name="connsiteX1" fmla="*/ 380403 w 382915"/>
                  <a:gd name="connsiteY1" fmla="*/ 6431 h 100333"/>
                  <a:gd name="connsiteX2" fmla="*/ 380337 w 382915"/>
                  <a:gd name="connsiteY2" fmla="*/ 6450 h 100333"/>
                  <a:gd name="connsiteX3" fmla="*/ 3909 w 382915"/>
                  <a:gd name="connsiteY3" fmla="*/ 100271 h 100333"/>
                  <a:gd name="connsiteX4" fmla="*/ 51 w 382915"/>
                  <a:gd name="connsiteY4" fmla="*/ 98071 h 100333"/>
                  <a:gd name="connsiteX5" fmla="*/ 3 w 382915"/>
                  <a:gd name="connsiteY5" fmla="*/ 97890 h 100333"/>
                  <a:gd name="connsiteX6" fmla="*/ 2204 w 382915"/>
                  <a:gd name="connsiteY6" fmla="*/ 94032 h 100333"/>
                  <a:gd name="connsiteX7" fmla="*/ 2385 w 382915"/>
                  <a:gd name="connsiteY7" fmla="*/ 93984 h 100333"/>
                  <a:gd name="connsiteX8" fmla="*/ 378717 w 382915"/>
                  <a:gd name="connsiteY8" fmla="*/ 163 h 100333"/>
                  <a:gd name="connsiteX9" fmla="*/ 382689 w 382915"/>
                  <a:gd name="connsiteY9" fmla="*/ 2440 h 100333"/>
                  <a:gd name="connsiteX10" fmla="*/ 382718 w 382915"/>
                  <a:gd name="connsiteY10" fmla="*/ 2544 h 100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915" h="100333">
                    <a:moveTo>
                      <a:pt x="382718" y="2640"/>
                    </a:moveTo>
                    <a:cubicBezTo>
                      <a:pt x="383128" y="4326"/>
                      <a:pt x="382089" y="6031"/>
                      <a:pt x="380403" y="6431"/>
                    </a:cubicBezTo>
                    <a:cubicBezTo>
                      <a:pt x="380384" y="6440"/>
                      <a:pt x="380356" y="6440"/>
                      <a:pt x="380337" y="6450"/>
                    </a:cubicBezTo>
                    <a:lnTo>
                      <a:pt x="3909" y="100271"/>
                    </a:lnTo>
                    <a:cubicBezTo>
                      <a:pt x="2232" y="100728"/>
                      <a:pt x="508" y="99747"/>
                      <a:pt x="51" y="98071"/>
                    </a:cubicBezTo>
                    <a:cubicBezTo>
                      <a:pt x="32" y="98014"/>
                      <a:pt x="13" y="97947"/>
                      <a:pt x="3" y="97890"/>
                    </a:cubicBezTo>
                    <a:cubicBezTo>
                      <a:pt x="-454" y="96213"/>
                      <a:pt x="527" y="94489"/>
                      <a:pt x="2204" y="94032"/>
                    </a:cubicBezTo>
                    <a:cubicBezTo>
                      <a:pt x="2261" y="94013"/>
                      <a:pt x="2327" y="93994"/>
                      <a:pt x="2385" y="93984"/>
                    </a:cubicBezTo>
                    <a:lnTo>
                      <a:pt x="378717" y="163"/>
                    </a:lnTo>
                    <a:cubicBezTo>
                      <a:pt x="380441" y="-304"/>
                      <a:pt x="382223" y="716"/>
                      <a:pt x="382689" y="2440"/>
                    </a:cubicBezTo>
                    <a:cubicBezTo>
                      <a:pt x="382699" y="2478"/>
                      <a:pt x="382708" y="2506"/>
                      <a:pt x="382718" y="25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8" name="MG-任意多边形 547" hidden="1"/>
              <p:cNvSpPr/>
              <p:nvPr>
                <p:custDataLst>
                  <p:tags r:id="rId537"/>
                </p:custDataLst>
              </p:nvPr>
            </p:nvSpPr>
            <p:spPr>
              <a:xfrm>
                <a:off x="7955235" y="2174641"/>
                <a:ext cx="325538" cy="71421"/>
              </a:xfrm>
              <a:custGeom>
                <a:avLst/>
                <a:gdLst>
                  <a:gd name="connsiteX0" fmla="*/ 325336 w 325538"/>
                  <a:gd name="connsiteY0" fmla="*/ 3213 h 71421"/>
                  <a:gd name="connsiteX1" fmla="*/ 325336 w 325538"/>
                  <a:gd name="connsiteY1" fmla="*/ 3213 h 71421"/>
                  <a:gd name="connsiteX2" fmla="*/ 322364 w 325538"/>
                  <a:gd name="connsiteY2" fmla="*/ 7861 h 71421"/>
                  <a:gd name="connsiteX3" fmla="*/ 322288 w 325538"/>
                  <a:gd name="connsiteY3" fmla="*/ 7880 h 71421"/>
                  <a:gd name="connsiteX4" fmla="*/ 4629 w 325538"/>
                  <a:gd name="connsiteY4" fmla="*/ 71412 h 71421"/>
                  <a:gd name="connsiteX5" fmla="*/ -38 w 325538"/>
                  <a:gd name="connsiteY5" fmla="*/ 68364 h 71421"/>
                  <a:gd name="connsiteX6" fmla="*/ -38 w 325538"/>
                  <a:gd name="connsiteY6" fmla="*/ 68364 h 71421"/>
                  <a:gd name="connsiteX7" fmla="*/ 3105 w 325538"/>
                  <a:gd name="connsiteY7" fmla="*/ 63697 h 71421"/>
                  <a:gd name="connsiteX8" fmla="*/ 320479 w 325538"/>
                  <a:gd name="connsiteY8" fmla="*/ 165 h 71421"/>
                  <a:gd name="connsiteX9" fmla="*/ 325308 w 325538"/>
                  <a:gd name="connsiteY9" fmla="*/ 3108 h 71421"/>
                  <a:gd name="connsiteX10" fmla="*/ 325336 w 325538"/>
                  <a:gd name="connsiteY10" fmla="*/ 3213 h 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5538" h="71421">
                    <a:moveTo>
                      <a:pt x="325336" y="3213"/>
                    </a:moveTo>
                    <a:lnTo>
                      <a:pt x="325336" y="3213"/>
                    </a:lnTo>
                    <a:cubicBezTo>
                      <a:pt x="325803" y="5318"/>
                      <a:pt x="324470" y="7404"/>
                      <a:pt x="322364" y="7861"/>
                    </a:cubicBezTo>
                    <a:cubicBezTo>
                      <a:pt x="322336" y="7871"/>
                      <a:pt x="322317" y="7871"/>
                      <a:pt x="322288" y="7880"/>
                    </a:cubicBezTo>
                    <a:lnTo>
                      <a:pt x="4629" y="71412"/>
                    </a:lnTo>
                    <a:cubicBezTo>
                      <a:pt x="2515" y="71774"/>
                      <a:pt x="477" y="70450"/>
                      <a:pt x="-38" y="68364"/>
                    </a:cubicBezTo>
                    <a:lnTo>
                      <a:pt x="-38" y="68364"/>
                    </a:lnTo>
                    <a:cubicBezTo>
                      <a:pt x="-447" y="66211"/>
                      <a:pt x="953" y="64125"/>
                      <a:pt x="3105" y="63697"/>
                    </a:cubicBezTo>
                    <a:lnTo>
                      <a:pt x="320479" y="165"/>
                    </a:lnTo>
                    <a:cubicBezTo>
                      <a:pt x="322622" y="-359"/>
                      <a:pt x="324793" y="956"/>
                      <a:pt x="325308" y="3108"/>
                    </a:cubicBezTo>
                    <a:cubicBezTo>
                      <a:pt x="325317" y="3137"/>
                      <a:pt x="325327" y="3175"/>
                      <a:pt x="325336" y="32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9" name="MG-任意多边形 548" hidden="1"/>
              <p:cNvSpPr/>
              <p:nvPr>
                <p:custDataLst>
                  <p:tags r:id="rId538"/>
                </p:custDataLst>
              </p:nvPr>
            </p:nvSpPr>
            <p:spPr>
              <a:xfrm>
                <a:off x="7954068" y="2236762"/>
                <a:ext cx="183201" cy="10097"/>
              </a:xfrm>
              <a:custGeom>
                <a:avLst/>
                <a:gdLst>
                  <a:gd name="connsiteX0" fmla="*/ 183057 w 183201"/>
                  <a:gd name="connsiteY0" fmla="*/ 4052 h 10097"/>
                  <a:gd name="connsiteX1" fmla="*/ 183057 w 183201"/>
                  <a:gd name="connsiteY1" fmla="*/ 5100 h 10097"/>
                  <a:gd name="connsiteX2" fmla="*/ 178009 w 183201"/>
                  <a:gd name="connsiteY2" fmla="*/ 10148 h 10097"/>
                  <a:gd name="connsiteX3" fmla="*/ 4939 w 183201"/>
                  <a:gd name="connsiteY3" fmla="*/ 10148 h 10097"/>
                  <a:gd name="connsiteX4" fmla="*/ -109 w 183201"/>
                  <a:gd name="connsiteY4" fmla="*/ 5100 h 10097"/>
                  <a:gd name="connsiteX5" fmla="*/ 4939 w 183201"/>
                  <a:gd name="connsiteY5" fmla="*/ 51 h 10097"/>
                  <a:gd name="connsiteX6" fmla="*/ 178009 w 183201"/>
                  <a:gd name="connsiteY6" fmla="*/ 51 h 10097"/>
                  <a:gd name="connsiteX7" fmla="*/ 183057 w 183201"/>
                  <a:gd name="connsiteY7" fmla="*/ 4052 h 1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201" h="10097">
                    <a:moveTo>
                      <a:pt x="183057" y="4052"/>
                    </a:moveTo>
                    <a:cubicBezTo>
                      <a:pt x="183105" y="4395"/>
                      <a:pt x="183105" y="4757"/>
                      <a:pt x="183057" y="5100"/>
                    </a:cubicBezTo>
                    <a:cubicBezTo>
                      <a:pt x="183057" y="7890"/>
                      <a:pt x="180799" y="10148"/>
                      <a:pt x="178009" y="10148"/>
                    </a:cubicBezTo>
                    <a:lnTo>
                      <a:pt x="4939" y="10148"/>
                    </a:lnTo>
                    <a:cubicBezTo>
                      <a:pt x="2149" y="10148"/>
                      <a:pt x="-109" y="7890"/>
                      <a:pt x="-109" y="5100"/>
                    </a:cubicBezTo>
                    <a:cubicBezTo>
                      <a:pt x="-109" y="2309"/>
                      <a:pt x="2149" y="51"/>
                      <a:pt x="4939" y="51"/>
                    </a:cubicBezTo>
                    <a:lnTo>
                      <a:pt x="178009" y="51"/>
                    </a:lnTo>
                    <a:cubicBezTo>
                      <a:pt x="180438" y="-6"/>
                      <a:pt x="182552" y="1680"/>
                      <a:pt x="183057" y="40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0" name="MG-任意多边形 549" hidden="1"/>
              <p:cNvSpPr/>
              <p:nvPr>
                <p:custDataLst>
                  <p:tags r:id="rId539"/>
                </p:custDataLst>
              </p:nvPr>
            </p:nvSpPr>
            <p:spPr>
              <a:xfrm>
                <a:off x="8128656" y="2106070"/>
                <a:ext cx="325075" cy="139351"/>
              </a:xfrm>
              <a:custGeom>
                <a:avLst/>
                <a:gdLst>
                  <a:gd name="connsiteX0" fmla="*/ 324889 w 325075"/>
                  <a:gd name="connsiteY0" fmla="*/ 2918 h 139351"/>
                  <a:gd name="connsiteX1" fmla="*/ 322698 w 325075"/>
                  <a:gd name="connsiteY1" fmla="*/ 7013 h 139351"/>
                  <a:gd name="connsiteX2" fmla="*/ 4849 w 325075"/>
                  <a:gd name="connsiteY2" fmla="*/ 139125 h 139351"/>
                  <a:gd name="connsiteX3" fmla="*/ 229 w 325075"/>
                  <a:gd name="connsiteY3" fmla="*/ 137249 h 139351"/>
                  <a:gd name="connsiteX4" fmla="*/ 182 w 325075"/>
                  <a:gd name="connsiteY4" fmla="*/ 137125 h 139351"/>
                  <a:gd name="connsiteX5" fmla="*/ 2010 w 325075"/>
                  <a:gd name="connsiteY5" fmla="*/ 132486 h 139351"/>
                  <a:gd name="connsiteX6" fmla="*/ 2087 w 325075"/>
                  <a:gd name="connsiteY6" fmla="*/ 132458 h 139351"/>
                  <a:gd name="connsiteX7" fmla="*/ 319936 w 325075"/>
                  <a:gd name="connsiteY7" fmla="*/ 346 h 139351"/>
                  <a:gd name="connsiteX8" fmla="*/ 324689 w 325075"/>
                  <a:gd name="connsiteY8" fmla="*/ 2241 h 139351"/>
                  <a:gd name="connsiteX9" fmla="*/ 324698 w 325075"/>
                  <a:gd name="connsiteY9" fmla="*/ 2251 h 139351"/>
                  <a:gd name="connsiteX10" fmla="*/ 324889 w 325075"/>
                  <a:gd name="connsiteY10" fmla="*/ 2918 h 139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5075" h="139351">
                    <a:moveTo>
                      <a:pt x="324889" y="2918"/>
                    </a:moveTo>
                    <a:cubicBezTo>
                      <a:pt x="325251" y="4632"/>
                      <a:pt x="324327" y="6356"/>
                      <a:pt x="322698" y="7013"/>
                    </a:cubicBezTo>
                    <a:lnTo>
                      <a:pt x="4849" y="139125"/>
                    </a:lnTo>
                    <a:cubicBezTo>
                      <a:pt x="3058" y="139878"/>
                      <a:pt x="991" y="139039"/>
                      <a:pt x="229" y="137249"/>
                    </a:cubicBezTo>
                    <a:cubicBezTo>
                      <a:pt x="210" y="137211"/>
                      <a:pt x="201" y="137163"/>
                      <a:pt x="182" y="137125"/>
                    </a:cubicBezTo>
                    <a:cubicBezTo>
                      <a:pt x="-590" y="135344"/>
                      <a:pt x="229" y="133267"/>
                      <a:pt x="2010" y="132486"/>
                    </a:cubicBezTo>
                    <a:cubicBezTo>
                      <a:pt x="2039" y="132477"/>
                      <a:pt x="2058" y="132467"/>
                      <a:pt x="2087" y="132458"/>
                    </a:cubicBezTo>
                    <a:lnTo>
                      <a:pt x="319936" y="346"/>
                    </a:lnTo>
                    <a:cubicBezTo>
                      <a:pt x="321774" y="-445"/>
                      <a:pt x="323898" y="403"/>
                      <a:pt x="324689" y="2241"/>
                    </a:cubicBezTo>
                    <a:cubicBezTo>
                      <a:pt x="324698" y="2241"/>
                      <a:pt x="324698" y="2251"/>
                      <a:pt x="324698" y="2251"/>
                    </a:cubicBezTo>
                    <a:cubicBezTo>
                      <a:pt x="324698" y="2251"/>
                      <a:pt x="324794" y="2727"/>
                      <a:pt x="324889" y="29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1" name="MG-任意多边形 550" hidden="1"/>
              <p:cNvSpPr/>
              <p:nvPr>
                <p:custDataLst>
                  <p:tags r:id="rId540"/>
                </p:custDataLst>
              </p:nvPr>
            </p:nvSpPr>
            <p:spPr>
              <a:xfrm>
                <a:off x="8128537" y="2185649"/>
                <a:ext cx="90217" cy="59667"/>
              </a:xfrm>
              <a:custGeom>
                <a:avLst/>
                <a:gdLst>
                  <a:gd name="connsiteX0" fmla="*/ 90026 w 90217"/>
                  <a:gd name="connsiteY0" fmla="*/ 2873 h 59667"/>
                  <a:gd name="connsiteX1" fmla="*/ 88407 w 90217"/>
                  <a:gd name="connsiteY1" fmla="*/ 6588 h 59667"/>
                  <a:gd name="connsiteX2" fmla="*/ 5349 w 90217"/>
                  <a:gd name="connsiteY2" fmla="*/ 59165 h 59667"/>
                  <a:gd name="connsiteX3" fmla="*/ 443 w 90217"/>
                  <a:gd name="connsiteY3" fmla="*/ 58070 h 59667"/>
                  <a:gd name="connsiteX4" fmla="*/ 1539 w 90217"/>
                  <a:gd name="connsiteY4" fmla="*/ 53165 h 59667"/>
                  <a:gd name="connsiteX5" fmla="*/ 84597 w 90217"/>
                  <a:gd name="connsiteY5" fmla="*/ 587 h 59667"/>
                  <a:gd name="connsiteX6" fmla="*/ 89550 w 90217"/>
                  <a:gd name="connsiteY6" fmla="*/ 1730 h 59667"/>
                  <a:gd name="connsiteX7" fmla="*/ 90026 w 90217"/>
                  <a:gd name="connsiteY7" fmla="*/ 2873 h 59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217" h="59667">
                    <a:moveTo>
                      <a:pt x="90026" y="2873"/>
                    </a:moveTo>
                    <a:cubicBezTo>
                      <a:pt x="90350" y="4330"/>
                      <a:pt x="89702" y="5835"/>
                      <a:pt x="88407" y="6588"/>
                    </a:cubicBezTo>
                    <a:lnTo>
                      <a:pt x="5349" y="59165"/>
                    </a:lnTo>
                    <a:cubicBezTo>
                      <a:pt x="3692" y="60213"/>
                      <a:pt x="1491" y="59727"/>
                      <a:pt x="443" y="58070"/>
                    </a:cubicBezTo>
                    <a:cubicBezTo>
                      <a:pt x="-604" y="56413"/>
                      <a:pt x="-119" y="54213"/>
                      <a:pt x="1539" y="53165"/>
                    </a:cubicBezTo>
                    <a:lnTo>
                      <a:pt x="84597" y="587"/>
                    </a:lnTo>
                    <a:cubicBezTo>
                      <a:pt x="86283" y="-451"/>
                      <a:pt x="88493" y="63"/>
                      <a:pt x="89550" y="1730"/>
                    </a:cubicBezTo>
                    <a:cubicBezTo>
                      <a:pt x="89750" y="2092"/>
                      <a:pt x="89912" y="2473"/>
                      <a:pt x="90026" y="28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2" name="MG-任意多边形 551" hidden="1"/>
              <p:cNvSpPr/>
              <p:nvPr>
                <p:custDataLst>
                  <p:tags r:id="rId541"/>
                </p:custDataLst>
              </p:nvPr>
            </p:nvSpPr>
            <p:spPr>
              <a:xfrm>
                <a:off x="8128925" y="2104188"/>
                <a:ext cx="338437" cy="140563"/>
              </a:xfrm>
              <a:custGeom>
                <a:avLst/>
                <a:gdLst>
                  <a:gd name="connsiteX0" fmla="*/ 338241 w 338437"/>
                  <a:gd name="connsiteY0" fmla="*/ 2228 h 140563"/>
                  <a:gd name="connsiteX1" fmla="*/ 336526 w 338437"/>
                  <a:gd name="connsiteY1" fmla="*/ 5657 h 140563"/>
                  <a:gd name="connsiteX2" fmla="*/ 3913 w 338437"/>
                  <a:gd name="connsiteY2" fmla="*/ 140436 h 140563"/>
                  <a:gd name="connsiteX3" fmla="*/ 103 w 338437"/>
                  <a:gd name="connsiteY3" fmla="*/ 138816 h 140563"/>
                  <a:gd name="connsiteX4" fmla="*/ 1723 w 338437"/>
                  <a:gd name="connsiteY4" fmla="*/ 134911 h 140563"/>
                  <a:gd name="connsiteX5" fmla="*/ 333955 w 338437"/>
                  <a:gd name="connsiteY5" fmla="*/ 228 h 140563"/>
                  <a:gd name="connsiteX6" fmla="*/ 337764 w 338437"/>
                  <a:gd name="connsiteY6" fmla="*/ 1847 h 140563"/>
                  <a:gd name="connsiteX7" fmla="*/ 338241 w 338437"/>
                  <a:gd name="connsiteY7" fmla="*/ 2228 h 140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437" h="140563">
                    <a:moveTo>
                      <a:pt x="338241" y="2228"/>
                    </a:moveTo>
                    <a:cubicBezTo>
                      <a:pt x="338593" y="3638"/>
                      <a:pt x="337860" y="5095"/>
                      <a:pt x="336526" y="5657"/>
                    </a:cubicBezTo>
                    <a:lnTo>
                      <a:pt x="3913" y="140436"/>
                    </a:lnTo>
                    <a:cubicBezTo>
                      <a:pt x="2418" y="140969"/>
                      <a:pt x="761" y="140264"/>
                      <a:pt x="103" y="138816"/>
                    </a:cubicBezTo>
                    <a:cubicBezTo>
                      <a:pt x="-497" y="137292"/>
                      <a:pt x="218" y="135568"/>
                      <a:pt x="1723" y="134911"/>
                    </a:cubicBezTo>
                    <a:lnTo>
                      <a:pt x="333955" y="228"/>
                    </a:lnTo>
                    <a:cubicBezTo>
                      <a:pt x="335450" y="-306"/>
                      <a:pt x="337117" y="399"/>
                      <a:pt x="337764" y="1847"/>
                    </a:cubicBezTo>
                    <a:cubicBezTo>
                      <a:pt x="337955" y="1923"/>
                      <a:pt x="338127" y="2056"/>
                      <a:pt x="338241" y="22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3" name="MG-任意多边形 552" hidden="1"/>
              <p:cNvSpPr/>
              <p:nvPr>
                <p:custDataLst>
                  <p:tags r:id="rId542"/>
                </p:custDataLst>
              </p:nvPr>
            </p:nvSpPr>
            <p:spPr>
              <a:xfrm>
                <a:off x="8127982" y="2142942"/>
                <a:ext cx="213020" cy="103948"/>
              </a:xfrm>
              <a:custGeom>
                <a:avLst/>
                <a:gdLst>
                  <a:gd name="connsiteX0" fmla="*/ 212786 w 213020"/>
                  <a:gd name="connsiteY0" fmla="*/ 4337 h 103948"/>
                  <a:gd name="connsiteX1" fmla="*/ 209739 w 213020"/>
                  <a:gd name="connsiteY1" fmla="*/ 10433 h 103948"/>
                  <a:gd name="connsiteX2" fmla="*/ 6475 w 213020"/>
                  <a:gd name="connsiteY2" fmla="*/ 103873 h 103948"/>
                  <a:gd name="connsiteX3" fmla="*/ 17 w 213020"/>
                  <a:gd name="connsiteY3" fmla="*/ 99730 h 103948"/>
                  <a:gd name="connsiteX4" fmla="*/ 1903 w 213020"/>
                  <a:gd name="connsiteY4" fmla="*/ 94348 h 103948"/>
                  <a:gd name="connsiteX5" fmla="*/ 204881 w 213020"/>
                  <a:gd name="connsiteY5" fmla="*/ 527 h 103948"/>
                  <a:gd name="connsiteX6" fmla="*/ 212053 w 213020"/>
                  <a:gd name="connsiteY6" fmla="*/ 3261 h 103948"/>
                  <a:gd name="connsiteX7" fmla="*/ 212406 w 213020"/>
                  <a:gd name="connsiteY7" fmla="*/ 4337 h 10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020" h="103948">
                    <a:moveTo>
                      <a:pt x="212786" y="4337"/>
                    </a:moveTo>
                    <a:cubicBezTo>
                      <a:pt x="213329" y="6832"/>
                      <a:pt x="212063" y="9376"/>
                      <a:pt x="209739" y="10433"/>
                    </a:cubicBezTo>
                    <a:lnTo>
                      <a:pt x="6475" y="103873"/>
                    </a:lnTo>
                    <a:cubicBezTo>
                      <a:pt x="3541" y="104511"/>
                      <a:pt x="655" y="102654"/>
                      <a:pt x="17" y="99730"/>
                    </a:cubicBezTo>
                    <a:cubicBezTo>
                      <a:pt x="-421" y="97720"/>
                      <a:pt x="303" y="95644"/>
                      <a:pt x="1903" y="94348"/>
                    </a:cubicBezTo>
                    <a:lnTo>
                      <a:pt x="204881" y="527"/>
                    </a:lnTo>
                    <a:cubicBezTo>
                      <a:pt x="207614" y="-702"/>
                      <a:pt x="210834" y="527"/>
                      <a:pt x="212053" y="3261"/>
                    </a:cubicBezTo>
                    <a:cubicBezTo>
                      <a:pt x="212206" y="3613"/>
                      <a:pt x="212329" y="3965"/>
                      <a:pt x="212406" y="43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4" name="MG-任意多边形 553" hidden="1"/>
              <p:cNvSpPr/>
              <p:nvPr>
                <p:custDataLst>
                  <p:tags r:id="rId543"/>
                </p:custDataLst>
              </p:nvPr>
            </p:nvSpPr>
            <p:spPr>
              <a:xfrm>
                <a:off x="8128431" y="2174843"/>
                <a:ext cx="152225" cy="70787"/>
              </a:xfrm>
              <a:custGeom>
                <a:avLst/>
                <a:gdLst>
                  <a:gd name="connsiteX0" fmla="*/ 152045 w 152225"/>
                  <a:gd name="connsiteY0" fmla="*/ 3107 h 70787"/>
                  <a:gd name="connsiteX1" fmla="*/ 149854 w 152225"/>
                  <a:gd name="connsiteY1" fmla="*/ 7393 h 70787"/>
                  <a:gd name="connsiteX2" fmla="*/ 5265 w 152225"/>
                  <a:gd name="connsiteY2" fmla="*/ 70543 h 70787"/>
                  <a:gd name="connsiteX3" fmla="*/ 216 w 152225"/>
                  <a:gd name="connsiteY3" fmla="*/ 68543 h 70787"/>
                  <a:gd name="connsiteX4" fmla="*/ 2159 w 152225"/>
                  <a:gd name="connsiteY4" fmla="*/ 63514 h 70787"/>
                  <a:gd name="connsiteX5" fmla="*/ 2217 w 152225"/>
                  <a:gd name="connsiteY5" fmla="*/ 63495 h 70787"/>
                  <a:gd name="connsiteX6" fmla="*/ 146711 w 152225"/>
                  <a:gd name="connsiteY6" fmla="*/ 344 h 70787"/>
                  <a:gd name="connsiteX7" fmla="*/ 151759 w 152225"/>
                  <a:gd name="connsiteY7" fmla="*/ 2345 h 70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225" h="70787">
                    <a:moveTo>
                      <a:pt x="152045" y="3107"/>
                    </a:moveTo>
                    <a:cubicBezTo>
                      <a:pt x="152388" y="4869"/>
                      <a:pt x="151483" y="6640"/>
                      <a:pt x="149854" y="7393"/>
                    </a:cubicBezTo>
                    <a:lnTo>
                      <a:pt x="5265" y="70543"/>
                    </a:lnTo>
                    <a:cubicBezTo>
                      <a:pt x="3321" y="71344"/>
                      <a:pt x="1083" y="70458"/>
                      <a:pt x="216" y="68543"/>
                    </a:cubicBezTo>
                    <a:cubicBezTo>
                      <a:pt x="-631" y="66619"/>
                      <a:pt x="235" y="64371"/>
                      <a:pt x="2159" y="63514"/>
                    </a:cubicBezTo>
                    <a:cubicBezTo>
                      <a:pt x="2179" y="63514"/>
                      <a:pt x="2198" y="63505"/>
                      <a:pt x="2217" y="63495"/>
                    </a:cubicBezTo>
                    <a:lnTo>
                      <a:pt x="146711" y="344"/>
                    </a:lnTo>
                    <a:cubicBezTo>
                      <a:pt x="148654" y="-456"/>
                      <a:pt x="150892" y="430"/>
                      <a:pt x="151759" y="23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5" name="MG-任意多边形 554" hidden="1"/>
              <p:cNvSpPr/>
              <p:nvPr>
                <p:custDataLst>
                  <p:tags r:id="rId544"/>
                </p:custDataLst>
              </p:nvPr>
            </p:nvSpPr>
            <p:spPr>
              <a:xfrm>
                <a:off x="8210990" y="2105383"/>
                <a:ext cx="243521" cy="88205"/>
              </a:xfrm>
              <a:custGeom>
                <a:avLst/>
                <a:gdLst>
                  <a:gd name="connsiteX0" fmla="*/ 243317 w 243521"/>
                  <a:gd name="connsiteY0" fmla="*/ 3510 h 88205"/>
                  <a:gd name="connsiteX1" fmla="*/ 240460 w 243521"/>
                  <a:gd name="connsiteY1" fmla="*/ 8558 h 88205"/>
                  <a:gd name="connsiteX2" fmla="*/ 5668 w 243521"/>
                  <a:gd name="connsiteY2" fmla="*/ 87996 h 88205"/>
                  <a:gd name="connsiteX3" fmla="*/ 182 w 243521"/>
                  <a:gd name="connsiteY3" fmla="*/ 85425 h 88205"/>
                  <a:gd name="connsiteX4" fmla="*/ 144 w 243521"/>
                  <a:gd name="connsiteY4" fmla="*/ 85329 h 88205"/>
                  <a:gd name="connsiteX5" fmla="*/ 2821 w 243521"/>
                  <a:gd name="connsiteY5" fmla="*/ 79738 h 88205"/>
                  <a:gd name="connsiteX6" fmla="*/ 2906 w 243521"/>
                  <a:gd name="connsiteY6" fmla="*/ 79710 h 88205"/>
                  <a:gd name="connsiteX7" fmla="*/ 237602 w 243521"/>
                  <a:gd name="connsiteY7" fmla="*/ 271 h 88205"/>
                  <a:gd name="connsiteX8" fmla="*/ 243127 w 243521"/>
                  <a:gd name="connsiteY8" fmla="*/ 3033 h 88205"/>
                  <a:gd name="connsiteX9" fmla="*/ 243317 w 243521"/>
                  <a:gd name="connsiteY9" fmla="*/ 3510 h 8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3521" h="88205">
                    <a:moveTo>
                      <a:pt x="243317" y="3510"/>
                    </a:moveTo>
                    <a:cubicBezTo>
                      <a:pt x="243774" y="5672"/>
                      <a:pt x="242546" y="7834"/>
                      <a:pt x="240460" y="8558"/>
                    </a:cubicBezTo>
                    <a:lnTo>
                      <a:pt x="5668" y="87996"/>
                    </a:lnTo>
                    <a:cubicBezTo>
                      <a:pt x="3440" y="88806"/>
                      <a:pt x="982" y="87654"/>
                      <a:pt x="182" y="85425"/>
                    </a:cubicBezTo>
                    <a:cubicBezTo>
                      <a:pt x="163" y="85396"/>
                      <a:pt x="153" y="85358"/>
                      <a:pt x="144" y="85329"/>
                    </a:cubicBezTo>
                    <a:cubicBezTo>
                      <a:pt x="-666" y="83043"/>
                      <a:pt x="534" y="80548"/>
                      <a:pt x="2821" y="79738"/>
                    </a:cubicBezTo>
                    <a:cubicBezTo>
                      <a:pt x="2849" y="79729"/>
                      <a:pt x="2878" y="79719"/>
                      <a:pt x="2906" y="79710"/>
                    </a:cubicBezTo>
                    <a:lnTo>
                      <a:pt x="237602" y="271"/>
                    </a:lnTo>
                    <a:cubicBezTo>
                      <a:pt x="239888" y="-481"/>
                      <a:pt x="242355" y="747"/>
                      <a:pt x="243127" y="3033"/>
                    </a:cubicBezTo>
                    <a:cubicBezTo>
                      <a:pt x="243241" y="3167"/>
                      <a:pt x="243308" y="3338"/>
                      <a:pt x="243317" y="3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6" name="MG-任意多边形 555" hidden="1"/>
              <p:cNvSpPr/>
              <p:nvPr>
                <p:custDataLst>
                  <p:tags r:id="rId545"/>
                </p:custDataLst>
              </p:nvPr>
            </p:nvSpPr>
            <p:spPr>
              <a:xfrm>
                <a:off x="8210477" y="1980368"/>
                <a:ext cx="149958" cy="213829"/>
              </a:xfrm>
              <a:custGeom>
                <a:avLst/>
                <a:gdLst>
                  <a:gd name="connsiteX0" fmla="*/ 149723 w 149958"/>
                  <a:gd name="connsiteY0" fmla="*/ 3938 h 213829"/>
                  <a:gd name="connsiteX1" fmla="*/ 148961 w 149958"/>
                  <a:gd name="connsiteY1" fmla="*/ 7748 h 213829"/>
                  <a:gd name="connsiteX2" fmla="*/ 8848 w 149958"/>
                  <a:gd name="connsiteY2" fmla="*/ 211774 h 213829"/>
                  <a:gd name="connsiteX3" fmla="*/ 1990 w 149958"/>
                  <a:gd name="connsiteY3" fmla="*/ 213012 h 213829"/>
                  <a:gd name="connsiteX4" fmla="*/ 752 w 149958"/>
                  <a:gd name="connsiteY4" fmla="*/ 206259 h 213829"/>
                  <a:gd name="connsiteX5" fmla="*/ 752 w 149958"/>
                  <a:gd name="connsiteY5" fmla="*/ 206249 h 213829"/>
                  <a:gd name="connsiteX6" fmla="*/ 140865 w 149958"/>
                  <a:gd name="connsiteY6" fmla="*/ 2224 h 213829"/>
                  <a:gd name="connsiteX7" fmla="*/ 147723 w 149958"/>
                  <a:gd name="connsiteY7" fmla="*/ 890 h 213829"/>
                  <a:gd name="connsiteX8" fmla="*/ 149723 w 149958"/>
                  <a:gd name="connsiteY8" fmla="*/ 3938 h 213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58" h="213829">
                    <a:moveTo>
                      <a:pt x="149723" y="3938"/>
                    </a:moveTo>
                    <a:cubicBezTo>
                      <a:pt x="150037" y="5258"/>
                      <a:pt x="149761" y="6649"/>
                      <a:pt x="148961" y="7748"/>
                    </a:cubicBezTo>
                    <a:lnTo>
                      <a:pt x="8848" y="211774"/>
                    </a:lnTo>
                    <a:cubicBezTo>
                      <a:pt x="7286" y="213993"/>
                      <a:pt x="4229" y="214545"/>
                      <a:pt x="1990" y="213012"/>
                    </a:cubicBezTo>
                    <a:cubicBezTo>
                      <a:pt x="-219" y="211488"/>
                      <a:pt x="-772" y="208468"/>
                      <a:pt x="752" y="206259"/>
                    </a:cubicBezTo>
                    <a:cubicBezTo>
                      <a:pt x="752" y="206249"/>
                      <a:pt x="752" y="206249"/>
                      <a:pt x="752" y="206249"/>
                    </a:cubicBezTo>
                    <a:lnTo>
                      <a:pt x="140865" y="2224"/>
                    </a:lnTo>
                    <a:cubicBezTo>
                      <a:pt x="142398" y="-32"/>
                      <a:pt x="145456" y="-628"/>
                      <a:pt x="147723" y="890"/>
                    </a:cubicBezTo>
                    <a:cubicBezTo>
                      <a:pt x="148723" y="1645"/>
                      <a:pt x="149428" y="2722"/>
                      <a:pt x="149723" y="3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7" name="MG-任意多边形 556" hidden="1"/>
              <p:cNvSpPr/>
              <p:nvPr>
                <p:custDataLst>
                  <p:tags r:id="rId546"/>
                </p:custDataLst>
              </p:nvPr>
            </p:nvSpPr>
            <p:spPr>
              <a:xfrm>
                <a:off x="8094585" y="1976445"/>
                <a:ext cx="124193" cy="216277"/>
              </a:xfrm>
              <a:custGeom>
                <a:avLst/>
                <a:gdLst>
                  <a:gd name="connsiteX0" fmla="*/ 123978 w 124193"/>
                  <a:gd name="connsiteY0" fmla="*/ 212077 h 216277"/>
                  <a:gd name="connsiteX1" fmla="*/ 122264 w 124193"/>
                  <a:gd name="connsiteY1" fmla="*/ 215887 h 216277"/>
                  <a:gd name="connsiteX2" fmla="*/ 117501 w 124193"/>
                  <a:gd name="connsiteY2" fmla="*/ 214554 h 216277"/>
                  <a:gd name="connsiteX3" fmla="*/ 153 w 124193"/>
                  <a:gd name="connsiteY3" fmla="*/ 4909 h 216277"/>
                  <a:gd name="connsiteX4" fmla="*/ 2077 w 124193"/>
                  <a:gd name="connsiteY4" fmla="*/ 313 h 216277"/>
                  <a:gd name="connsiteX5" fmla="*/ 6249 w 124193"/>
                  <a:gd name="connsiteY5" fmla="*/ 1480 h 216277"/>
                  <a:gd name="connsiteX6" fmla="*/ 123502 w 124193"/>
                  <a:gd name="connsiteY6" fmla="*/ 211030 h 216277"/>
                  <a:gd name="connsiteX7" fmla="*/ 123978 w 124193"/>
                  <a:gd name="connsiteY7" fmla="*/ 212077 h 21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193" h="216277">
                    <a:moveTo>
                      <a:pt x="123978" y="212077"/>
                    </a:moveTo>
                    <a:cubicBezTo>
                      <a:pt x="124369" y="213592"/>
                      <a:pt x="123655" y="215173"/>
                      <a:pt x="122264" y="215887"/>
                    </a:cubicBezTo>
                    <a:cubicBezTo>
                      <a:pt x="120578" y="216821"/>
                      <a:pt x="118454" y="216221"/>
                      <a:pt x="117501" y="214554"/>
                    </a:cubicBezTo>
                    <a:lnTo>
                      <a:pt x="153" y="4909"/>
                    </a:lnTo>
                    <a:cubicBezTo>
                      <a:pt x="-580" y="3107"/>
                      <a:pt x="277" y="1049"/>
                      <a:pt x="2077" y="313"/>
                    </a:cubicBezTo>
                    <a:cubicBezTo>
                      <a:pt x="3573" y="-298"/>
                      <a:pt x="5287" y="182"/>
                      <a:pt x="6249" y="1480"/>
                    </a:cubicBezTo>
                    <a:lnTo>
                      <a:pt x="123502" y="211030"/>
                    </a:lnTo>
                    <a:cubicBezTo>
                      <a:pt x="123759" y="211325"/>
                      <a:pt x="123921" y="211687"/>
                      <a:pt x="123978" y="2120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8" name="MG-任意多边形 557" hidden="1"/>
              <p:cNvSpPr/>
              <p:nvPr>
                <p:custDataLst>
                  <p:tags r:id="rId547"/>
                </p:custDataLst>
              </p:nvPr>
            </p:nvSpPr>
            <p:spPr>
              <a:xfrm>
                <a:off x="8092180" y="1973588"/>
                <a:ext cx="269402" cy="17624"/>
              </a:xfrm>
              <a:custGeom>
                <a:avLst/>
                <a:gdLst>
                  <a:gd name="connsiteX0" fmla="*/ 269258 w 269402"/>
                  <a:gd name="connsiteY0" fmla="*/ 10432 h 17624"/>
                  <a:gd name="connsiteX1" fmla="*/ 269258 w 269402"/>
                  <a:gd name="connsiteY1" fmla="*/ 11861 h 17624"/>
                  <a:gd name="connsiteX2" fmla="*/ 263077 w 269402"/>
                  <a:gd name="connsiteY2" fmla="*/ 17671 h 17624"/>
                  <a:gd name="connsiteX3" fmla="*/ 263067 w 269402"/>
                  <a:gd name="connsiteY3" fmla="*/ 17671 h 17624"/>
                  <a:gd name="connsiteX4" fmla="*/ 5892 w 269402"/>
                  <a:gd name="connsiteY4" fmla="*/ 12052 h 17624"/>
                  <a:gd name="connsiteX5" fmla="*/ -109 w 269402"/>
                  <a:gd name="connsiteY5" fmla="*/ 6051 h 17624"/>
                  <a:gd name="connsiteX6" fmla="*/ 5892 w 269402"/>
                  <a:gd name="connsiteY6" fmla="*/ 50 h 17624"/>
                  <a:gd name="connsiteX7" fmla="*/ 263067 w 269402"/>
                  <a:gd name="connsiteY7" fmla="*/ 5765 h 17624"/>
                  <a:gd name="connsiteX8" fmla="*/ 269258 w 269402"/>
                  <a:gd name="connsiteY8" fmla="*/ 10432 h 17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9402" h="17624">
                    <a:moveTo>
                      <a:pt x="269258" y="10432"/>
                    </a:moveTo>
                    <a:cubicBezTo>
                      <a:pt x="269306" y="10908"/>
                      <a:pt x="269306" y="11386"/>
                      <a:pt x="269258" y="11861"/>
                    </a:cubicBezTo>
                    <a:cubicBezTo>
                      <a:pt x="269154" y="15174"/>
                      <a:pt x="266382" y="17775"/>
                      <a:pt x="263077" y="17671"/>
                    </a:cubicBezTo>
                    <a:cubicBezTo>
                      <a:pt x="263067" y="17671"/>
                      <a:pt x="263067" y="17671"/>
                      <a:pt x="263067" y="17671"/>
                    </a:cubicBezTo>
                    <a:lnTo>
                      <a:pt x="5892" y="12052"/>
                    </a:lnTo>
                    <a:cubicBezTo>
                      <a:pt x="2577" y="12052"/>
                      <a:pt x="-109" y="9365"/>
                      <a:pt x="-109" y="6051"/>
                    </a:cubicBezTo>
                    <a:cubicBezTo>
                      <a:pt x="-109" y="2737"/>
                      <a:pt x="2577" y="50"/>
                      <a:pt x="5892" y="50"/>
                    </a:cubicBezTo>
                    <a:lnTo>
                      <a:pt x="263067" y="5765"/>
                    </a:lnTo>
                    <a:cubicBezTo>
                      <a:pt x="265991" y="5599"/>
                      <a:pt x="268611" y="7573"/>
                      <a:pt x="269258" y="10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9" name="MG-任意多边形 558" hidden="1"/>
              <p:cNvSpPr/>
              <p:nvPr>
                <p:custDataLst>
                  <p:tags r:id="rId548"/>
                </p:custDataLst>
              </p:nvPr>
            </p:nvSpPr>
            <p:spPr>
              <a:xfrm>
                <a:off x="8799292" y="2414337"/>
                <a:ext cx="221280" cy="137245"/>
              </a:xfrm>
              <a:custGeom>
                <a:avLst/>
                <a:gdLst>
                  <a:gd name="connsiteX0" fmla="*/ 221086 w 221280"/>
                  <a:gd name="connsiteY0" fmla="*/ 3261 h 137245"/>
                  <a:gd name="connsiteX1" fmla="*/ 219181 w 221280"/>
                  <a:gd name="connsiteY1" fmla="*/ 7547 h 137245"/>
                  <a:gd name="connsiteX2" fmla="*/ 6393 w 221280"/>
                  <a:gd name="connsiteY2" fmla="*/ 136516 h 137245"/>
                  <a:gd name="connsiteX3" fmla="*/ 668 w 221280"/>
                  <a:gd name="connsiteY3" fmla="*/ 135611 h 137245"/>
                  <a:gd name="connsiteX4" fmla="*/ 1583 w 221280"/>
                  <a:gd name="connsiteY4" fmla="*/ 129886 h 137245"/>
                  <a:gd name="connsiteX5" fmla="*/ 2106 w 221280"/>
                  <a:gd name="connsiteY5" fmla="*/ 129562 h 137245"/>
                  <a:gd name="connsiteX6" fmla="*/ 214990 w 221280"/>
                  <a:gd name="connsiteY6" fmla="*/ 594 h 137245"/>
                  <a:gd name="connsiteX7" fmla="*/ 220610 w 221280"/>
                  <a:gd name="connsiteY7" fmla="*/ 2023 h 137245"/>
                  <a:gd name="connsiteX8" fmla="*/ 221086 w 221280"/>
                  <a:gd name="connsiteY8" fmla="*/ 3261 h 1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1280" h="137245">
                    <a:moveTo>
                      <a:pt x="221086" y="3261"/>
                    </a:moveTo>
                    <a:cubicBezTo>
                      <a:pt x="221439" y="4947"/>
                      <a:pt x="220676" y="6681"/>
                      <a:pt x="219181" y="7547"/>
                    </a:cubicBezTo>
                    <a:lnTo>
                      <a:pt x="6393" y="136516"/>
                    </a:lnTo>
                    <a:cubicBezTo>
                      <a:pt x="4564" y="137840"/>
                      <a:pt x="2001" y="137440"/>
                      <a:pt x="668" y="135611"/>
                    </a:cubicBezTo>
                    <a:cubicBezTo>
                      <a:pt x="-656" y="133773"/>
                      <a:pt x="-246" y="131220"/>
                      <a:pt x="1583" y="129886"/>
                    </a:cubicBezTo>
                    <a:cubicBezTo>
                      <a:pt x="1744" y="129763"/>
                      <a:pt x="1925" y="129658"/>
                      <a:pt x="2106" y="129562"/>
                    </a:cubicBezTo>
                    <a:lnTo>
                      <a:pt x="214990" y="594"/>
                    </a:lnTo>
                    <a:cubicBezTo>
                      <a:pt x="216943" y="-511"/>
                      <a:pt x="219419" y="118"/>
                      <a:pt x="220610" y="2023"/>
                    </a:cubicBezTo>
                    <a:cubicBezTo>
                      <a:pt x="220829" y="2413"/>
                      <a:pt x="220981" y="2832"/>
                      <a:pt x="221086" y="32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0" name="MG-任意多边形 559" hidden="1"/>
              <p:cNvSpPr/>
              <p:nvPr>
                <p:custDataLst>
                  <p:tags r:id="rId549"/>
                </p:custDataLst>
              </p:nvPr>
            </p:nvSpPr>
            <p:spPr>
              <a:xfrm>
                <a:off x="8800040" y="2456612"/>
                <a:ext cx="20492" cy="94324"/>
              </a:xfrm>
              <a:custGeom>
                <a:avLst/>
                <a:gdLst>
                  <a:gd name="connsiteX0" fmla="*/ 20312 w 20492"/>
                  <a:gd name="connsiteY0" fmla="*/ 2801 h 94324"/>
                  <a:gd name="connsiteX1" fmla="*/ 20312 w 20492"/>
                  <a:gd name="connsiteY1" fmla="*/ 4134 h 94324"/>
                  <a:gd name="connsiteX2" fmla="*/ 7073 w 20492"/>
                  <a:gd name="connsiteY2" fmla="*/ 91288 h 94324"/>
                  <a:gd name="connsiteX3" fmla="*/ 2977 w 20492"/>
                  <a:gd name="connsiteY3" fmla="*/ 94336 h 94324"/>
                  <a:gd name="connsiteX4" fmla="*/ -71 w 20492"/>
                  <a:gd name="connsiteY4" fmla="*/ 90241 h 94324"/>
                  <a:gd name="connsiteX5" fmla="*/ 13169 w 20492"/>
                  <a:gd name="connsiteY5" fmla="*/ 3087 h 94324"/>
                  <a:gd name="connsiteX6" fmla="*/ 17322 w 20492"/>
                  <a:gd name="connsiteY6" fmla="*/ 96 h 94324"/>
                  <a:gd name="connsiteX7" fmla="*/ 20312 w 20492"/>
                  <a:gd name="connsiteY7" fmla="*/ 3087 h 9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492" h="94324">
                    <a:moveTo>
                      <a:pt x="20312" y="2801"/>
                    </a:moveTo>
                    <a:cubicBezTo>
                      <a:pt x="20408" y="3239"/>
                      <a:pt x="20408" y="3696"/>
                      <a:pt x="20312" y="4134"/>
                    </a:cubicBezTo>
                    <a:lnTo>
                      <a:pt x="7073" y="91288"/>
                    </a:lnTo>
                    <a:cubicBezTo>
                      <a:pt x="6777" y="93260"/>
                      <a:pt x="4949" y="94622"/>
                      <a:pt x="2977" y="94336"/>
                    </a:cubicBezTo>
                    <a:cubicBezTo>
                      <a:pt x="1005" y="94041"/>
                      <a:pt x="-357" y="92212"/>
                      <a:pt x="-71" y="90241"/>
                    </a:cubicBezTo>
                    <a:lnTo>
                      <a:pt x="13169" y="3087"/>
                    </a:lnTo>
                    <a:cubicBezTo>
                      <a:pt x="13492" y="1115"/>
                      <a:pt x="15350" y="-218"/>
                      <a:pt x="17322" y="96"/>
                    </a:cubicBezTo>
                    <a:cubicBezTo>
                      <a:pt x="18855" y="353"/>
                      <a:pt x="20065" y="1553"/>
                      <a:pt x="20312" y="30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1" name="MG-任意多边形 560" hidden="1"/>
              <p:cNvSpPr/>
              <p:nvPr>
                <p:custDataLst>
                  <p:tags r:id="rId550"/>
                </p:custDataLst>
              </p:nvPr>
            </p:nvSpPr>
            <p:spPr>
              <a:xfrm>
                <a:off x="8812944" y="2379393"/>
                <a:ext cx="411847" cy="85086"/>
              </a:xfrm>
              <a:custGeom>
                <a:avLst/>
                <a:gdLst>
                  <a:gd name="connsiteX0" fmla="*/ 411650 w 411847"/>
                  <a:gd name="connsiteY0" fmla="*/ 3248 h 85086"/>
                  <a:gd name="connsiteX1" fmla="*/ 411650 w 411847"/>
                  <a:gd name="connsiteY1" fmla="*/ 3248 h 85086"/>
                  <a:gd name="connsiteX2" fmla="*/ 408649 w 411847"/>
                  <a:gd name="connsiteY2" fmla="*/ 7887 h 85086"/>
                  <a:gd name="connsiteX3" fmla="*/ 408507 w 411847"/>
                  <a:gd name="connsiteY3" fmla="*/ 7915 h 85086"/>
                  <a:gd name="connsiteX4" fmla="*/ 4551 w 411847"/>
                  <a:gd name="connsiteY4" fmla="*/ 85068 h 85086"/>
                  <a:gd name="connsiteX5" fmla="*/ -11 w 411847"/>
                  <a:gd name="connsiteY5" fmla="*/ 81963 h 85086"/>
                  <a:gd name="connsiteX6" fmla="*/ -21 w 411847"/>
                  <a:gd name="connsiteY6" fmla="*/ 81924 h 85086"/>
                  <a:gd name="connsiteX7" fmla="*/ 2894 w 411847"/>
                  <a:gd name="connsiteY7" fmla="*/ 77390 h 85086"/>
                  <a:gd name="connsiteX8" fmla="*/ 3123 w 411847"/>
                  <a:gd name="connsiteY8" fmla="*/ 77352 h 85086"/>
                  <a:gd name="connsiteX9" fmla="*/ 407078 w 411847"/>
                  <a:gd name="connsiteY9" fmla="*/ 105 h 85086"/>
                  <a:gd name="connsiteX10" fmla="*/ 411650 w 411847"/>
                  <a:gd name="connsiteY10" fmla="*/ 3248 h 85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1847" h="85086">
                    <a:moveTo>
                      <a:pt x="411650" y="3248"/>
                    </a:moveTo>
                    <a:lnTo>
                      <a:pt x="411650" y="3248"/>
                    </a:lnTo>
                    <a:cubicBezTo>
                      <a:pt x="412107" y="5353"/>
                      <a:pt x="410764" y="7429"/>
                      <a:pt x="408649" y="7887"/>
                    </a:cubicBezTo>
                    <a:cubicBezTo>
                      <a:pt x="408602" y="7896"/>
                      <a:pt x="408554" y="7906"/>
                      <a:pt x="408507" y="7915"/>
                    </a:cubicBezTo>
                    <a:lnTo>
                      <a:pt x="4551" y="85068"/>
                    </a:lnTo>
                    <a:cubicBezTo>
                      <a:pt x="2437" y="85468"/>
                      <a:pt x="389" y="84077"/>
                      <a:pt x="-11" y="81963"/>
                    </a:cubicBezTo>
                    <a:cubicBezTo>
                      <a:pt x="-21" y="81943"/>
                      <a:pt x="-21" y="81934"/>
                      <a:pt x="-21" y="81924"/>
                    </a:cubicBezTo>
                    <a:cubicBezTo>
                      <a:pt x="-469" y="79867"/>
                      <a:pt x="836" y="77838"/>
                      <a:pt x="2894" y="77390"/>
                    </a:cubicBezTo>
                    <a:cubicBezTo>
                      <a:pt x="2970" y="77381"/>
                      <a:pt x="3046" y="77362"/>
                      <a:pt x="3123" y="77352"/>
                    </a:cubicBezTo>
                    <a:lnTo>
                      <a:pt x="407078" y="105"/>
                    </a:lnTo>
                    <a:cubicBezTo>
                      <a:pt x="409202" y="-248"/>
                      <a:pt x="411221" y="1143"/>
                      <a:pt x="411650" y="3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2" name="MG-任意多边形 561" hidden="1"/>
              <p:cNvSpPr/>
              <p:nvPr>
                <p:custDataLst>
                  <p:tags r:id="rId551"/>
                </p:custDataLst>
              </p:nvPr>
            </p:nvSpPr>
            <p:spPr>
              <a:xfrm>
                <a:off x="8812553" y="2303356"/>
                <a:ext cx="331753" cy="160738"/>
              </a:xfrm>
              <a:custGeom>
                <a:avLst/>
                <a:gdLst>
                  <a:gd name="connsiteX0" fmla="*/ 331555 w 331753"/>
                  <a:gd name="connsiteY0" fmla="*/ 3085 h 160738"/>
                  <a:gd name="connsiteX1" fmla="*/ 329364 w 331753"/>
                  <a:gd name="connsiteY1" fmla="*/ 7466 h 160738"/>
                  <a:gd name="connsiteX2" fmla="*/ 5514 w 331753"/>
                  <a:gd name="connsiteY2" fmla="*/ 160438 h 160738"/>
                  <a:gd name="connsiteX3" fmla="*/ 275 w 331753"/>
                  <a:gd name="connsiteY3" fmla="*/ 158533 h 160738"/>
                  <a:gd name="connsiteX4" fmla="*/ 2113 w 331753"/>
                  <a:gd name="connsiteY4" fmla="*/ 153323 h 160738"/>
                  <a:gd name="connsiteX5" fmla="*/ 2180 w 331753"/>
                  <a:gd name="connsiteY5" fmla="*/ 153294 h 160738"/>
                  <a:gd name="connsiteX6" fmla="*/ 326030 w 331753"/>
                  <a:gd name="connsiteY6" fmla="*/ 418 h 160738"/>
                  <a:gd name="connsiteX7" fmla="*/ 331269 w 331753"/>
                  <a:gd name="connsiteY7" fmla="*/ 2228 h 16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1753" h="160738">
                    <a:moveTo>
                      <a:pt x="331555" y="3085"/>
                    </a:moveTo>
                    <a:cubicBezTo>
                      <a:pt x="331945" y="4876"/>
                      <a:pt x="331031" y="6704"/>
                      <a:pt x="329364" y="7466"/>
                    </a:cubicBezTo>
                    <a:lnTo>
                      <a:pt x="5514" y="160438"/>
                    </a:lnTo>
                    <a:cubicBezTo>
                      <a:pt x="3542" y="161324"/>
                      <a:pt x="1218" y="160476"/>
                      <a:pt x="275" y="158533"/>
                    </a:cubicBezTo>
                    <a:cubicBezTo>
                      <a:pt x="-658" y="156590"/>
                      <a:pt x="170" y="154256"/>
                      <a:pt x="2113" y="153323"/>
                    </a:cubicBezTo>
                    <a:cubicBezTo>
                      <a:pt x="2132" y="153313"/>
                      <a:pt x="2161" y="153304"/>
                      <a:pt x="2180" y="153294"/>
                    </a:cubicBezTo>
                    <a:lnTo>
                      <a:pt x="326030" y="418"/>
                    </a:lnTo>
                    <a:cubicBezTo>
                      <a:pt x="327983" y="-477"/>
                      <a:pt x="330288" y="313"/>
                      <a:pt x="331269" y="22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3" name="MG-任意多边形 562" hidden="1"/>
              <p:cNvSpPr/>
              <p:nvPr>
                <p:custDataLst>
                  <p:tags r:id="rId552"/>
                </p:custDataLst>
              </p:nvPr>
            </p:nvSpPr>
            <p:spPr>
              <a:xfrm>
                <a:off x="8812080" y="2455077"/>
                <a:ext cx="285058" cy="68012"/>
              </a:xfrm>
              <a:custGeom>
                <a:avLst/>
                <a:gdLst>
                  <a:gd name="connsiteX0" fmla="*/ 284879 w 285058"/>
                  <a:gd name="connsiteY0" fmla="*/ 62533 h 68012"/>
                  <a:gd name="connsiteX1" fmla="*/ 284879 w 285058"/>
                  <a:gd name="connsiteY1" fmla="*/ 64438 h 68012"/>
                  <a:gd name="connsiteX2" fmla="*/ 279459 w 285058"/>
                  <a:gd name="connsiteY2" fmla="*/ 67963 h 68012"/>
                  <a:gd name="connsiteX3" fmla="*/ 279449 w 285058"/>
                  <a:gd name="connsiteY3" fmla="*/ 67963 h 68012"/>
                  <a:gd name="connsiteX4" fmla="*/ 3796 w 285058"/>
                  <a:gd name="connsiteY4" fmla="*/ 9670 h 68012"/>
                  <a:gd name="connsiteX5" fmla="*/ -14 w 285058"/>
                  <a:gd name="connsiteY5" fmla="*/ 3955 h 68012"/>
                  <a:gd name="connsiteX6" fmla="*/ 5701 w 285058"/>
                  <a:gd name="connsiteY6" fmla="*/ 145 h 68012"/>
                  <a:gd name="connsiteX7" fmla="*/ 281354 w 285058"/>
                  <a:gd name="connsiteY7" fmla="*/ 58438 h 68012"/>
                  <a:gd name="connsiteX8" fmla="*/ 284879 w 285058"/>
                  <a:gd name="connsiteY8" fmla="*/ 62533 h 6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058" h="68012">
                    <a:moveTo>
                      <a:pt x="284879" y="62533"/>
                    </a:moveTo>
                    <a:cubicBezTo>
                      <a:pt x="284974" y="63162"/>
                      <a:pt x="284974" y="63810"/>
                      <a:pt x="284879" y="64438"/>
                    </a:cubicBezTo>
                    <a:cubicBezTo>
                      <a:pt x="284355" y="66905"/>
                      <a:pt x="281926" y="68487"/>
                      <a:pt x="279459" y="67963"/>
                    </a:cubicBezTo>
                    <a:cubicBezTo>
                      <a:pt x="279459" y="67963"/>
                      <a:pt x="279449" y="67963"/>
                      <a:pt x="279449" y="67963"/>
                    </a:cubicBezTo>
                    <a:lnTo>
                      <a:pt x="3796" y="9670"/>
                    </a:lnTo>
                    <a:cubicBezTo>
                      <a:pt x="1167" y="9146"/>
                      <a:pt x="-538" y="6584"/>
                      <a:pt x="-14" y="3955"/>
                    </a:cubicBezTo>
                    <a:cubicBezTo>
                      <a:pt x="510" y="1326"/>
                      <a:pt x="3072" y="-379"/>
                      <a:pt x="5701" y="145"/>
                    </a:cubicBezTo>
                    <a:lnTo>
                      <a:pt x="281354" y="58438"/>
                    </a:lnTo>
                    <a:cubicBezTo>
                      <a:pt x="283250" y="58961"/>
                      <a:pt x="284640" y="60581"/>
                      <a:pt x="284879" y="625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4" name="MG-任意多边形 563" hidden="1"/>
              <p:cNvSpPr/>
              <p:nvPr>
                <p:custDataLst>
                  <p:tags r:id="rId553"/>
                </p:custDataLst>
              </p:nvPr>
            </p:nvSpPr>
            <p:spPr>
              <a:xfrm>
                <a:off x="9088369" y="2412935"/>
                <a:ext cx="390720" cy="109362"/>
              </a:xfrm>
              <a:custGeom>
                <a:avLst/>
                <a:gdLst>
                  <a:gd name="connsiteX0" fmla="*/ 390542 w 390720"/>
                  <a:gd name="connsiteY0" fmla="*/ 2948 h 109362"/>
                  <a:gd name="connsiteX1" fmla="*/ 387875 w 390720"/>
                  <a:gd name="connsiteY1" fmla="*/ 7330 h 109362"/>
                  <a:gd name="connsiteX2" fmla="*/ 4970 w 390720"/>
                  <a:gd name="connsiteY2" fmla="*/ 109152 h 109362"/>
                  <a:gd name="connsiteX3" fmla="*/ 150 w 390720"/>
                  <a:gd name="connsiteY3" fmla="*/ 107056 h 109362"/>
                  <a:gd name="connsiteX4" fmla="*/ 2246 w 390720"/>
                  <a:gd name="connsiteY4" fmla="*/ 102237 h 109362"/>
                  <a:gd name="connsiteX5" fmla="*/ 3160 w 390720"/>
                  <a:gd name="connsiteY5" fmla="*/ 102008 h 109362"/>
                  <a:gd name="connsiteX6" fmla="*/ 385970 w 390720"/>
                  <a:gd name="connsiteY6" fmla="*/ 186 h 109362"/>
                  <a:gd name="connsiteX7" fmla="*/ 390428 w 390720"/>
                  <a:gd name="connsiteY7" fmla="*/ 2701 h 109362"/>
                  <a:gd name="connsiteX8" fmla="*/ 390447 w 390720"/>
                  <a:gd name="connsiteY8" fmla="*/ 2758 h 109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720" h="109362">
                    <a:moveTo>
                      <a:pt x="390542" y="2948"/>
                    </a:moveTo>
                    <a:cubicBezTo>
                      <a:pt x="390913" y="4882"/>
                      <a:pt x="389761" y="6777"/>
                      <a:pt x="387875" y="7330"/>
                    </a:cubicBezTo>
                    <a:lnTo>
                      <a:pt x="4970" y="109152"/>
                    </a:lnTo>
                    <a:cubicBezTo>
                      <a:pt x="3065" y="109904"/>
                      <a:pt x="903" y="108971"/>
                      <a:pt x="150" y="107056"/>
                    </a:cubicBezTo>
                    <a:cubicBezTo>
                      <a:pt x="-602" y="105151"/>
                      <a:pt x="341" y="102989"/>
                      <a:pt x="2246" y="102237"/>
                    </a:cubicBezTo>
                    <a:cubicBezTo>
                      <a:pt x="2541" y="102122"/>
                      <a:pt x="2846" y="102046"/>
                      <a:pt x="3160" y="102008"/>
                    </a:cubicBezTo>
                    <a:lnTo>
                      <a:pt x="385970" y="186"/>
                    </a:lnTo>
                    <a:cubicBezTo>
                      <a:pt x="387894" y="-357"/>
                      <a:pt x="389894" y="776"/>
                      <a:pt x="390428" y="2701"/>
                    </a:cubicBezTo>
                    <a:cubicBezTo>
                      <a:pt x="390437" y="2720"/>
                      <a:pt x="390437" y="2739"/>
                      <a:pt x="390447" y="27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5" name="MG-任意多边形 564" hidden="1"/>
              <p:cNvSpPr/>
              <p:nvPr>
                <p:custDataLst>
                  <p:tags r:id="rId554"/>
                </p:custDataLst>
              </p:nvPr>
            </p:nvSpPr>
            <p:spPr>
              <a:xfrm>
                <a:off x="9087859" y="2378136"/>
                <a:ext cx="137752" cy="145023"/>
              </a:xfrm>
              <a:custGeom>
                <a:avLst/>
                <a:gdLst>
                  <a:gd name="connsiteX0" fmla="*/ 137497 w 137752"/>
                  <a:gd name="connsiteY0" fmla="*/ 3839 h 145023"/>
                  <a:gd name="connsiteX1" fmla="*/ 136354 w 137752"/>
                  <a:gd name="connsiteY1" fmla="*/ 8125 h 145023"/>
                  <a:gd name="connsiteX2" fmla="*/ 8052 w 137752"/>
                  <a:gd name="connsiteY2" fmla="*/ 143666 h 145023"/>
                  <a:gd name="connsiteX3" fmla="*/ 1318 w 137752"/>
                  <a:gd name="connsiteY3" fmla="*/ 143694 h 145023"/>
                  <a:gd name="connsiteX4" fmla="*/ 1289 w 137752"/>
                  <a:gd name="connsiteY4" fmla="*/ 143666 h 145023"/>
                  <a:gd name="connsiteX5" fmla="*/ 1223 w 137752"/>
                  <a:gd name="connsiteY5" fmla="*/ 137065 h 145023"/>
                  <a:gd name="connsiteX6" fmla="*/ 1289 w 137752"/>
                  <a:gd name="connsiteY6" fmla="*/ 136998 h 145023"/>
                  <a:gd name="connsiteX7" fmla="*/ 129591 w 137752"/>
                  <a:gd name="connsiteY7" fmla="*/ 1457 h 145023"/>
                  <a:gd name="connsiteX8" fmla="*/ 136325 w 137752"/>
                  <a:gd name="connsiteY8" fmla="*/ 1429 h 145023"/>
                  <a:gd name="connsiteX9" fmla="*/ 136354 w 137752"/>
                  <a:gd name="connsiteY9" fmla="*/ 1457 h 145023"/>
                  <a:gd name="connsiteX10" fmla="*/ 137497 w 137752"/>
                  <a:gd name="connsiteY10" fmla="*/ 3839 h 145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752" h="145023">
                    <a:moveTo>
                      <a:pt x="137497" y="3839"/>
                    </a:moveTo>
                    <a:cubicBezTo>
                      <a:pt x="137897" y="5372"/>
                      <a:pt x="137468" y="7001"/>
                      <a:pt x="136354" y="8125"/>
                    </a:cubicBezTo>
                    <a:lnTo>
                      <a:pt x="8052" y="143666"/>
                    </a:lnTo>
                    <a:cubicBezTo>
                      <a:pt x="6204" y="145533"/>
                      <a:pt x="3185" y="145542"/>
                      <a:pt x="1318" y="143694"/>
                    </a:cubicBezTo>
                    <a:cubicBezTo>
                      <a:pt x="1308" y="143685"/>
                      <a:pt x="1299" y="143675"/>
                      <a:pt x="1289" y="143666"/>
                    </a:cubicBezTo>
                    <a:cubicBezTo>
                      <a:pt x="-549" y="141865"/>
                      <a:pt x="-578" y="138903"/>
                      <a:pt x="1223" y="137065"/>
                    </a:cubicBezTo>
                    <a:cubicBezTo>
                      <a:pt x="1241" y="137046"/>
                      <a:pt x="1270" y="137017"/>
                      <a:pt x="1289" y="136998"/>
                    </a:cubicBezTo>
                    <a:lnTo>
                      <a:pt x="129591" y="1457"/>
                    </a:lnTo>
                    <a:cubicBezTo>
                      <a:pt x="131439" y="-410"/>
                      <a:pt x="134458" y="-419"/>
                      <a:pt x="136325" y="1429"/>
                    </a:cubicBezTo>
                    <a:cubicBezTo>
                      <a:pt x="136335" y="1438"/>
                      <a:pt x="136344" y="1448"/>
                      <a:pt x="136354" y="1457"/>
                    </a:cubicBezTo>
                    <a:cubicBezTo>
                      <a:pt x="136944" y="2134"/>
                      <a:pt x="137335" y="2953"/>
                      <a:pt x="137497" y="38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6" name="MG-任意多边形 565" hidden="1"/>
              <p:cNvSpPr/>
              <p:nvPr>
                <p:custDataLst>
                  <p:tags r:id="rId555"/>
                </p:custDataLst>
              </p:nvPr>
            </p:nvSpPr>
            <p:spPr>
              <a:xfrm>
                <a:off x="9089366" y="2303738"/>
                <a:ext cx="54350" cy="218024"/>
              </a:xfrm>
              <a:custGeom>
                <a:avLst/>
                <a:gdLst>
                  <a:gd name="connsiteX0" fmla="*/ 54170 w 54350"/>
                  <a:gd name="connsiteY0" fmla="*/ 2704 h 218024"/>
                  <a:gd name="connsiteX1" fmla="*/ 54170 w 54350"/>
                  <a:gd name="connsiteY1" fmla="*/ 4228 h 218024"/>
                  <a:gd name="connsiteX2" fmla="*/ 6545 w 54350"/>
                  <a:gd name="connsiteY2" fmla="*/ 215492 h 218024"/>
                  <a:gd name="connsiteX3" fmla="*/ 2716 w 54350"/>
                  <a:gd name="connsiteY3" fmla="*/ 218007 h 218024"/>
                  <a:gd name="connsiteX4" fmla="*/ 2545 w 54350"/>
                  <a:gd name="connsiteY4" fmla="*/ 217969 h 218024"/>
                  <a:gd name="connsiteX5" fmla="*/ -36 w 54350"/>
                  <a:gd name="connsiteY5" fmla="*/ 214025 h 218024"/>
                  <a:gd name="connsiteX6" fmla="*/ -27 w 54350"/>
                  <a:gd name="connsiteY6" fmla="*/ 213968 h 218024"/>
                  <a:gd name="connsiteX7" fmla="*/ 47598 w 54350"/>
                  <a:gd name="connsiteY7" fmla="*/ 2704 h 218024"/>
                  <a:gd name="connsiteX8" fmla="*/ 51542 w 54350"/>
                  <a:gd name="connsiteY8" fmla="*/ 122 h 218024"/>
                  <a:gd name="connsiteX9" fmla="*/ 51598 w 54350"/>
                  <a:gd name="connsiteY9" fmla="*/ 132 h 218024"/>
                  <a:gd name="connsiteX10" fmla="*/ 54170 w 54350"/>
                  <a:gd name="connsiteY10" fmla="*/ 2704 h 21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350" h="218024">
                    <a:moveTo>
                      <a:pt x="54170" y="2704"/>
                    </a:moveTo>
                    <a:cubicBezTo>
                      <a:pt x="54265" y="3209"/>
                      <a:pt x="54265" y="3723"/>
                      <a:pt x="54170" y="4228"/>
                    </a:cubicBezTo>
                    <a:lnTo>
                      <a:pt x="6545" y="215492"/>
                    </a:lnTo>
                    <a:cubicBezTo>
                      <a:pt x="6183" y="217245"/>
                      <a:pt x="4469" y="218369"/>
                      <a:pt x="2716" y="218007"/>
                    </a:cubicBezTo>
                    <a:cubicBezTo>
                      <a:pt x="2659" y="217997"/>
                      <a:pt x="2602" y="217988"/>
                      <a:pt x="2545" y="217969"/>
                    </a:cubicBezTo>
                    <a:cubicBezTo>
                      <a:pt x="745" y="217597"/>
                      <a:pt x="-418" y="215826"/>
                      <a:pt x="-36" y="214025"/>
                    </a:cubicBezTo>
                    <a:cubicBezTo>
                      <a:pt x="-36" y="214006"/>
                      <a:pt x="-27" y="213987"/>
                      <a:pt x="-27" y="213968"/>
                    </a:cubicBezTo>
                    <a:lnTo>
                      <a:pt x="47598" y="2704"/>
                    </a:lnTo>
                    <a:cubicBezTo>
                      <a:pt x="47970" y="903"/>
                      <a:pt x="49741" y="-259"/>
                      <a:pt x="51542" y="122"/>
                    </a:cubicBezTo>
                    <a:cubicBezTo>
                      <a:pt x="51560" y="122"/>
                      <a:pt x="51580" y="132"/>
                      <a:pt x="51598" y="132"/>
                    </a:cubicBezTo>
                    <a:cubicBezTo>
                      <a:pt x="52865" y="446"/>
                      <a:pt x="53856" y="1437"/>
                      <a:pt x="54170" y="27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7" name="MG-任意多边形 566" hidden="1"/>
              <p:cNvSpPr/>
              <p:nvPr>
                <p:custDataLst>
                  <p:tags r:id="rId556"/>
                </p:custDataLst>
              </p:nvPr>
            </p:nvSpPr>
            <p:spPr>
              <a:xfrm>
                <a:off x="9085831" y="2512154"/>
                <a:ext cx="256934" cy="66229"/>
              </a:xfrm>
              <a:custGeom>
                <a:avLst/>
                <a:gdLst>
                  <a:gd name="connsiteX0" fmla="*/ 256682 w 256934"/>
                  <a:gd name="connsiteY0" fmla="*/ 58129 h 66229"/>
                  <a:gd name="connsiteX1" fmla="*/ 256682 w 256934"/>
                  <a:gd name="connsiteY1" fmla="*/ 60987 h 66229"/>
                  <a:gd name="connsiteX2" fmla="*/ 248682 w 256934"/>
                  <a:gd name="connsiteY2" fmla="*/ 66130 h 66229"/>
                  <a:gd name="connsiteX3" fmla="*/ 5127 w 256934"/>
                  <a:gd name="connsiteY3" fmla="*/ 13362 h 66229"/>
                  <a:gd name="connsiteX4" fmla="*/ 31 w 256934"/>
                  <a:gd name="connsiteY4" fmla="*/ 5589 h 66229"/>
                  <a:gd name="connsiteX5" fmla="*/ 79 w 256934"/>
                  <a:gd name="connsiteY5" fmla="*/ 5361 h 66229"/>
                  <a:gd name="connsiteX6" fmla="*/ 7966 w 256934"/>
                  <a:gd name="connsiteY6" fmla="*/ 189 h 66229"/>
                  <a:gd name="connsiteX7" fmla="*/ 8080 w 256934"/>
                  <a:gd name="connsiteY7" fmla="*/ 217 h 66229"/>
                  <a:gd name="connsiteX8" fmla="*/ 251825 w 256934"/>
                  <a:gd name="connsiteY8" fmla="*/ 53367 h 66229"/>
                  <a:gd name="connsiteX9" fmla="*/ 256682 w 256934"/>
                  <a:gd name="connsiteY9" fmla="*/ 58129 h 6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34" h="66229">
                    <a:moveTo>
                      <a:pt x="256682" y="58129"/>
                    </a:moveTo>
                    <a:cubicBezTo>
                      <a:pt x="256873" y="59072"/>
                      <a:pt x="256873" y="60044"/>
                      <a:pt x="256682" y="60987"/>
                    </a:cubicBezTo>
                    <a:cubicBezTo>
                      <a:pt x="255873" y="64606"/>
                      <a:pt x="252310" y="66902"/>
                      <a:pt x="248682" y="66130"/>
                    </a:cubicBezTo>
                    <a:lnTo>
                      <a:pt x="5127" y="13362"/>
                    </a:lnTo>
                    <a:cubicBezTo>
                      <a:pt x="1575" y="12628"/>
                      <a:pt x="-712" y="9142"/>
                      <a:pt x="31" y="5589"/>
                    </a:cubicBezTo>
                    <a:cubicBezTo>
                      <a:pt x="41" y="5513"/>
                      <a:pt x="60" y="5437"/>
                      <a:pt x="79" y="5361"/>
                    </a:cubicBezTo>
                    <a:cubicBezTo>
                      <a:pt x="832" y="1760"/>
                      <a:pt x="4365" y="-554"/>
                      <a:pt x="7966" y="189"/>
                    </a:cubicBezTo>
                    <a:cubicBezTo>
                      <a:pt x="8004" y="198"/>
                      <a:pt x="8042" y="208"/>
                      <a:pt x="8080" y="217"/>
                    </a:cubicBezTo>
                    <a:lnTo>
                      <a:pt x="251825" y="53367"/>
                    </a:lnTo>
                    <a:cubicBezTo>
                      <a:pt x="254187" y="53967"/>
                      <a:pt x="256035" y="55786"/>
                      <a:pt x="256682" y="581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8" name="MG-任意多边形 567" hidden="1"/>
              <p:cNvSpPr/>
              <p:nvPr>
                <p:custDataLst>
                  <p:tags r:id="rId557"/>
                </p:custDataLst>
              </p:nvPr>
            </p:nvSpPr>
            <p:spPr>
              <a:xfrm>
                <a:off x="9332359" y="2412238"/>
                <a:ext cx="147154" cy="163393"/>
              </a:xfrm>
              <a:custGeom>
                <a:avLst/>
                <a:gdLst>
                  <a:gd name="connsiteX0" fmla="*/ 146933 w 147154"/>
                  <a:gd name="connsiteY0" fmla="*/ 3550 h 163393"/>
                  <a:gd name="connsiteX1" fmla="*/ 145981 w 147154"/>
                  <a:gd name="connsiteY1" fmla="*/ 7170 h 163393"/>
                  <a:gd name="connsiteX2" fmla="*/ 6916 w 147154"/>
                  <a:gd name="connsiteY2" fmla="*/ 162237 h 163393"/>
                  <a:gd name="connsiteX3" fmla="*/ 1125 w 147154"/>
                  <a:gd name="connsiteY3" fmla="*/ 162256 h 163393"/>
                  <a:gd name="connsiteX4" fmla="*/ 1105 w 147154"/>
                  <a:gd name="connsiteY4" fmla="*/ 162237 h 163393"/>
                  <a:gd name="connsiteX5" fmla="*/ 1105 w 147154"/>
                  <a:gd name="connsiteY5" fmla="*/ 156331 h 163393"/>
                  <a:gd name="connsiteX6" fmla="*/ 140171 w 147154"/>
                  <a:gd name="connsiteY6" fmla="*/ 1264 h 163393"/>
                  <a:gd name="connsiteX7" fmla="*/ 146076 w 147154"/>
                  <a:gd name="connsiteY7" fmla="*/ 1264 h 163393"/>
                  <a:gd name="connsiteX8" fmla="*/ 146933 w 147154"/>
                  <a:gd name="connsiteY8" fmla="*/ 3550 h 16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154" h="163393">
                    <a:moveTo>
                      <a:pt x="146933" y="3550"/>
                    </a:moveTo>
                    <a:cubicBezTo>
                      <a:pt x="147248" y="4836"/>
                      <a:pt x="146895" y="6208"/>
                      <a:pt x="145981" y="7170"/>
                    </a:cubicBezTo>
                    <a:lnTo>
                      <a:pt x="6916" y="162237"/>
                    </a:lnTo>
                    <a:cubicBezTo>
                      <a:pt x="5325" y="163837"/>
                      <a:pt x="2725" y="163847"/>
                      <a:pt x="1125" y="162256"/>
                    </a:cubicBezTo>
                    <a:cubicBezTo>
                      <a:pt x="1115" y="162246"/>
                      <a:pt x="1115" y="162246"/>
                      <a:pt x="1105" y="162237"/>
                    </a:cubicBezTo>
                    <a:cubicBezTo>
                      <a:pt x="-514" y="160599"/>
                      <a:pt x="-514" y="157970"/>
                      <a:pt x="1105" y="156331"/>
                    </a:cubicBezTo>
                    <a:lnTo>
                      <a:pt x="140171" y="1264"/>
                    </a:lnTo>
                    <a:cubicBezTo>
                      <a:pt x="141809" y="-355"/>
                      <a:pt x="144438" y="-355"/>
                      <a:pt x="146076" y="1264"/>
                    </a:cubicBezTo>
                    <a:cubicBezTo>
                      <a:pt x="146629" y="1893"/>
                      <a:pt x="146933" y="2712"/>
                      <a:pt x="146933" y="35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9" name="MG-任意多边形 568" hidden="1"/>
              <p:cNvSpPr/>
              <p:nvPr>
                <p:custDataLst>
                  <p:tags r:id="rId558"/>
                </p:custDataLst>
              </p:nvPr>
            </p:nvSpPr>
            <p:spPr>
              <a:xfrm>
                <a:off x="9217349" y="2379420"/>
                <a:ext cx="122494" cy="195756"/>
              </a:xfrm>
              <a:custGeom>
                <a:avLst/>
                <a:gdLst>
                  <a:gd name="connsiteX0" fmla="*/ 122307 w 122494"/>
                  <a:gd name="connsiteY0" fmla="*/ 191530 h 195756"/>
                  <a:gd name="connsiteX1" fmla="*/ 120688 w 122494"/>
                  <a:gd name="connsiteY1" fmla="*/ 195340 h 195756"/>
                  <a:gd name="connsiteX2" fmla="*/ 115763 w 122494"/>
                  <a:gd name="connsiteY2" fmla="*/ 193959 h 195756"/>
                  <a:gd name="connsiteX3" fmla="*/ 115640 w 122494"/>
                  <a:gd name="connsiteY3" fmla="*/ 193721 h 195756"/>
                  <a:gd name="connsiteX4" fmla="*/ 387 w 122494"/>
                  <a:gd name="connsiteY4" fmla="*/ 5412 h 195756"/>
                  <a:gd name="connsiteX5" fmla="*/ 1530 w 122494"/>
                  <a:gd name="connsiteY5" fmla="*/ 554 h 195756"/>
                  <a:gd name="connsiteX6" fmla="*/ 6369 w 122494"/>
                  <a:gd name="connsiteY6" fmla="*/ 1754 h 195756"/>
                  <a:gd name="connsiteX7" fmla="*/ 6388 w 122494"/>
                  <a:gd name="connsiteY7" fmla="*/ 1792 h 195756"/>
                  <a:gd name="connsiteX8" fmla="*/ 121831 w 122494"/>
                  <a:gd name="connsiteY8" fmla="*/ 190483 h 19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494" h="195756">
                    <a:moveTo>
                      <a:pt x="122307" y="191530"/>
                    </a:moveTo>
                    <a:cubicBezTo>
                      <a:pt x="122621" y="193016"/>
                      <a:pt x="121974" y="194531"/>
                      <a:pt x="120688" y="195340"/>
                    </a:cubicBezTo>
                    <a:cubicBezTo>
                      <a:pt x="118945" y="196321"/>
                      <a:pt x="116735" y="195702"/>
                      <a:pt x="115763" y="193959"/>
                    </a:cubicBezTo>
                    <a:cubicBezTo>
                      <a:pt x="115716" y="193883"/>
                      <a:pt x="115678" y="193797"/>
                      <a:pt x="115640" y="193721"/>
                    </a:cubicBezTo>
                    <a:lnTo>
                      <a:pt x="387" y="5412"/>
                    </a:lnTo>
                    <a:cubicBezTo>
                      <a:pt x="-584" y="3745"/>
                      <a:pt x="-89" y="1611"/>
                      <a:pt x="1530" y="554"/>
                    </a:cubicBezTo>
                    <a:cubicBezTo>
                      <a:pt x="3197" y="-446"/>
                      <a:pt x="5359" y="87"/>
                      <a:pt x="6369" y="1754"/>
                    </a:cubicBezTo>
                    <a:cubicBezTo>
                      <a:pt x="6378" y="1773"/>
                      <a:pt x="6378" y="1783"/>
                      <a:pt x="6388" y="1792"/>
                    </a:cubicBezTo>
                    <a:lnTo>
                      <a:pt x="121831" y="1904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0" name="MG-任意多边形 569" hidden="1"/>
              <p:cNvSpPr/>
              <p:nvPr>
                <p:custDataLst>
                  <p:tags r:id="rId559"/>
                </p:custDataLst>
              </p:nvPr>
            </p:nvSpPr>
            <p:spPr>
              <a:xfrm>
                <a:off x="9331449" y="2566848"/>
                <a:ext cx="300634" cy="174036"/>
              </a:xfrm>
              <a:custGeom>
                <a:avLst/>
                <a:gdLst>
                  <a:gd name="connsiteX0" fmla="*/ 300433 w 300634"/>
                  <a:gd name="connsiteY0" fmla="*/ 168218 h 174036"/>
                  <a:gd name="connsiteX1" fmla="*/ 299862 w 300634"/>
                  <a:gd name="connsiteY1" fmla="*/ 171552 h 174036"/>
                  <a:gd name="connsiteX2" fmla="*/ 293423 w 300634"/>
                  <a:gd name="connsiteY2" fmla="*/ 173533 h 174036"/>
                  <a:gd name="connsiteX3" fmla="*/ 293290 w 300634"/>
                  <a:gd name="connsiteY3" fmla="*/ 173457 h 174036"/>
                  <a:gd name="connsiteX4" fmla="*/ 2396 w 300634"/>
                  <a:gd name="connsiteY4" fmla="*/ 9151 h 174036"/>
                  <a:gd name="connsiteX5" fmla="*/ 491 w 300634"/>
                  <a:gd name="connsiteY5" fmla="*/ 2483 h 174036"/>
                  <a:gd name="connsiteX6" fmla="*/ 7159 w 300634"/>
                  <a:gd name="connsiteY6" fmla="*/ 674 h 174036"/>
                  <a:gd name="connsiteX7" fmla="*/ 298052 w 300634"/>
                  <a:gd name="connsiteY7" fmla="*/ 165170 h 174036"/>
                  <a:gd name="connsiteX8" fmla="*/ 300433 w 300634"/>
                  <a:gd name="connsiteY8" fmla="*/ 168218 h 174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634" h="174036">
                    <a:moveTo>
                      <a:pt x="300433" y="168218"/>
                    </a:moveTo>
                    <a:cubicBezTo>
                      <a:pt x="300662" y="169361"/>
                      <a:pt x="300462" y="170552"/>
                      <a:pt x="299862" y="171552"/>
                    </a:cubicBezTo>
                    <a:cubicBezTo>
                      <a:pt x="298633" y="173876"/>
                      <a:pt x="295747" y="174762"/>
                      <a:pt x="293423" y="173533"/>
                    </a:cubicBezTo>
                    <a:cubicBezTo>
                      <a:pt x="293375" y="173505"/>
                      <a:pt x="293337" y="173486"/>
                      <a:pt x="293290" y="173457"/>
                    </a:cubicBezTo>
                    <a:lnTo>
                      <a:pt x="2396" y="9151"/>
                    </a:lnTo>
                    <a:cubicBezTo>
                      <a:pt x="53" y="7817"/>
                      <a:pt x="-795" y="4855"/>
                      <a:pt x="491" y="2483"/>
                    </a:cubicBezTo>
                    <a:cubicBezTo>
                      <a:pt x="1853" y="178"/>
                      <a:pt x="4815" y="-631"/>
                      <a:pt x="7159" y="674"/>
                    </a:cubicBezTo>
                    <a:lnTo>
                      <a:pt x="298052" y="165170"/>
                    </a:lnTo>
                    <a:cubicBezTo>
                      <a:pt x="299233" y="165808"/>
                      <a:pt x="300100" y="166913"/>
                      <a:pt x="300433" y="168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1" name="MG-任意多边形 570" hidden="1"/>
              <p:cNvSpPr/>
              <p:nvPr>
                <p:custDataLst>
                  <p:tags r:id="rId560"/>
                </p:custDataLst>
              </p:nvPr>
            </p:nvSpPr>
            <p:spPr>
              <a:xfrm>
                <a:off x="9624181" y="2733396"/>
                <a:ext cx="359033" cy="14774"/>
              </a:xfrm>
              <a:custGeom>
                <a:avLst/>
                <a:gdLst>
                  <a:gd name="connsiteX0" fmla="*/ 358888 w 359033"/>
                  <a:gd name="connsiteY0" fmla="*/ 11196 h 14774"/>
                  <a:gd name="connsiteX1" fmla="*/ 358888 w 359033"/>
                  <a:gd name="connsiteY1" fmla="*/ 11958 h 14774"/>
                  <a:gd name="connsiteX2" fmla="*/ 356040 w 359033"/>
                  <a:gd name="connsiteY2" fmla="*/ 14825 h 14774"/>
                  <a:gd name="connsiteX3" fmla="*/ 355840 w 359033"/>
                  <a:gd name="connsiteY3" fmla="*/ 14815 h 14774"/>
                  <a:gd name="connsiteX4" fmla="*/ 2844 w 359033"/>
                  <a:gd name="connsiteY4" fmla="*/ 6052 h 14774"/>
                  <a:gd name="connsiteX5" fmla="*/ -109 w 359033"/>
                  <a:gd name="connsiteY5" fmla="*/ 3004 h 14774"/>
                  <a:gd name="connsiteX6" fmla="*/ 3035 w 359033"/>
                  <a:gd name="connsiteY6" fmla="*/ 51 h 14774"/>
                  <a:gd name="connsiteX7" fmla="*/ 3035 w 359033"/>
                  <a:gd name="connsiteY7" fmla="*/ 51 h 14774"/>
                  <a:gd name="connsiteX8" fmla="*/ 356031 w 359033"/>
                  <a:gd name="connsiteY8" fmla="*/ 8814 h 14774"/>
                  <a:gd name="connsiteX9" fmla="*/ 358888 w 359033"/>
                  <a:gd name="connsiteY9" fmla="*/ 11196 h 1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9033" h="14774">
                    <a:moveTo>
                      <a:pt x="358888" y="11196"/>
                    </a:moveTo>
                    <a:cubicBezTo>
                      <a:pt x="358936" y="11443"/>
                      <a:pt x="358936" y="11710"/>
                      <a:pt x="358888" y="11958"/>
                    </a:cubicBezTo>
                    <a:cubicBezTo>
                      <a:pt x="358888" y="13539"/>
                      <a:pt x="357612" y="14815"/>
                      <a:pt x="356040" y="14825"/>
                    </a:cubicBezTo>
                    <a:cubicBezTo>
                      <a:pt x="355974" y="14825"/>
                      <a:pt x="355907" y="14815"/>
                      <a:pt x="355840" y="14815"/>
                    </a:cubicBezTo>
                    <a:lnTo>
                      <a:pt x="2844" y="6052"/>
                    </a:lnTo>
                    <a:cubicBezTo>
                      <a:pt x="1215" y="5957"/>
                      <a:pt x="-61" y="4633"/>
                      <a:pt x="-109" y="3004"/>
                    </a:cubicBezTo>
                    <a:cubicBezTo>
                      <a:pt x="-61" y="1318"/>
                      <a:pt x="1349" y="4"/>
                      <a:pt x="3035" y="51"/>
                    </a:cubicBezTo>
                    <a:cubicBezTo>
                      <a:pt x="3035" y="51"/>
                      <a:pt x="3035" y="51"/>
                      <a:pt x="3035" y="51"/>
                    </a:cubicBezTo>
                    <a:lnTo>
                      <a:pt x="356031" y="8814"/>
                    </a:lnTo>
                    <a:cubicBezTo>
                      <a:pt x="357412" y="8871"/>
                      <a:pt x="358584" y="9843"/>
                      <a:pt x="358888" y="111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2" name="MG-任意多边形 571" hidden="1"/>
              <p:cNvSpPr/>
              <p:nvPr>
                <p:custDataLst>
                  <p:tags r:id="rId561"/>
                </p:custDataLst>
              </p:nvPr>
            </p:nvSpPr>
            <p:spPr>
              <a:xfrm>
                <a:off x="9471480" y="2412352"/>
                <a:ext cx="159645" cy="327347"/>
              </a:xfrm>
              <a:custGeom>
                <a:avLst/>
                <a:gdLst>
                  <a:gd name="connsiteX0" fmla="*/ 159450 w 159645"/>
                  <a:gd name="connsiteY0" fmla="*/ 322714 h 327347"/>
                  <a:gd name="connsiteX1" fmla="*/ 157259 w 159645"/>
                  <a:gd name="connsiteY1" fmla="*/ 327001 h 327347"/>
                  <a:gd name="connsiteX2" fmla="*/ 152154 w 159645"/>
                  <a:gd name="connsiteY2" fmla="*/ 325277 h 327347"/>
                  <a:gd name="connsiteX3" fmla="*/ 152116 w 159645"/>
                  <a:gd name="connsiteY3" fmla="*/ 325191 h 327347"/>
                  <a:gd name="connsiteX4" fmla="*/ 288 w 159645"/>
                  <a:gd name="connsiteY4" fmla="*/ 5627 h 327347"/>
                  <a:gd name="connsiteX5" fmla="*/ 2012 w 159645"/>
                  <a:gd name="connsiteY5" fmla="*/ 522 h 327347"/>
                  <a:gd name="connsiteX6" fmla="*/ 2097 w 159645"/>
                  <a:gd name="connsiteY6" fmla="*/ 484 h 327347"/>
                  <a:gd name="connsiteX7" fmla="*/ 7241 w 159645"/>
                  <a:gd name="connsiteY7" fmla="*/ 2093 h 327347"/>
                  <a:gd name="connsiteX8" fmla="*/ 7336 w 159645"/>
                  <a:gd name="connsiteY8" fmla="*/ 2293 h 327347"/>
                  <a:gd name="connsiteX9" fmla="*/ 159165 w 159645"/>
                  <a:gd name="connsiteY9" fmla="*/ 322714 h 327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45" h="327347">
                    <a:moveTo>
                      <a:pt x="159450" y="322714"/>
                    </a:moveTo>
                    <a:cubicBezTo>
                      <a:pt x="159831" y="324486"/>
                      <a:pt x="158917" y="326277"/>
                      <a:pt x="157259" y="327001"/>
                    </a:cubicBezTo>
                    <a:cubicBezTo>
                      <a:pt x="155374" y="327934"/>
                      <a:pt x="153088" y="327163"/>
                      <a:pt x="152154" y="325277"/>
                    </a:cubicBezTo>
                    <a:cubicBezTo>
                      <a:pt x="152145" y="325248"/>
                      <a:pt x="152125" y="325220"/>
                      <a:pt x="152116" y="325191"/>
                    </a:cubicBezTo>
                    <a:lnTo>
                      <a:pt x="288" y="5627"/>
                    </a:lnTo>
                    <a:cubicBezTo>
                      <a:pt x="-646" y="3741"/>
                      <a:pt x="126" y="1455"/>
                      <a:pt x="2012" y="522"/>
                    </a:cubicBezTo>
                    <a:cubicBezTo>
                      <a:pt x="2040" y="512"/>
                      <a:pt x="2069" y="493"/>
                      <a:pt x="2097" y="484"/>
                    </a:cubicBezTo>
                    <a:cubicBezTo>
                      <a:pt x="3964" y="-488"/>
                      <a:pt x="6260" y="227"/>
                      <a:pt x="7241" y="2093"/>
                    </a:cubicBezTo>
                    <a:cubicBezTo>
                      <a:pt x="7269" y="2160"/>
                      <a:pt x="7308" y="2227"/>
                      <a:pt x="7336" y="2293"/>
                    </a:cubicBezTo>
                    <a:lnTo>
                      <a:pt x="159165" y="322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3" name="MG-任意多边形 572" hidden="1"/>
              <p:cNvSpPr/>
              <p:nvPr>
                <p:custDataLst>
                  <p:tags r:id="rId562"/>
                </p:custDataLst>
              </p:nvPr>
            </p:nvSpPr>
            <p:spPr>
              <a:xfrm>
                <a:off x="9623113" y="2731701"/>
                <a:ext cx="247211" cy="209425"/>
              </a:xfrm>
              <a:custGeom>
                <a:avLst/>
                <a:gdLst>
                  <a:gd name="connsiteX0" fmla="*/ 246990 w 247211"/>
                  <a:gd name="connsiteY0" fmla="*/ 204057 h 209425"/>
                  <a:gd name="connsiteX1" fmla="*/ 246038 w 247211"/>
                  <a:gd name="connsiteY1" fmla="*/ 207867 h 209425"/>
                  <a:gd name="connsiteX2" fmla="*/ 239656 w 247211"/>
                  <a:gd name="connsiteY2" fmla="*/ 208439 h 209425"/>
                  <a:gd name="connsiteX3" fmla="*/ 1531 w 247211"/>
                  <a:gd name="connsiteY3" fmla="*/ 7937 h 209425"/>
                  <a:gd name="connsiteX4" fmla="*/ 855 w 247211"/>
                  <a:gd name="connsiteY4" fmla="*/ 1775 h 209425"/>
                  <a:gd name="connsiteX5" fmla="*/ 959 w 247211"/>
                  <a:gd name="connsiteY5" fmla="*/ 1651 h 209425"/>
                  <a:gd name="connsiteX6" fmla="*/ 7246 w 247211"/>
                  <a:gd name="connsiteY6" fmla="*/ 1079 h 209425"/>
                  <a:gd name="connsiteX7" fmla="*/ 245847 w 247211"/>
                  <a:gd name="connsiteY7" fmla="*/ 201581 h 209425"/>
                  <a:gd name="connsiteX8" fmla="*/ 246990 w 247211"/>
                  <a:gd name="connsiteY8" fmla="*/ 204057 h 20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211" h="209425">
                    <a:moveTo>
                      <a:pt x="246990" y="204057"/>
                    </a:moveTo>
                    <a:cubicBezTo>
                      <a:pt x="247304" y="205410"/>
                      <a:pt x="246952" y="206829"/>
                      <a:pt x="246038" y="207867"/>
                    </a:cubicBezTo>
                    <a:cubicBezTo>
                      <a:pt x="244418" y="209763"/>
                      <a:pt x="241580" y="210020"/>
                      <a:pt x="239656" y="208439"/>
                    </a:cubicBezTo>
                    <a:lnTo>
                      <a:pt x="1531" y="7937"/>
                    </a:lnTo>
                    <a:cubicBezTo>
                      <a:pt x="-355" y="6423"/>
                      <a:pt x="-660" y="3670"/>
                      <a:pt x="855" y="1775"/>
                    </a:cubicBezTo>
                    <a:cubicBezTo>
                      <a:pt x="883" y="1737"/>
                      <a:pt x="921" y="1689"/>
                      <a:pt x="959" y="1651"/>
                    </a:cubicBezTo>
                    <a:cubicBezTo>
                      <a:pt x="2541" y="-235"/>
                      <a:pt x="5350" y="-492"/>
                      <a:pt x="7246" y="1079"/>
                    </a:cubicBezTo>
                    <a:lnTo>
                      <a:pt x="245847" y="201581"/>
                    </a:lnTo>
                    <a:cubicBezTo>
                      <a:pt x="246476" y="202267"/>
                      <a:pt x="246866" y="203133"/>
                      <a:pt x="246990" y="2040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4" name="MG-任意多边形 573" hidden="1"/>
              <p:cNvSpPr/>
              <p:nvPr>
                <p:custDataLst>
                  <p:tags r:id="rId563"/>
                </p:custDataLst>
              </p:nvPr>
            </p:nvSpPr>
            <p:spPr>
              <a:xfrm>
                <a:off x="9862650" y="2864106"/>
                <a:ext cx="234888" cy="75711"/>
              </a:xfrm>
              <a:custGeom>
                <a:avLst/>
                <a:gdLst>
                  <a:gd name="connsiteX0" fmla="*/ 234720 w 234888"/>
                  <a:gd name="connsiteY0" fmla="*/ 2500 h 75711"/>
                  <a:gd name="connsiteX1" fmla="*/ 232529 w 234888"/>
                  <a:gd name="connsiteY1" fmla="*/ 6120 h 75711"/>
                  <a:gd name="connsiteX2" fmla="*/ 3929 w 234888"/>
                  <a:gd name="connsiteY2" fmla="*/ 75652 h 75711"/>
                  <a:gd name="connsiteX3" fmla="*/ 24 w 234888"/>
                  <a:gd name="connsiteY3" fmla="*/ 73557 h 75711"/>
                  <a:gd name="connsiteX4" fmla="*/ 2119 w 234888"/>
                  <a:gd name="connsiteY4" fmla="*/ 69651 h 75711"/>
                  <a:gd name="connsiteX5" fmla="*/ 230719 w 234888"/>
                  <a:gd name="connsiteY5" fmla="*/ 214 h 75711"/>
                  <a:gd name="connsiteX6" fmla="*/ 234586 w 234888"/>
                  <a:gd name="connsiteY6" fmla="*/ 2110 h 75711"/>
                  <a:gd name="connsiteX7" fmla="*/ 234625 w 234888"/>
                  <a:gd name="connsiteY7" fmla="*/ 2214 h 7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4888" h="75711">
                    <a:moveTo>
                      <a:pt x="234720" y="2500"/>
                    </a:moveTo>
                    <a:cubicBezTo>
                      <a:pt x="235034" y="4091"/>
                      <a:pt x="234082" y="5662"/>
                      <a:pt x="232529" y="6120"/>
                    </a:cubicBezTo>
                    <a:lnTo>
                      <a:pt x="3929" y="75652"/>
                    </a:lnTo>
                    <a:cubicBezTo>
                      <a:pt x="2281" y="76090"/>
                      <a:pt x="567" y="75176"/>
                      <a:pt x="24" y="73557"/>
                    </a:cubicBezTo>
                    <a:cubicBezTo>
                      <a:pt x="-471" y="71899"/>
                      <a:pt x="462" y="70156"/>
                      <a:pt x="2119" y="69651"/>
                    </a:cubicBezTo>
                    <a:lnTo>
                      <a:pt x="230719" y="214"/>
                    </a:lnTo>
                    <a:cubicBezTo>
                      <a:pt x="232310" y="-329"/>
                      <a:pt x="234044" y="519"/>
                      <a:pt x="234586" y="2110"/>
                    </a:cubicBezTo>
                    <a:cubicBezTo>
                      <a:pt x="234606" y="2148"/>
                      <a:pt x="234615" y="2176"/>
                      <a:pt x="234625" y="22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5" name="MG-任意多边形 574" hidden="1"/>
              <p:cNvSpPr/>
              <p:nvPr>
                <p:custDataLst>
                  <p:tags r:id="rId564"/>
                </p:custDataLst>
              </p:nvPr>
            </p:nvSpPr>
            <p:spPr>
              <a:xfrm>
                <a:off x="9863212" y="2742024"/>
                <a:ext cx="120328" cy="198010"/>
              </a:xfrm>
              <a:custGeom>
                <a:avLst/>
                <a:gdLst>
                  <a:gd name="connsiteX0" fmla="*/ 120048 w 120328"/>
                  <a:gd name="connsiteY0" fmla="*/ 2567 h 198010"/>
                  <a:gd name="connsiteX1" fmla="*/ 120048 w 120328"/>
                  <a:gd name="connsiteY1" fmla="*/ 4853 h 198010"/>
                  <a:gd name="connsiteX2" fmla="*/ 5748 w 120328"/>
                  <a:gd name="connsiteY2" fmla="*/ 196496 h 198010"/>
                  <a:gd name="connsiteX3" fmla="*/ 1462 w 120328"/>
                  <a:gd name="connsiteY3" fmla="*/ 197639 h 198010"/>
                  <a:gd name="connsiteX4" fmla="*/ 319 w 120328"/>
                  <a:gd name="connsiteY4" fmla="*/ 193257 h 198010"/>
                  <a:gd name="connsiteX5" fmla="*/ 114619 w 120328"/>
                  <a:gd name="connsiteY5" fmla="*/ 1614 h 198010"/>
                  <a:gd name="connsiteX6" fmla="*/ 118905 w 120328"/>
                  <a:gd name="connsiteY6" fmla="*/ 471 h 198010"/>
                  <a:gd name="connsiteX7" fmla="*/ 120048 w 120328"/>
                  <a:gd name="connsiteY7" fmla="*/ 2567 h 19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328" h="198010">
                    <a:moveTo>
                      <a:pt x="120048" y="2567"/>
                    </a:moveTo>
                    <a:cubicBezTo>
                      <a:pt x="120277" y="3310"/>
                      <a:pt x="120277" y="4110"/>
                      <a:pt x="120048" y="4853"/>
                    </a:cubicBezTo>
                    <a:lnTo>
                      <a:pt x="5748" y="196496"/>
                    </a:lnTo>
                    <a:cubicBezTo>
                      <a:pt x="4881" y="197991"/>
                      <a:pt x="2957" y="198506"/>
                      <a:pt x="1462" y="197639"/>
                    </a:cubicBezTo>
                    <a:cubicBezTo>
                      <a:pt x="-43" y="196734"/>
                      <a:pt x="-558" y="194781"/>
                      <a:pt x="319" y="193257"/>
                    </a:cubicBezTo>
                    <a:lnTo>
                      <a:pt x="114619" y="1614"/>
                    </a:lnTo>
                    <a:cubicBezTo>
                      <a:pt x="115485" y="119"/>
                      <a:pt x="117410" y="-395"/>
                      <a:pt x="118905" y="471"/>
                    </a:cubicBezTo>
                    <a:cubicBezTo>
                      <a:pt x="119524" y="1014"/>
                      <a:pt x="119934" y="1757"/>
                      <a:pt x="120048" y="25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6" name="MG-任意多边形 575" hidden="1"/>
              <p:cNvSpPr/>
              <p:nvPr>
                <p:custDataLst>
                  <p:tags r:id="rId565"/>
                </p:custDataLst>
              </p:nvPr>
            </p:nvSpPr>
            <p:spPr>
              <a:xfrm>
                <a:off x="10014658" y="3388370"/>
                <a:ext cx="66865" cy="61618"/>
              </a:xfrm>
              <a:custGeom>
                <a:avLst/>
                <a:gdLst>
                  <a:gd name="connsiteX0" fmla="*/ 66614 w 66865"/>
                  <a:gd name="connsiteY0" fmla="*/ 60023 h 61618"/>
                  <a:gd name="connsiteX1" fmla="*/ 66614 w 66865"/>
                  <a:gd name="connsiteY1" fmla="*/ 61262 h 61618"/>
                  <a:gd name="connsiteX2" fmla="*/ 64614 w 66865"/>
                  <a:gd name="connsiteY2" fmla="*/ 61262 h 61618"/>
                  <a:gd name="connsiteX3" fmla="*/ 225 w 66865"/>
                  <a:gd name="connsiteY3" fmla="*/ 2397 h 61618"/>
                  <a:gd name="connsiteX4" fmla="*/ 396 w 66865"/>
                  <a:gd name="connsiteY4" fmla="*/ 387 h 61618"/>
                  <a:gd name="connsiteX5" fmla="*/ 2130 w 66865"/>
                  <a:gd name="connsiteY5" fmla="*/ 302 h 61618"/>
                  <a:gd name="connsiteX6" fmla="*/ 66519 w 66865"/>
                  <a:gd name="connsiteY6" fmla="*/ 59166 h 61618"/>
                  <a:gd name="connsiteX7" fmla="*/ 66614 w 66865"/>
                  <a:gd name="connsiteY7" fmla="*/ 60023 h 61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865" h="61618">
                    <a:moveTo>
                      <a:pt x="66614" y="60023"/>
                    </a:moveTo>
                    <a:cubicBezTo>
                      <a:pt x="66805" y="60414"/>
                      <a:pt x="66805" y="60871"/>
                      <a:pt x="66614" y="61262"/>
                    </a:cubicBezTo>
                    <a:cubicBezTo>
                      <a:pt x="66062" y="61805"/>
                      <a:pt x="65166" y="61805"/>
                      <a:pt x="64614" y="61262"/>
                    </a:cubicBezTo>
                    <a:lnTo>
                      <a:pt x="225" y="2397"/>
                    </a:lnTo>
                    <a:cubicBezTo>
                      <a:pt x="-280" y="1797"/>
                      <a:pt x="-203" y="892"/>
                      <a:pt x="396" y="387"/>
                    </a:cubicBezTo>
                    <a:cubicBezTo>
                      <a:pt x="892" y="-32"/>
                      <a:pt x="1597" y="-60"/>
                      <a:pt x="2130" y="302"/>
                    </a:cubicBezTo>
                    <a:lnTo>
                      <a:pt x="66519" y="59166"/>
                    </a:lnTo>
                    <a:cubicBezTo>
                      <a:pt x="66614" y="59442"/>
                      <a:pt x="66652" y="59738"/>
                      <a:pt x="66614" y="600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7" name="MG-任意多边形 576" hidden="1"/>
              <p:cNvSpPr/>
              <p:nvPr>
                <p:custDataLst>
                  <p:tags r:id="rId566"/>
                </p:custDataLst>
              </p:nvPr>
            </p:nvSpPr>
            <p:spPr>
              <a:xfrm>
                <a:off x="10475534" y="3252807"/>
                <a:ext cx="274164" cy="74387"/>
              </a:xfrm>
              <a:custGeom>
                <a:avLst/>
                <a:gdLst>
                  <a:gd name="connsiteX0" fmla="*/ 274012 w 274164"/>
                  <a:gd name="connsiteY0" fmla="*/ 2134 h 74387"/>
                  <a:gd name="connsiteX1" fmla="*/ 272107 w 274164"/>
                  <a:gd name="connsiteY1" fmla="*/ 5182 h 74387"/>
                  <a:gd name="connsiteX2" fmla="*/ 3121 w 274164"/>
                  <a:gd name="connsiteY2" fmla="*/ 74333 h 74387"/>
                  <a:gd name="connsiteX3" fmla="*/ 35 w 274164"/>
                  <a:gd name="connsiteY3" fmla="*/ 72676 h 74387"/>
                  <a:gd name="connsiteX4" fmla="*/ -22 w 274164"/>
                  <a:gd name="connsiteY4" fmla="*/ 72428 h 74387"/>
                  <a:gd name="connsiteX5" fmla="*/ 1787 w 274164"/>
                  <a:gd name="connsiteY5" fmla="*/ 69285 h 74387"/>
                  <a:gd name="connsiteX6" fmla="*/ 270773 w 274164"/>
                  <a:gd name="connsiteY6" fmla="*/ 134 h 74387"/>
                  <a:gd name="connsiteX7" fmla="*/ 274012 w 274164"/>
                  <a:gd name="connsiteY7" fmla="*/ 2039 h 7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164" h="74387">
                    <a:moveTo>
                      <a:pt x="274012" y="2134"/>
                    </a:moveTo>
                    <a:cubicBezTo>
                      <a:pt x="274259" y="3486"/>
                      <a:pt x="273431" y="4810"/>
                      <a:pt x="272107" y="5182"/>
                    </a:cubicBezTo>
                    <a:lnTo>
                      <a:pt x="3121" y="74333"/>
                    </a:lnTo>
                    <a:cubicBezTo>
                      <a:pt x="1806" y="74724"/>
                      <a:pt x="435" y="73981"/>
                      <a:pt x="35" y="72676"/>
                    </a:cubicBezTo>
                    <a:cubicBezTo>
                      <a:pt x="16" y="72590"/>
                      <a:pt x="-4" y="72514"/>
                      <a:pt x="-22" y="72428"/>
                    </a:cubicBezTo>
                    <a:cubicBezTo>
                      <a:pt x="-385" y="71057"/>
                      <a:pt x="425" y="69657"/>
                      <a:pt x="1787" y="69285"/>
                    </a:cubicBezTo>
                    <a:lnTo>
                      <a:pt x="270773" y="134"/>
                    </a:lnTo>
                    <a:cubicBezTo>
                      <a:pt x="272192" y="-228"/>
                      <a:pt x="273640" y="619"/>
                      <a:pt x="274012" y="20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8" name="MG-任意多边形 577" hidden="1"/>
              <p:cNvSpPr/>
              <p:nvPr>
                <p:custDataLst>
                  <p:tags r:id="rId567"/>
                </p:custDataLst>
              </p:nvPr>
            </p:nvSpPr>
            <p:spPr>
              <a:xfrm>
                <a:off x="10475141" y="3321753"/>
                <a:ext cx="229662" cy="91636"/>
              </a:xfrm>
              <a:custGeom>
                <a:avLst/>
                <a:gdLst>
                  <a:gd name="connsiteX0" fmla="*/ 229447 w 229662"/>
                  <a:gd name="connsiteY0" fmla="*/ 88064 h 91636"/>
                  <a:gd name="connsiteX1" fmla="*/ 229447 w 229662"/>
                  <a:gd name="connsiteY1" fmla="*/ 89779 h 91636"/>
                  <a:gd name="connsiteX2" fmla="*/ 225637 w 229662"/>
                  <a:gd name="connsiteY2" fmla="*/ 91493 h 91636"/>
                  <a:gd name="connsiteX3" fmla="*/ 225637 w 229662"/>
                  <a:gd name="connsiteY3" fmla="*/ 91493 h 91636"/>
                  <a:gd name="connsiteX4" fmla="*/ 1799 w 229662"/>
                  <a:gd name="connsiteY4" fmla="*/ 5768 h 91636"/>
                  <a:gd name="connsiteX5" fmla="*/ 85 w 229662"/>
                  <a:gd name="connsiteY5" fmla="*/ 1958 h 91636"/>
                  <a:gd name="connsiteX6" fmla="*/ 3895 w 229662"/>
                  <a:gd name="connsiteY6" fmla="*/ 244 h 91636"/>
                  <a:gd name="connsiteX7" fmla="*/ 227732 w 229662"/>
                  <a:gd name="connsiteY7" fmla="*/ 85969 h 91636"/>
                  <a:gd name="connsiteX8" fmla="*/ 229447 w 229662"/>
                  <a:gd name="connsiteY8" fmla="*/ 88064 h 9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62" h="91636">
                    <a:moveTo>
                      <a:pt x="229447" y="88064"/>
                    </a:moveTo>
                    <a:cubicBezTo>
                      <a:pt x="229590" y="88626"/>
                      <a:pt x="229590" y="89217"/>
                      <a:pt x="229447" y="89779"/>
                    </a:cubicBezTo>
                    <a:cubicBezTo>
                      <a:pt x="228866" y="91303"/>
                      <a:pt x="227161" y="92074"/>
                      <a:pt x="225637" y="91493"/>
                    </a:cubicBezTo>
                    <a:cubicBezTo>
                      <a:pt x="225637" y="91493"/>
                      <a:pt x="225637" y="91493"/>
                      <a:pt x="225637" y="91493"/>
                    </a:cubicBezTo>
                    <a:lnTo>
                      <a:pt x="1799" y="5768"/>
                    </a:lnTo>
                    <a:cubicBezTo>
                      <a:pt x="275" y="5187"/>
                      <a:pt x="-496" y="3482"/>
                      <a:pt x="85" y="1958"/>
                    </a:cubicBezTo>
                    <a:cubicBezTo>
                      <a:pt x="666" y="434"/>
                      <a:pt x="2371" y="-337"/>
                      <a:pt x="3895" y="244"/>
                    </a:cubicBezTo>
                    <a:lnTo>
                      <a:pt x="227732" y="85969"/>
                    </a:lnTo>
                    <a:cubicBezTo>
                      <a:pt x="228618" y="86331"/>
                      <a:pt x="229266" y="87121"/>
                      <a:pt x="229447" y="880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9" name="MG-任意多边形 578" hidden="1"/>
              <p:cNvSpPr/>
              <p:nvPr>
                <p:custDataLst>
                  <p:tags r:id="rId568"/>
                </p:custDataLst>
              </p:nvPr>
            </p:nvSpPr>
            <p:spPr>
              <a:xfrm>
                <a:off x="10698550" y="3251887"/>
                <a:ext cx="51938" cy="161837"/>
              </a:xfrm>
              <a:custGeom>
                <a:avLst/>
                <a:gdLst>
                  <a:gd name="connsiteX0" fmla="*/ 51758 w 51938"/>
                  <a:gd name="connsiteY0" fmla="*/ 2864 h 161837"/>
                  <a:gd name="connsiteX1" fmla="*/ 51758 w 51938"/>
                  <a:gd name="connsiteY1" fmla="*/ 4483 h 161837"/>
                  <a:gd name="connsiteX2" fmla="*/ 6515 w 51938"/>
                  <a:gd name="connsiteY2" fmla="*/ 159455 h 161837"/>
                  <a:gd name="connsiteX3" fmla="*/ 2400 w 51938"/>
                  <a:gd name="connsiteY3" fmla="*/ 161760 h 161837"/>
                  <a:gd name="connsiteX4" fmla="*/ 2324 w 51938"/>
                  <a:gd name="connsiteY4" fmla="*/ 161741 h 161837"/>
                  <a:gd name="connsiteX5" fmla="*/ 19 w 51938"/>
                  <a:gd name="connsiteY5" fmla="*/ 157626 h 161837"/>
                  <a:gd name="connsiteX6" fmla="*/ 38 w 51938"/>
                  <a:gd name="connsiteY6" fmla="*/ 157550 h 161837"/>
                  <a:gd name="connsiteX7" fmla="*/ 45186 w 51938"/>
                  <a:gd name="connsiteY7" fmla="*/ 2483 h 161837"/>
                  <a:gd name="connsiteX8" fmla="*/ 49291 w 51938"/>
                  <a:gd name="connsiteY8" fmla="*/ 178 h 161837"/>
                  <a:gd name="connsiteX9" fmla="*/ 49377 w 51938"/>
                  <a:gd name="connsiteY9" fmla="*/ 197 h 161837"/>
                  <a:gd name="connsiteX10" fmla="*/ 51758 w 51938"/>
                  <a:gd name="connsiteY10" fmla="*/ 2864 h 16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38" h="161837">
                    <a:moveTo>
                      <a:pt x="51758" y="2864"/>
                    </a:moveTo>
                    <a:cubicBezTo>
                      <a:pt x="51854" y="3397"/>
                      <a:pt x="51854" y="3950"/>
                      <a:pt x="51758" y="4483"/>
                    </a:cubicBezTo>
                    <a:lnTo>
                      <a:pt x="6515" y="159455"/>
                    </a:lnTo>
                    <a:cubicBezTo>
                      <a:pt x="6019" y="161226"/>
                      <a:pt x="4181" y="162265"/>
                      <a:pt x="2400" y="161760"/>
                    </a:cubicBezTo>
                    <a:cubicBezTo>
                      <a:pt x="2381" y="161760"/>
                      <a:pt x="2352" y="161750"/>
                      <a:pt x="2324" y="161741"/>
                    </a:cubicBezTo>
                    <a:cubicBezTo>
                      <a:pt x="552" y="161245"/>
                      <a:pt x="-486" y="159407"/>
                      <a:pt x="19" y="157626"/>
                    </a:cubicBezTo>
                    <a:cubicBezTo>
                      <a:pt x="19" y="157607"/>
                      <a:pt x="28" y="157578"/>
                      <a:pt x="38" y="157550"/>
                    </a:cubicBezTo>
                    <a:lnTo>
                      <a:pt x="45186" y="2483"/>
                    </a:lnTo>
                    <a:cubicBezTo>
                      <a:pt x="45681" y="711"/>
                      <a:pt x="47520" y="-327"/>
                      <a:pt x="49291" y="178"/>
                    </a:cubicBezTo>
                    <a:cubicBezTo>
                      <a:pt x="49320" y="178"/>
                      <a:pt x="49349" y="187"/>
                      <a:pt x="49377" y="197"/>
                    </a:cubicBezTo>
                    <a:cubicBezTo>
                      <a:pt x="50587" y="606"/>
                      <a:pt x="51492" y="1616"/>
                      <a:pt x="51758" y="28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0" name="MG-任意多边形 579" hidden="1"/>
              <p:cNvSpPr/>
              <p:nvPr>
                <p:custDataLst>
                  <p:tags r:id="rId569"/>
                </p:custDataLst>
              </p:nvPr>
            </p:nvSpPr>
            <p:spPr>
              <a:xfrm>
                <a:off x="10697739" y="3406620"/>
                <a:ext cx="121257" cy="33246"/>
              </a:xfrm>
              <a:custGeom>
                <a:avLst/>
                <a:gdLst>
                  <a:gd name="connsiteX0" fmla="*/ 121149 w 121257"/>
                  <a:gd name="connsiteY0" fmla="*/ 25486 h 33246"/>
                  <a:gd name="connsiteX1" fmla="*/ 4563 w 121257"/>
                  <a:gd name="connsiteY1" fmla="*/ 150 h 33246"/>
                  <a:gd name="connsiteX2" fmla="*/ -9 w 121257"/>
                  <a:gd name="connsiteY2" fmla="*/ 3007 h 33246"/>
                  <a:gd name="connsiteX3" fmla="*/ -9 w 121257"/>
                  <a:gd name="connsiteY3" fmla="*/ 3007 h 33246"/>
                  <a:gd name="connsiteX4" fmla="*/ 2839 w 121257"/>
                  <a:gd name="connsiteY4" fmla="*/ 7579 h 33246"/>
                  <a:gd name="connsiteX5" fmla="*/ 2848 w 121257"/>
                  <a:gd name="connsiteY5" fmla="*/ 7579 h 33246"/>
                  <a:gd name="connsiteX6" fmla="*/ 121149 w 121257"/>
                  <a:gd name="connsiteY6" fmla="*/ 33297 h 3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57" h="33246">
                    <a:moveTo>
                      <a:pt x="121149" y="25486"/>
                    </a:moveTo>
                    <a:lnTo>
                      <a:pt x="4563" y="150"/>
                    </a:lnTo>
                    <a:cubicBezTo>
                      <a:pt x="2515" y="-327"/>
                      <a:pt x="467" y="950"/>
                      <a:pt x="-9" y="3007"/>
                    </a:cubicBezTo>
                    <a:cubicBezTo>
                      <a:pt x="-9" y="3007"/>
                      <a:pt x="-9" y="3007"/>
                      <a:pt x="-9" y="3007"/>
                    </a:cubicBezTo>
                    <a:cubicBezTo>
                      <a:pt x="-485" y="5055"/>
                      <a:pt x="791" y="7103"/>
                      <a:pt x="2839" y="7579"/>
                    </a:cubicBezTo>
                    <a:cubicBezTo>
                      <a:pt x="2848" y="7579"/>
                      <a:pt x="2848" y="7579"/>
                      <a:pt x="2848" y="7579"/>
                    </a:cubicBezTo>
                    <a:lnTo>
                      <a:pt x="121149" y="33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1" name="MG-任意多边形 580" hidden="1"/>
              <p:cNvSpPr/>
              <p:nvPr>
                <p:custDataLst>
                  <p:tags r:id="rId570"/>
                </p:custDataLst>
              </p:nvPr>
            </p:nvSpPr>
            <p:spPr>
              <a:xfrm>
                <a:off x="10743792" y="3252464"/>
                <a:ext cx="75205" cy="100058"/>
              </a:xfrm>
              <a:custGeom>
                <a:avLst/>
                <a:gdLst>
                  <a:gd name="connsiteX0" fmla="*/ 75096 w 75205"/>
                  <a:gd name="connsiteY0" fmla="*/ 90774 h 100058"/>
                  <a:gd name="connsiteX1" fmla="*/ 5087 w 75205"/>
                  <a:gd name="connsiteY1" fmla="*/ 1144 h 100058"/>
                  <a:gd name="connsiteX2" fmla="*/ 992 w 75205"/>
                  <a:gd name="connsiteY2" fmla="*/ 667 h 100058"/>
                  <a:gd name="connsiteX3" fmla="*/ 516 w 75205"/>
                  <a:gd name="connsiteY3" fmla="*/ 4858 h 100058"/>
                  <a:gd name="connsiteX4" fmla="*/ 75096 w 75205"/>
                  <a:gd name="connsiteY4" fmla="*/ 100108 h 100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05" h="100058">
                    <a:moveTo>
                      <a:pt x="75096" y="90774"/>
                    </a:moveTo>
                    <a:lnTo>
                      <a:pt x="5087" y="1144"/>
                    </a:lnTo>
                    <a:cubicBezTo>
                      <a:pt x="4078" y="-104"/>
                      <a:pt x="2259" y="-314"/>
                      <a:pt x="992" y="667"/>
                    </a:cubicBezTo>
                    <a:cubicBezTo>
                      <a:pt x="-265" y="1715"/>
                      <a:pt x="-475" y="3563"/>
                      <a:pt x="516" y="4858"/>
                    </a:cubicBezTo>
                    <a:lnTo>
                      <a:pt x="75096" y="100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2" name="MG-任意多边形 581" hidden="1"/>
              <p:cNvSpPr/>
              <p:nvPr>
                <p:custDataLst>
                  <p:tags r:id="rId571"/>
                </p:custDataLst>
              </p:nvPr>
            </p:nvSpPr>
            <p:spPr>
              <a:xfrm>
                <a:off x="8273657" y="2088735"/>
                <a:ext cx="149974" cy="93107"/>
              </a:xfrm>
              <a:custGeom>
                <a:avLst/>
                <a:gdLst>
                  <a:gd name="connsiteX0" fmla="*/ 149789 w 149974"/>
                  <a:gd name="connsiteY0" fmla="*/ 2537 h 93107"/>
                  <a:gd name="connsiteX1" fmla="*/ 148360 w 149974"/>
                  <a:gd name="connsiteY1" fmla="*/ 5966 h 93107"/>
                  <a:gd name="connsiteX2" fmla="*/ 4723 w 149974"/>
                  <a:gd name="connsiteY2" fmla="*/ 92739 h 93107"/>
                  <a:gd name="connsiteX3" fmla="*/ 342 w 149974"/>
                  <a:gd name="connsiteY3" fmla="*/ 91691 h 93107"/>
                  <a:gd name="connsiteX4" fmla="*/ 1389 w 149974"/>
                  <a:gd name="connsiteY4" fmla="*/ 87309 h 93107"/>
                  <a:gd name="connsiteX5" fmla="*/ 144931 w 149974"/>
                  <a:gd name="connsiteY5" fmla="*/ 537 h 93107"/>
                  <a:gd name="connsiteX6" fmla="*/ 149265 w 149974"/>
                  <a:gd name="connsiteY6" fmla="*/ 1508 h 93107"/>
                  <a:gd name="connsiteX7" fmla="*/ 149313 w 149974"/>
                  <a:gd name="connsiteY7" fmla="*/ 1584 h 93107"/>
                  <a:gd name="connsiteX8" fmla="*/ 149789 w 149974"/>
                  <a:gd name="connsiteY8" fmla="*/ 2537 h 9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4" h="93107">
                    <a:moveTo>
                      <a:pt x="149789" y="2537"/>
                    </a:moveTo>
                    <a:cubicBezTo>
                      <a:pt x="150084" y="3871"/>
                      <a:pt x="149513" y="5233"/>
                      <a:pt x="148360" y="5966"/>
                    </a:cubicBezTo>
                    <a:lnTo>
                      <a:pt x="4723" y="92739"/>
                    </a:lnTo>
                    <a:cubicBezTo>
                      <a:pt x="3209" y="93577"/>
                      <a:pt x="1313" y="93120"/>
                      <a:pt x="342" y="91691"/>
                    </a:cubicBezTo>
                    <a:cubicBezTo>
                      <a:pt x="-544" y="90186"/>
                      <a:pt x="-87" y="88252"/>
                      <a:pt x="1389" y="87309"/>
                    </a:cubicBezTo>
                    <a:lnTo>
                      <a:pt x="144931" y="537"/>
                    </a:lnTo>
                    <a:cubicBezTo>
                      <a:pt x="146398" y="-387"/>
                      <a:pt x="148341" y="41"/>
                      <a:pt x="149265" y="1508"/>
                    </a:cubicBezTo>
                    <a:cubicBezTo>
                      <a:pt x="149284" y="1537"/>
                      <a:pt x="149294" y="1556"/>
                      <a:pt x="149313" y="1584"/>
                    </a:cubicBezTo>
                    <a:cubicBezTo>
                      <a:pt x="149513" y="1880"/>
                      <a:pt x="149675" y="2204"/>
                      <a:pt x="149789" y="25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3" name="MG-任意多边形 582" hidden="1"/>
              <p:cNvSpPr/>
              <p:nvPr>
                <p:custDataLst>
                  <p:tags r:id="rId572"/>
                </p:custDataLst>
              </p:nvPr>
            </p:nvSpPr>
            <p:spPr>
              <a:xfrm>
                <a:off x="8271842" y="2102422"/>
                <a:ext cx="197627" cy="81548"/>
              </a:xfrm>
              <a:custGeom>
                <a:avLst/>
                <a:gdLst>
                  <a:gd name="connsiteX0" fmla="*/ 197419 w 197627"/>
                  <a:gd name="connsiteY0" fmla="*/ 3994 h 81548"/>
                  <a:gd name="connsiteX1" fmla="*/ 194275 w 197627"/>
                  <a:gd name="connsiteY1" fmla="*/ 9709 h 81548"/>
                  <a:gd name="connsiteX2" fmla="*/ 6633 w 197627"/>
                  <a:gd name="connsiteY2" fmla="*/ 81242 h 81548"/>
                  <a:gd name="connsiteX3" fmla="*/ 194 w 197627"/>
                  <a:gd name="connsiteY3" fmla="*/ 78479 h 81548"/>
                  <a:gd name="connsiteX4" fmla="*/ 156 w 197627"/>
                  <a:gd name="connsiteY4" fmla="*/ 78384 h 81548"/>
                  <a:gd name="connsiteX5" fmla="*/ 3109 w 197627"/>
                  <a:gd name="connsiteY5" fmla="*/ 71907 h 81548"/>
                  <a:gd name="connsiteX6" fmla="*/ 190751 w 197627"/>
                  <a:gd name="connsiteY6" fmla="*/ 374 h 81548"/>
                  <a:gd name="connsiteX7" fmla="*/ 197133 w 197627"/>
                  <a:gd name="connsiteY7" fmla="*/ 3232 h 8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627" h="81548">
                    <a:moveTo>
                      <a:pt x="197419" y="3994"/>
                    </a:moveTo>
                    <a:cubicBezTo>
                      <a:pt x="197905" y="6413"/>
                      <a:pt x="196581" y="8823"/>
                      <a:pt x="194275" y="9709"/>
                    </a:cubicBezTo>
                    <a:lnTo>
                      <a:pt x="6633" y="81242"/>
                    </a:lnTo>
                    <a:cubicBezTo>
                      <a:pt x="4090" y="82261"/>
                      <a:pt x="1213" y="81023"/>
                      <a:pt x="194" y="78479"/>
                    </a:cubicBezTo>
                    <a:cubicBezTo>
                      <a:pt x="185" y="78451"/>
                      <a:pt x="166" y="78413"/>
                      <a:pt x="156" y="78384"/>
                    </a:cubicBezTo>
                    <a:cubicBezTo>
                      <a:pt x="-701" y="75784"/>
                      <a:pt x="585" y="72964"/>
                      <a:pt x="3109" y="71907"/>
                    </a:cubicBezTo>
                    <a:lnTo>
                      <a:pt x="190751" y="374"/>
                    </a:lnTo>
                    <a:cubicBezTo>
                      <a:pt x="193304" y="-597"/>
                      <a:pt x="196152" y="689"/>
                      <a:pt x="197133" y="32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4" name="MG-任意多边形 583" hidden="1"/>
              <p:cNvSpPr/>
              <p:nvPr>
                <p:custDataLst>
                  <p:tags r:id="rId573"/>
                </p:custDataLst>
              </p:nvPr>
            </p:nvSpPr>
            <p:spPr>
              <a:xfrm>
                <a:off x="8271673" y="2143272"/>
                <a:ext cx="69055" cy="40578"/>
              </a:xfrm>
              <a:custGeom>
                <a:avLst/>
                <a:gdLst>
                  <a:gd name="connsiteX0" fmla="*/ 68810 w 69055"/>
                  <a:gd name="connsiteY0" fmla="*/ 4102 h 40578"/>
                  <a:gd name="connsiteX1" fmla="*/ 66143 w 69055"/>
                  <a:gd name="connsiteY1" fmla="*/ 9721 h 40578"/>
                  <a:gd name="connsiteX2" fmla="*/ 7374 w 69055"/>
                  <a:gd name="connsiteY2" fmla="*/ 40011 h 40578"/>
                  <a:gd name="connsiteX3" fmla="*/ 639 w 69055"/>
                  <a:gd name="connsiteY3" fmla="*/ 38068 h 40578"/>
                  <a:gd name="connsiteX4" fmla="*/ 516 w 69055"/>
                  <a:gd name="connsiteY4" fmla="*/ 37820 h 40578"/>
                  <a:gd name="connsiteX5" fmla="*/ 2516 w 69055"/>
                  <a:gd name="connsiteY5" fmla="*/ 30962 h 40578"/>
                  <a:gd name="connsiteX6" fmla="*/ 2706 w 69055"/>
                  <a:gd name="connsiteY6" fmla="*/ 30867 h 40578"/>
                  <a:gd name="connsiteX7" fmla="*/ 61475 w 69055"/>
                  <a:gd name="connsiteY7" fmla="*/ 577 h 40578"/>
                  <a:gd name="connsiteX8" fmla="*/ 68429 w 69055"/>
                  <a:gd name="connsiteY8" fmla="*/ 2768 h 40578"/>
                  <a:gd name="connsiteX9" fmla="*/ 68810 w 69055"/>
                  <a:gd name="connsiteY9" fmla="*/ 4102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055" h="40578">
                    <a:moveTo>
                      <a:pt x="68810" y="4102"/>
                    </a:moveTo>
                    <a:cubicBezTo>
                      <a:pt x="69353" y="6369"/>
                      <a:pt x="68248" y="8712"/>
                      <a:pt x="66143" y="9721"/>
                    </a:cubicBezTo>
                    <a:lnTo>
                      <a:pt x="7374" y="40011"/>
                    </a:lnTo>
                    <a:cubicBezTo>
                      <a:pt x="4983" y="41335"/>
                      <a:pt x="1963" y="40459"/>
                      <a:pt x="639" y="38068"/>
                    </a:cubicBezTo>
                    <a:cubicBezTo>
                      <a:pt x="601" y="37992"/>
                      <a:pt x="554" y="37906"/>
                      <a:pt x="516" y="37820"/>
                    </a:cubicBezTo>
                    <a:cubicBezTo>
                      <a:pt x="-828" y="35372"/>
                      <a:pt x="68" y="32305"/>
                      <a:pt x="2516" y="30962"/>
                    </a:cubicBezTo>
                    <a:cubicBezTo>
                      <a:pt x="2582" y="30934"/>
                      <a:pt x="2640" y="30895"/>
                      <a:pt x="2706" y="30867"/>
                    </a:cubicBezTo>
                    <a:lnTo>
                      <a:pt x="61475" y="577"/>
                    </a:lnTo>
                    <a:cubicBezTo>
                      <a:pt x="64009" y="-642"/>
                      <a:pt x="67048" y="320"/>
                      <a:pt x="68429" y="2768"/>
                    </a:cubicBezTo>
                    <a:cubicBezTo>
                      <a:pt x="68600" y="3197"/>
                      <a:pt x="68724" y="3644"/>
                      <a:pt x="68810" y="41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5" name="MG-任意多边形 584" hidden="1"/>
              <p:cNvSpPr/>
              <p:nvPr>
                <p:custDataLst>
                  <p:tags r:id="rId574"/>
                </p:custDataLst>
              </p:nvPr>
            </p:nvSpPr>
            <p:spPr>
              <a:xfrm>
                <a:off x="8331809" y="2049230"/>
                <a:ext cx="292515" cy="102874"/>
              </a:xfrm>
              <a:custGeom>
                <a:avLst/>
                <a:gdLst>
                  <a:gd name="connsiteX0" fmla="*/ 292328 w 292515"/>
                  <a:gd name="connsiteY0" fmla="*/ 2989 h 102874"/>
                  <a:gd name="connsiteX1" fmla="*/ 289756 w 292515"/>
                  <a:gd name="connsiteY1" fmla="*/ 7466 h 102874"/>
                  <a:gd name="connsiteX2" fmla="*/ 4864 w 292515"/>
                  <a:gd name="connsiteY2" fmla="*/ 102716 h 102874"/>
                  <a:gd name="connsiteX3" fmla="*/ 130 w 292515"/>
                  <a:gd name="connsiteY3" fmla="*/ 100430 h 102874"/>
                  <a:gd name="connsiteX4" fmla="*/ 101 w 292515"/>
                  <a:gd name="connsiteY4" fmla="*/ 100335 h 102874"/>
                  <a:gd name="connsiteX5" fmla="*/ 2454 w 292515"/>
                  <a:gd name="connsiteY5" fmla="*/ 95487 h 102874"/>
                  <a:gd name="connsiteX6" fmla="*/ 2482 w 292515"/>
                  <a:gd name="connsiteY6" fmla="*/ 95477 h 102874"/>
                  <a:gd name="connsiteX7" fmla="*/ 287375 w 292515"/>
                  <a:gd name="connsiteY7" fmla="*/ 227 h 102874"/>
                  <a:gd name="connsiteX8" fmla="*/ 292233 w 292515"/>
                  <a:gd name="connsiteY8" fmla="*/ 2704 h 102874"/>
                  <a:gd name="connsiteX9" fmla="*/ 292328 w 292515"/>
                  <a:gd name="connsiteY9" fmla="*/ 2989 h 10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2515" h="102874">
                    <a:moveTo>
                      <a:pt x="292328" y="2989"/>
                    </a:moveTo>
                    <a:cubicBezTo>
                      <a:pt x="292719" y="4914"/>
                      <a:pt x="291614" y="6838"/>
                      <a:pt x="289756" y="7466"/>
                    </a:cubicBezTo>
                    <a:lnTo>
                      <a:pt x="4864" y="102716"/>
                    </a:lnTo>
                    <a:cubicBezTo>
                      <a:pt x="2930" y="103392"/>
                      <a:pt x="806" y="102364"/>
                      <a:pt x="130" y="100430"/>
                    </a:cubicBezTo>
                    <a:cubicBezTo>
                      <a:pt x="120" y="100402"/>
                      <a:pt x="111" y="100364"/>
                      <a:pt x="101" y="100335"/>
                    </a:cubicBezTo>
                    <a:cubicBezTo>
                      <a:pt x="-585" y="98344"/>
                      <a:pt x="463" y="96173"/>
                      <a:pt x="2454" y="95487"/>
                    </a:cubicBezTo>
                    <a:cubicBezTo>
                      <a:pt x="2464" y="95487"/>
                      <a:pt x="2473" y="95477"/>
                      <a:pt x="2482" y="95477"/>
                    </a:cubicBezTo>
                    <a:lnTo>
                      <a:pt x="287375" y="227"/>
                    </a:lnTo>
                    <a:cubicBezTo>
                      <a:pt x="289395" y="-401"/>
                      <a:pt x="291557" y="694"/>
                      <a:pt x="292233" y="2704"/>
                    </a:cubicBezTo>
                    <a:cubicBezTo>
                      <a:pt x="292233" y="2704"/>
                      <a:pt x="292328" y="2894"/>
                      <a:pt x="292328" y="2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6" name="MG-任意多边形 585" hidden="1"/>
              <p:cNvSpPr/>
              <p:nvPr>
                <p:custDataLst>
                  <p:tags r:id="rId575"/>
                </p:custDataLst>
              </p:nvPr>
            </p:nvSpPr>
            <p:spPr>
              <a:xfrm>
                <a:off x="8330377" y="2105217"/>
                <a:ext cx="124723" cy="48339"/>
              </a:xfrm>
              <a:custGeom>
                <a:avLst/>
                <a:gdLst>
                  <a:gd name="connsiteX0" fmla="*/ 124501 w 124723"/>
                  <a:gd name="connsiteY0" fmla="*/ 3485 h 48339"/>
                  <a:gd name="connsiteX1" fmla="*/ 121263 w 124723"/>
                  <a:gd name="connsiteY1" fmla="*/ 9295 h 48339"/>
                  <a:gd name="connsiteX2" fmla="*/ 6963 w 124723"/>
                  <a:gd name="connsiteY2" fmla="*/ 47967 h 48339"/>
                  <a:gd name="connsiteX3" fmla="*/ 314 w 124723"/>
                  <a:gd name="connsiteY3" fmla="*/ 45366 h 48339"/>
                  <a:gd name="connsiteX4" fmla="*/ 2915 w 124723"/>
                  <a:gd name="connsiteY4" fmla="*/ 38718 h 48339"/>
                  <a:gd name="connsiteX5" fmla="*/ 3724 w 124723"/>
                  <a:gd name="connsiteY5" fmla="*/ 38442 h 48339"/>
                  <a:gd name="connsiteX6" fmla="*/ 118024 w 124723"/>
                  <a:gd name="connsiteY6" fmla="*/ 342 h 48339"/>
                  <a:gd name="connsiteX7" fmla="*/ 124359 w 124723"/>
                  <a:gd name="connsiteY7" fmla="*/ 3342 h 48339"/>
                  <a:gd name="connsiteX8" fmla="*/ 124406 w 124723"/>
                  <a:gd name="connsiteY8" fmla="*/ 3485 h 48339"/>
                  <a:gd name="connsiteX9" fmla="*/ 124501 w 124723"/>
                  <a:gd name="connsiteY9" fmla="*/ 3485 h 4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23" h="48339">
                    <a:moveTo>
                      <a:pt x="124501" y="3485"/>
                    </a:moveTo>
                    <a:cubicBezTo>
                      <a:pt x="125035" y="5962"/>
                      <a:pt x="123644" y="8448"/>
                      <a:pt x="121263" y="9295"/>
                    </a:cubicBezTo>
                    <a:lnTo>
                      <a:pt x="6963" y="47967"/>
                    </a:lnTo>
                    <a:cubicBezTo>
                      <a:pt x="4410" y="49081"/>
                      <a:pt x="1429" y="47919"/>
                      <a:pt x="314" y="45366"/>
                    </a:cubicBezTo>
                    <a:cubicBezTo>
                      <a:pt x="-800" y="42814"/>
                      <a:pt x="362" y="39832"/>
                      <a:pt x="2915" y="38718"/>
                    </a:cubicBezTo>
                    <a:cubicBezTo>
                      <a:pt x="3181" y="38604"/>
                      <a:pt x="3448" y="38508"/>
                      <a:pt x="3724" y="38442"/>
                    </a:cubicBezTo>
                    <a:lnTo>
                      <a:pt x="118024" y="342"/>
                    </a:lnTo>
                    <a:cubicBezTo>
                      <a:pt x="120596" y="-582"/>
                      <a:pt x="123435" y="761"/>
                      <a:pt x="124359" y="3342"/>
                    </a:cubicBezTo>
                    <a:cubicBezTo>
                      <a:pt x="124377" y="3390"/>
                      <a:pt x="124387" y="3437"/>
                      <a:pt x="124406" y="3485"/>
                    </a:cubicBezTo>
                    <a:cubicBezTo>
                      <a:pt x="124406" y="3485"/>
                      <a:pt x="124501" y="3295"/>
                      <a:pt x="124501" y="34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7" name="MG-任意多边形 586" hidden="1"/>
              <p:cNvSpPr/>
              <p:nvPr>
                <p:custDataLst>
                  <p:tags r:id="rId576"/>
                </p:custDataLst>
              </p:nvPr>
            </p:nvSpPr>
            <p:spPr>
              <a:xfrm>
                <a:off x="8329606" y="2101194"/>
                <a:ext cx="140766" cy="53124"/>
              </a:xfrm>
              <a:custGeom>
                <a:avLst/>
                <a:gdLst>
                  <a:gd name="connsiteX0" fmla="*/ 140512 w 140766"/>
                  <a:gd name="connsiteY0" fmla="*/ 5222 h 53124"/>
                  <a:gd name="connsiteX1" fmla="*/ 136511 w 140766"/>
                  <a:gd name="connsiteY1" fmla="*/ 12080 h 53124"/>
                  <a:gd name="connsiteX2" fmla="*/ 7733 w 140766"/>
                  <a:gd name="connsiteY2" fmla="*/ 52847 h 53124"/>
                  <a:gd name="connsiteX3" fmla="*/ 218 w 140766"/>
                  <a:gd name="connsiteY3" fmla="*/ 49209 h 53124"/>
                  <a:gd name="connsiteX4" fmla="*/ 3857 w 140766"/>
                  <a:gd name="connsiteY4" fmla="*/ 41693 h 53124"/>
                  <a:gd name="connsiteX5" fmla="*/ 4114 w 140766"/>
                  <a:gd name="connsiteY5" fmla="*/ 41608 h 53124"/>
                  <a:gd name="connsiteX6" fmla="*/ 132892 w 140766"/>
                  <a:gd name="connsiteY6" fmla="*/ 364 h 53124"/>
                  <a:gd name="connsiteX7" fmla="*/ 140379 w 140766"/>
                  <a:gd name="connsiteY7" fmla="*/ 4060 h 53124"/>
                  <a:gd name="connsiteX8" fmla="*/ 140417 w 140766"/>
                  <a:gd name="connsiteY8" fmla="*/ 4174 h 53124"/>
                  <a:gd name="connsiteX9" fmla="*/ 140512 w 140766"/>
                  <a:gd name="connsiteY9" fmla="*/ 5222 h 5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66" h="53124">
                    <a:moveTo>
                      <a:pt x="140512" y="5222"/>
                    </a:moveTo>
                    <a:cubicBezTo>
                      <a:pt x="141188" y="8203"/>
                      <a:pt x="139445" y="11204"/>
                      <a:pt x="136511" y="12080"/>
                    </a:cubicBezTo>
                    <a:lnTo>
                      <a:pt x="7733" y="52847"/>
                    </a:lnTo>
                    <a:cubicBezTo>
                      <a:pt x="4657" y="53914"/>
                      <a:pt x="1285" y="52285"/>
                      <a:pt x="218" y="49209"/>
                    </a:cubicBezTo>
                    <a:cubicBezTo>
                      <a:pt x="-849" y="46122"/>
                      <a:pt x="780" y="42760"/>
                      <a:pt x="3857" y="41693"/>
                    </a:cubicBezTo>
                    <a:cubicBezTo>
                      <a:pt x="3942" y="41665"/>
                      <a:pt x="4028" y="41636"/>
                      <a:pt x="4114" y="41608"/>
                    </a:cubicBezTo>
                    <a:lnTo>
                      <a:pt x="132892" y="364"/>
                    </a:lnTo>
                    <a:cubicBezTo>
                      <a:pt x="135978" y="-683"/>
                      <a:pt x="139331" y="974"/>
                      <a:pt x="140379" y="4060"/>
                    </a:cubicBezTo>
                    <a:cubicBezTo>
                      <a:pt x="140388" y="4098"/>
                      <a:pt x="140407" y="4136"/>
                      <a:pt x="140417" y="4174"/>
                    </a:cubicBezTo>
                    <a:cubicBezTo>
                      <a:pt x="140417" y="4174"/>
                      <a:pt x="140512" y="4555"/>
                      <a:pt x="140512" y="52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8" name="MG-任意多边形 587" hidden="1"/>
              <p:cNvSpPr/>
              <p:nvPr>
                <p:custDataLst>
                  <p:tags r:id="rId577"/>
                </p:custDataLst>
              </p:nvPr>
            </p:nvSpPr>
            <p:spPr>
              <a:xfrm>
                <a:off x="8446861" y="2016602"/>
                <a:ext cx="314795" cy="96181"/>
              </a:xfrm>
              <a:custGeom>
                <a:avLst/>
                <a:gdLst>
                  <a:gd name="connsiteX0" fmla="*/ 314627 w 314795"/>
                  <a:gd name="connsiteY0" fmla="*/ 2375 h 96181"/>
                  <a:gd name="connsiteX1" fmla="*/ 312436 w 314795"/>
                  <a:gd name="connsiteY1" fmla="*/ 5995 h 96181"/>
                  <a:gd name="connsiteX2" fmla="*/ 3826 w 314795"/>
                  <a:gd name="connsiteY2" fmla="*/ 96101 h 96181"/>
                  <a:gd name="connsiteX3" fmla="*/ 35 w 314795"/>
                  <a:gd name="connsiteY3" fmla="*/ 94053 h 96181"/>
                  <a:gd name="connsiteX4" fmla="*/ 17 w 314795"/>
                  <a:gd name="connsiteY4" fmla="*/ 94006 h 96181"/>
                  <a:gd name="connsiteX5" fmla="*/ 1988 w 314795"/>
                  <a:gd name="connsiteY5" fmla="*/ 90329 h 96181"/>
                  <a:gd name="connsiteX6" fmla="*/ 2112 w 314795"/>
                  <a:gd name="connsiteY6" fmla="*/ 90291 h 96181"/>
                  <a:gd name="connsiteX7" fmla="*/ 310817 w 314795"/>
                  <a:gd name="connsiteY7" fmla="*/ 184 h 96181"/>
                  <a:gd name="connsiteX8" fmla="*/ 314513 w 314795"/>
                  <a:gd name="connsiteY8" fmla="*/ 2126 h 96181"/>
                  <a:gd name="connsiteX9" fmla="*/ 314532 w 314795"/>
                  <a:gd name="connsiteY9" fmla="*/ 2185 h 96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795" h="96181">
                    <a:moveTo>
                      <a:pt x="314627" y="2375"/>
                    </a:moveTo>
                    <a:cubicBezTo>
                      <a:pt x="314942" y="3966"/>
                      <a:pt x="313989" y="5534"/>
                      <a:pt x="312436" y="5995"/>
                    </a:cubicBezTo>
                    <a:lnTo>
                      <a:pt x="3826" y="96101"/>
                    </a:lnTo>
                    <a:cubicBezTo>
                      <a:pt x="2217" y="96587"/>
                      <a:pt x="512" y="95672"/>
                      <a:pt x="35" y="94053"/>
                    </a:cubicBezTo>
                    <a:cubicBezTo>
                      <a:pt x="26" y="94044"/>
                      <a:pt x="17" y="94025"/>
                      <a:pt x="17" y="94006"/>
                    </a:cubicBezTo>
                    <a:cubicBezTo>
                      <a:pt x="-450" y="92444"/>
                      <a:pt x="426" y="90796"/>
                      <a:pt x="1988" y="90329"/>
                    </a:cubicBezTo>
                    <a:cubicBezTo>
                      <a:pt x="2026" y="90310"/>
                      <a:pt x="2074" y="90300"/>
                      <a:pt x="2112" y="90291"/>
                    </a:cubicBezTo>
                    <a:lnTo>
                      <a:pt x="310817" y="184"/>
                    </a:lnTo>
                    <a:cubicBezTo>
                      <a:pt x="312370" y="-300"/>
                      <a:pt x="314027" y="568"/>
                      <a:pt x="314513" y="2126"/>
                    </a:cubicBezTo>
                    <a:cubicBezTo>
                      <a:pt x="314523" y="2146"/>
                      <a:pt x="314523" y="2165"/>
                      <a:pt x="314532" y="21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9" name="MG-任意多边形 588" hidden="1"/>
              <p:cNvSpPr/>
              <p:nvPr>
                <p:custDataLst>
                  <p:tags r:id="rId578"/>
                </p:custDataLst>
              </p:nvPr>
            </p:nvSpPr>
            <p:spPr>
              <a:xfrm>
                <a:off x="8443770" y="2047417"/>
                <a:ext cx="182310" cy="68562"/>
              </a:xfrm>
              <a:custGeom>
                <a:avLst/>
                <a:gdLst>
                  <a:gd name="connsiteX0" fmla="*/ 182082 w 182310"/>
                  <a:gd name="connsiteY0" fmla="*/ 4421 h 68562"/>
                  <a:gd name="connsiteX1" fmla="*/ 178367 w 182310"/>
                  <a:gd name="connsiteY1" fmla="*/ 10898 h 68562"/>
                  <a:gd name="connsiteX2" fmla="*/ 7965 w 182310"/>
                  <a:gd name="connsiteY2" fmla="*/ 68048 h 68562"/>
                  <a:gd name="connsiteX3" fmla="*/ 459 w 182310"/>
                  <a:gd name="connsiteY3" fmla="*/ 65448 h 68562"/>
                  <a:gd name="connsiteX4" fmla="*/ 3060 w 182310"/>
                  <a:gd name="connsiteY4" fmla="*/ 57933 h 68562"/>
                  <a:gd name="connsiteX5" fmla="*/ 4441 w 182310"/>
                  <a:gd name="connsiteY5" fmla="*/ 57475 h 68562"/>
                  <a:gd name="connsiteX6" fmla="*/ 174843 w 182310"/>
                  <a:gd name="connsiteY6" fmla="*/ 325 h 68562"/>
                  <a:gd name="connsiteX7" fmla="*/ 181892 w 182310"/>
                  <a:gd name="connsiteY7" fmla="*/ 3850 h 68562"/>
                  <a:gd name="connsiteX8" fmla="*/ 182082 w 182310"/>
                  <a:gd name="connsiteY8" fmla="*/ 4421 h 6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310" h="68562">
                    <a:moveTo>
                      <a:pt x="182082" y="4421"/>
                    </a:moveTo>
                    <a:cubicBezTo>
                      <a:pt x="182663" y="7212"/>
                      <a:pt x="181073" y="9993"/>
                      <a:pt x="178367" y="10898"/>
                    </a:cubicBezTo>
                    <a:lnTo>
                      <a:pt x="7965" y="68048"/>
                    </a:lnTo>
                    <a:cubicBezTo>
                      <a:pt x="5175" y="69401"/>
                      <a:pt x="1812" y="68239"/>
                      <a:pt x="459" y="65448"/>
                    </a:cubicBezTo>
                    <a:cubicBezTo>
                      <a:pt x="-902" y="62657"/>
                      <a:pt x="269" y="59295"/>
                      <a:pt x="3060" y="57933"/>
                    </a:cubicBezTo>
                    <a:cubicBezTo>
                      <a:pt x="3498" y="57723"/>
                      <a:pt x="3965" y="57571"/>
                      <a:pt x="4441" y="57475"/>
                    </a:cubicBezTo>
                    <a:lnTo>
                      <a:pt x="174843" y="325"/>
                    </a:lnTo>
                    <a:cubicBezTo>
                      <a:pt x="177758" y="-621"/>
                      <a:pt x="180901" y="948"/>
                      <a:pt x="181892" y="3850"/>
                    </a:cubicBezTo>
                    <a:cubicBezTo>
                      <a:pt x="181892" y="3850"/>
                      <a:pt x="181987" y="4231"/>
                      <a:pt x="182082" y="44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0" name="MG-任意多边形 589" hidden="1"/>
              <p:cNvSpPr/>
              <p:nvPr>
                <p:custDataLst>
                  <p:tags r:id="rId579"/>
                </p:custDataLst>
              </p:nvPr>
            </p:nvSpPr>
            <p:spPr>
              <a:xfrm>
                <a:off x="8446639" y="1879139"/>
                <a:ext cx="242849" cy="234104"/>
              </a:xfrm>
              <a:custGeom>
                <a:avLst/>
                <a:gdLst>
                  <a:gd name="connsiteX0" fmla="*/ 242650 w 242849"/>
                  <a:gd name="connsiteY0" fmla="*/ 2773 h 234104"/>
                  <a:gd name="connsiteX1" fmla="*/ 241698 w 242849"/>
                  <a:gd name="connsiteY1" fmla="*/ 6011 h 234104"/>
                  <a:gd name="connsiteX2" fmla="*/ 5763 w 242849"/>
                  <a:gd name="connsiteY2" fmla="*/ 233183 h 234104"/>
                  <a:gd name="connsiteX3" fmla="*/ 906 w 242849"/>
                  <a:gd name="connsiteY3" fmla="*/ 233183 h 234104"/>
                  <a:gd name="connsiteX4" fmla="*/ 906 w 242849"/>
                  <a:gd name="connsiteY4" fmla="*/ 228230 h 234104"/>
                  <a:gd name="connsiteX5" fmla="*/ 236840 w 242849"/>
                  <a:gd name="connsiteY5" fmla="*/ 1058 h 234104"/>
                  <a:gd name="connsiteX6" fmla="*/ 241688 w 242849"/>
                  <a:gd name="connsiteY6" fmla="*/ 1050 h 234104"/>
                  <a:gd name="connsiteX7" fmla="*/ 241698 w 242849"/>
                  <a:gd name="connsiteY7" fmla="*/ 1058 h 234104"/>
                  <a:gd name="connsiteX8" fmla="*/ 242650 w 242849"/>
                  <a:gd name="connsiteY8" fmla="*/ 2773 h 2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2849" h="234104">
                    <a:moveTo>
                      <a:pt x="242650" y="2773"/>
                    </a:moveTo>
                    <a:cubicBezTo>
                      <a:pt x="242926" y="3944"/>
                      <a:pt x="242564" y="5174"/>
                      <a:pt x="241698" y="6011"/>
                    </a:cubicBezTo>
                    <a:lnTo>
                      <a:pt x="5763" y="233183"/>
                    </a:lnTo>
                    <a:cubicBezTo>
                      <a:pt x="4401" y="234478"/>
                      <a:pt x="2268" y="234478"/>
                      <a:pt x="906" y="233183"/>
                    </a:cubicBezTo>
                    <a:cubicBezTo>
                      <a:pt x="-447" y="231811"/>
                      <a:pt x="-447" y="229601"/>
                      <a:pt x="906" y="228230"/>
                    </a:cubicBezTo>
                    <a:lnTo>
                      <a:pt x="236840" y="1058"/>
                    </a:lnTo>
                    <a:cubicBezTo>
                      <a:pt x="238173" y="-283"/>
                      <a:pt x="240345" y="-287"/>
                      <a:pt x="241688" y="1050"/>
                    </a:cubicBezTo>
                    <a:cubicBezTo>
                      <a:pt x="241688" y="1053"/>
                      <a:pt x="241698" y="1056"/>
                      <a:pt x="241698" y="1058"/>
                    </a:cubicBezTo>
                    <a:cubicBezTo>
                      <a:pt x="242193" y="1509"/>
                      <a:pt x="242526" y="2112"/>
                      <a:pt x="242650" y="27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1" name="MG-任意多边形 590" hidden="1"/>
              <p:cNvSpPr/>
              <p:nvPr>
                <p:custDataLst>
                  <p:tags r:id="rId580"/>
                </p:custDataLst>
              </p:nvPr>
            </p:nvSpPr>
            <p:spPr>
              <a:xfrm>
                <a:off x="8352250" y="1982014"/>
                <a:ext cx="101121" cy="130982"/>
              </a:xfrm>
              <a:custGeom>
                <a:avLst/>
                <a:gdLst>
                  <a:gd name="connsiteX0" fmla="*/ 100914 w 101121"/>
                  <a:gd name="connsiteY0" fmla="*/ 127069 h 130982"/>
                  <a:gd name="connsiteX1" fmla="*/ 99771 w 101121"/>
                  <a:gd name="connsiteY1" fmla="*/ 130403 h 130982"/>
                  <a:gd name="connsiteX2" fmla="*/ 95104 w 101121"/>
                  <a:gd name="connsiteY2" fmla="*/ 129736 h 130982"/>
                  <a:gd name="connsiteX3" fmla="*/ 521 w 101121"/>
                  <a:gd name="connsiteY3" fmla="*/ 5339 h 130982"/>
                  <a:gd name="connsiteX4" fmla="*/ 1187 w 101121"/>
                  <a:gd name="connsiteY4" fmla="*/ 672 h 130982"/>
                  <a:gd name="connsiteX5" fmla="*/ 5759 w 101121"/>
                  <a:gd name="connsiteY5" fmla="*/ 1339 h 130982"/>
                  <a:gd name="connsiteX6" fmla="*/ 100343 w 101121"/>
                  <a:gd name="connsiteY6" fmla="*/ 125831 h 130982"/>
                  <a:gd name="connsiteX7" fmla="*/ 100914 w 101121"/>
                  <a:gd name="connsiteY7" fmla="*/ 127069 h 13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121" h="130982">
                    <a:moveTo>
                      <a:pt x="100914" y="127069"/>
                    </a:moveTo>
                    <a:cubicBezTo>
                      <a:pt x="101228" y="128307"/>
                      <a:pt x="100781" y="129612"/>
                      <a:pt x="99771" y="130403"/>
                    </a:cubicBezTo>
                    <a:cubicBezTo>
                      <a:pt x="98285" y="131450"/>
                      <a:pt x="96237" y="131165"/>
                      <a:pt x="95104" y="129736"/>
                    </a:cubicBezTo>
                    <a:lnTo>
                      <a:pt x="521" y="5339"/>
                    </a:lnTo>
                    <a:cubicBezTo>
                      <a:pt x="-527" y="3854"/>
                      <a:pt x="-241" y="1804"/>
                      <a:pt x="1187" y="672"/>
                    </a:cubicBezTo>
                    <a:cubicBezTo>
                      <a:pt x="2645" y="-369"/>
                      <a:pt x="4664" y="-75"/>
                      <a:pt x="5759" y="1339"/>
                    </a:cubicBezTo>
                    <a:lnTo>
                      <a:pt x="100343" y="125831"/>
                    </a:lnTo>
                    <a:cubicBezTo>
                      <a:pt x="100628" y="126193"/>
                      <a:pt x="100819" y="126621"/>
                      <a:pt x="100914" y="127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2" name="MG-任意多边形 591" hidden="1"/>
              <p:cNvSpPr/>
              <p:nvPr>
                <p:custDataLst>
                  <p:tags r:id="rId581"/>
                </p:custDataLst>
              </p:nvPr>
            </p:nvSpPr>
            <p:spPr>
              <a:xfrm>
                <a:off x="8446639" y="2103600"/>
                <a:ext cx="21169" cy="9509"/>
              </a:xfrm>
              <a:custGeom>
                <a:avLst/>
                <a:gdLst>
                  <a:gd name="connsiteX0" fmla="*/ 21003 w 21169"/>
                  <a:gd name="connsiteY0" fmla="*/ 2817 h 9509"/>
                  <a:gd name="connsiteX1" fmla="*/ 21003 w 21169"/>
                  <a:gd name="connsiteY1" fmla="*/ 2817 h 9509"/>
                  <a:gd name="connsiteX2" fmla="*/ 18260 w 21169"/>
                  <a:gd name="connsiteY2" fmla="*/ 6817 h 9509"/>
                  <a:gd name="connsiteX3" fmla="*/ 18241 w 21169"/>
                  <a:gd name="connsiteY3" fmla="*/ 6817 h 9509"/>
                  <a:gd name="connsiteX4" fmla="*/ 3858 w 21169"/>
                  <a:gd name="connsiteY4" fmla="*/ 9484 h 9509"/>
                  <a:gd name="connsiteX5" fmla="*/ 1 w 21169"/>
                  <a:gd name="connsiteY5" fmla="*/ 7008 h 9509"/>
                  <a:gd name="connsiteX6" fmla="*/ -47 w 21169"/>
                  <a:gd name="connsiteY6" fmla="*/ 6722 h 9509"/>
                  <a:gd name="connsiteX7" fmla="*/ 2620 w 21169"/>
                  <a:gd name="connsiteY7" fmla="*/ 2721 h 9509"/>
                  <a:gd name="connsiteX8" fmla="*/ 17003 w 21169"/>
                  <a:gd name="connsiteY8" fmla="*/ 150 h 9509"/>
                  <a:gd name="connsiteX9" fmla="*/ 20937 w 21169"/>
                  <a:gd name="connsiteY9" fmla="*/ 2493 h 9509"/>
                  <a:gd name="connsiteX10" fmla="*/ 21003 w 21169"/>
                  <a:gd name="connsiteY10" fmla="*/ 2817 h 9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69" h="9509">
                    <a:moveTo>
                      <a:pt x="21003" y="2817"/>
                    </a:moveTo>
                    <a:lnTo>
                      <a:pt x="21003" y="2817"/>
                    </a:lnTo>
                    <a:cubicBezTo>
                      <a:pt x="21346" y="4674"/>
                      <a:pt x="20117" y="6465"/>
                      <a:pt x="18260" y="6817"/>
                    </a:cubicBezTo>
                    <a:cubicBezTo>
                      <a:pt x="18250" y="6817"/>
                      <a:pt x="18250" y="6817"/>
                      <a:pt x="18241" y="6817"/>
                    </a:cubicBezTo>
                    <a:lnTo>
                      <a:pt x="3858" y="9484"/>
                    </a:lnTo>
                    <a:cubicBezTo>
                      <a:pt x="2115" y="9865"/>
                      <a:pt x="381" y="8760"/>
                      <a:pt x="1" y="7008"/>
                    </a:cubicBezTo>
                    <a:cubicBezTo>
                      <a:pt x="-19" y="6912"/>
                      <a:pt x="-37" y="6817"/>
                      <a:pt x="-47" y="6722"/>
                    </a:cubicBezTo>
                    <a:cubicBezTo>
                      <a:pt x="-399" y="4884"/>
                      <a:pt x="791" y="3102"/>
                      <a:pt x="2620" y="2721"/>
                    </a:cubicBezTo>
                    <a:lnTo>
                      <a:pt x="17003" y="150"/>
                    </a:lnTo>
                    <a:cubicBezTo>
                      <a:pt x="18736" y="-288"/>
                      <a:pt x="20498" y="759"/>
                      <a:pt x="20937" y="2493"/>
                    </a:cubicBezTo>
                    <a:cubicBezTo>
                      <a:pt x="20965" y="2598"/>
                      <a:pt x="20984" y="2712"/>
                      <a:pt x="21003" y="28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3" name="MG-任意多边形 592" hidden="1"/>
              <p:cNvSpPr/>
              <p:nvPr>
                <p:custDataLst>
                  <p:tags r:id="rId582"/>
                </p:custDataLst>
              </p:nvPr>
            </p:nvSpPr>
            <p:spPr>
              <a:xfrm>
                <a:off x="8351757" y="1878834"/>
                <a:ext cx="338306" cy="110164"/>
              </a:xfrm>
              <a:custGeom>
                <a:avLst/>
                <a:gdLst>
                  <a:gd name="connsiteX0" fmla="*/ 337817 w 338306"/>
                  <a:gd name="connsiteY0" fmla="*/ 2983 h 110164"/>
                  <a:gd name="connsiteX1" fmla="*/ 335245 w 338306"/>
                  <a:gd name="connsiteY1" fmla="*/ 7364 h 110164"/>
                  <a:gd name="connsiteX2" fmla="*/ 4728 w 338306"/>
                  <a:gd name="connsiteY2" fmla="*/ 110044 h 110164"/>
                  <a:gd name="connsiteX3" fmla="*/ 70 w 338306"/>
                  <a:gd name="connsiteY3" fmla="*/ 107608 h 110164"/>
                  <a:gd name="connsiteX4" fmla="*/ 61 w 338306"/>
                  <a:gd name="connsiteY4" fmla="*/ 107567 h 110164"/>
                  <a:gd name="connsiteX5" fmla="*/ 2499 w 338306"/>
                  <a:gd name="connsiteY5" fmla="*/ 102912 h 110164"/>
                  <a:gd name="connsiteX6" fmla="*/ 2537 w 338306"/>
                  <a:gd name="connsiteY6" fmla="*/ 102900 h 110164"/>
                  <a:gd name="connsiteX7" fmla="*/ 333531 w 338306"/>
                  <a:gd name="connsiteY7" fmla="*/ 221 h 110164"/>
                  <a:gd name="connsiteX8" fmla="*/ 338189 w 338306"/>
                  <a:gd name="connsiteY8" fmla="*/ 2656 h 110164"/>
                  <a:gd name="connsiteX9" fmla="*/ 338198 w 338306"/>
                  <a:gd name="connsiteY9" fmla="*/ 2697 h 110164"/>
                  <a:gd name="connsiteX10" fmla="*/ 337817 w 338306"/>
                  <a:gd name="connsiteY10" fmla="*/ 2983 h 11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306" h="110164">
                    <a:moveTo>
                      <a:pt x="337817" y="2983"/>
                    </a:moveTo>
                    <a:cubicBezTo>
                      <a:pt x="338246" y="4893"/>
                      <a:pt x="337122" y="6810"/>
                      <a:pt x="335245" y="7364"/>
                    </a:cubicBezTo>
                    <a:lnTo>
                      <a:pt x="4728" y="110044"/>
                    </a:lnTo>
                    <a:cubicBezTo>
                      <a:pt x="2766" y="110656"/>
                      <a:pt x="689" y="109567"/>
                      <a:pt x="70" y="107608"/>
                    </a:cubicBezTo>
                    <a:cubicBezTo>
                      <a:pt x="70" y="107595"/>
                      <a:pt x="61" y="107581"/>
                      <a:pt x="61" y="107567"/>
                    </a:cubicBezTo>
                    <a:cubicBezTo>
                      <a:pt x="-549" y="105610"/>
                      <a:pt x="537" y="103526"/>
                      <a:pt x="2499" y="102912"/>
                    </a:cubicBezTo>
                    <a:cubicBezTo>
                      <a:pt x="2509" y="102909"/>
                      <a:pt x="2528" y="102904"/>
                      <a:pt x="2537" y="102900"/>
                    </a:cubicBezTo>
                    <a:lnTo>
                      <a:pt x="333531" y="221"/>
                    </a:lnTo>
                    <a:cubicBezTo>
                      <a:pt x="335493" y="-392"/>
                      <a:pt x="337570" y="698"/>
                      <a:pt x="338189" y="2656"/>
                    </a:cubicBezTo>
                    <a:cubicBezTo>
                      <a:pt x="338189" y="2669"/>
                      <a:pt x="338198" y="2684"/>
                      <a:pt x="338198" y="2697"/>
                    </a:cubicBezTo>
                    <a:cubicBezTo>
                      <a:pt x="338198" y="2697"/>
                      <a:pt x="337817" y="2888"/>
                      <a:pt x="337817" y="29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4" name="MG-任意多边形 593" hidden="1"/>
              <p:cNvSpPr/>
              <p:nvPr>
                <p:custDataLst>
                  <p:tags r:id="rId583"/>
                </p:custDataLst>
              </p:nvPr>
            </p:nvSpPr>
            <p:spPr>
              <a:xfrm>
                <a:off x="9012335" y="2347858"/>
                <a:ext cx="126064" cy="74990"/>
              </a:xfrm>
              <a:custGeom>
                <a:avLst/>
                <a:gdLst>
                  <a:gd name="connsiteX0" fmla="*/ 125867 w 126064"/>
                  <a:gd name="connsiteY0" fmla="*/ 3351 h 74990"/>
                  <a:gd name="connsiteX1" fmla="*/ 123867 w 126064"/>
                  <a:gd name="connsiteY1" fmla="*/ 7827 h 74990"/>
                  <a:gd name="connsiteX2" fmla="*/ 6138 w 126064"/>
                  <a:gd name="connsiteY2" fmla="*/ 74502 h 74990"/>
                  <a:gd name="connsiteX3" fmla="*/ 432 w 126064"/>
                  <a:gd name="connsiteY3" fmla="*/ 72902 h 74990"/>
                  <a:gd name="connsiteX4" fmla="*/ 423 w 126064"/>
                  <a:gd name="connsiteY4" fmla="*/ 72883 h 74990"/>
                  <a:gd name="connsiteX5" fmla="*/ 1975 w 126064"/>
                  <a:gd name="connsiteY5" fmla="*/ 67301 h 74990"/>
                  <a:gd name="connsiteX6" fmla="*/ 2042 w 126064"/>
                  <a:gd name="connsiteY6" fmla="*/ 67263 h 74990"/>
                  <a:gd name="connsiteX7" fmla="*/ 119771 w 126064"/>
                  <a:gd name="connsiteY7" fmla="*/ 588 h 74990"/>
                  <a:gd name="connsiteX8" fmla="*/ 125476 w 126064"/>
                  <a:gd name="connsiteY8" fmla="*/ 2189 h 74990"/>
                  <a:gd name="connsiteX9" fmla="*/ 125486 w 126064"/>
                  <a:gd name="connsiteY9" fmla="*/ 2208 h 74990"/>
                  <a:gd name="connsiteX10" fmla="*/ 125867 w 126064"/>
                  <a:gd name="connsiteY10" fmla="*/ 3351 h 7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064" h="74990">
                    <a:moveTo>
                      <a:pt x="125867" y="3351"/>
                    </a:moveTo>
                    <a:cubicBezTo>
                      <a:pt x="126238" y="5122"/>
                      <a:pt x="125429" y="6922"/>
                      <a:pt x="123867" y="7827"/>
                    </a:cubicBezTo>
                    <a:lnTo>
                      <a:pt x="6138" y="74502"/>
                    </a:lnTo>
                    <a:cubicBezTo>
                      <a:pt x="4118" y="75636"/>
                      <a:pt x="1566" y="74921"/>
                      <a:pt x="432" y="72902"/>
                    </a:cubicBezTo>
                    <a:cubicBezTo>
                      <a:pt x="432" y="72893"/>
                      <a:pt x="423" y="72893"/>
                      <a:pt x="423" y="72883"/>
                    </a:cubicBezTo>
                    <a:cubicBezTo>
                      <a:pt x="-692" y="70911"/>
                      <a:pt x="3" y="68416"/>
                      <a:pt x="1975" y="67301"/>
                    </a:cubicBezTo>
                    <a:cubicBezTo>
                      <a:pt x="1994" y="67292"/>
                      <a:pt x="2023" y="67273"/>
                      <a:pt x="2042" y="67263"/>
                    </a:cubicBezTo>
                    <a:lnTo>
                      <a:pt x="119771" y="588"/>
                    </a:lnTo>
                    <a:cubicBezTo>
                      <a:pt x="121790" y="-545"/>
                      <a:pt x="124343" y="169"/>
                      <a:pt x="125476" y="2189"/>
                    </a:cubicBezTo>
                    <a:cubicBezTo>
                      <a:pt x="125476" y="2198"/>
                      <a:pt x="125486" y="2198"/>
                      <a:pt x="125486" y="2208"/>
                    </a:cubicBezTo>
                    <a:cubicBezTo>
                      <a:pt x="125657" y="2569"/>
                      <a:pt x="125781" y="2960"/>
                      <a:pt x="125867" y="33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5" name="MG-任意多边形 594" hidden="1"/>
              <p:cNvSpPr/>
              <p:nvPr>
                <p:custDataLst>
                  <p:tags r:id="rId584"/>
                </p:custDataLst>
              </p:nvPr>
            </p:nvSpPr>
            <p:spPr>
              <a:xfrm>
                <a:off x="9013600" y="2204731"/>
                <a:ext cx="248404" cy="216883"/>
              </a:xfrm>
              <a:custGeom>
                <a:avLst/>
                <a:gdLst>
                  <a:gd name="connsiteX0" fmla="*/ 248237 w 248404"/>
                  <a:gd name="connsiteY0" fmla="*/ 2650 h 216883"/>
                  <a:gd name="connsiteX1" fmla="*/ 247189 w 248404"/>
                  <a:gd name="connsiteY1" fmla="*/ 5603 h 216883"/>
                  <a:gd name="connsiteX2" fmla="*/ 5063 w 248404"/>
                  <a:gd name="connsiteY2" fmla="*/ 216010 h 216883"/>
                  <a:gd name="connsiteX3" fmla="*/ 891 w 248404"/>
                  <a:gd name="connsiteY3" fmla="*/ 216125 h 216883"/>
                  <a:gd name="connsiteX4" fmla="*/ 777 w 248404"/>
                  <a:gd name="connsiteY4" fmla="*/ 216010 h 216883"/>
                  <a:gd name="connsiteX5" fmla="*/ 777 w 248404"/>
                  <a:gd name="connsiteY5" fmla="*/ 211629 h 216883"/>
                  <a:gd name="connsiteX6" fmla="*/ 243188 w 248404"/>
                  <a:gd name="connsiteY6" fmla="*/ 936 h 216883"/>
                  <a:gd name="connsiteX7" fmla="*/ 247570 w 248404"/>
                  <a:gd name="connsiteY7" fmla="*/ 936 h 216883"/>
                  <a:gd name="connsiteX8" fmla="*/ 248237 w 248404"/>
                  <a:gd name="connsiteY8" fmla="*/ 2650 h 21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404" h="216883">
                    <a:moveTo>
                      <a:pt x="248237" y="2650"/>
                    </a:moveTo>
                    <a:cubicBezTo>
                      <a:pt x="248456" y="3755"/>
                      <a:pt x="248055" y="4889"/>
                      <a:pt x="247189" y="5603"/>
                    </a:cubicBezTo>
                    <a:lnTo>
                      <a:pt x="5063" y="216010"/>
                    </a:lnTo>
                    <a:cubicBezTo>
                      <a:pt x="3939" y="217191"/>
                      <a:pt x="2073" y="217249"/>
                      <a:pt x="891" y="216125"/>
                    </a:cubicBezTo>
                    <a:cubicBezTo>
                      <a:pt x="853" y="216087"/>
                      <a:pt x="815" y="216048"/>
                      <a:pt x="777" y="216010"/>
                    </a:cubicBezTo>
                    <a:cubicBezTo>
                      <a:pt x="-404" y="214791"/>
                      <a:pt x="-404" y="212848"/>
                      <a:pt x="777" y="211629"/>
                    </a:cubicBezTo>
                    <a:lnTo>
                      <a:pt x="243188" y="936"/>
                    </a:lnTo>
                    <a:cubicBezTo>
                      <a:pt x="244407" y="-245"/>
                      <a:pt x="246351" y="-245"/>
                      <a:pt x="247570" y="936"/>
                    </a:cubicBezTo>
                    <a:cubicBezTo>
                      <a:pt x="247941" y="1441"/>
                      <a:pt x="248170" y="2031"/>
                      <a:pt x="248237" y="26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6" name="MG-任意多边形 595" hidden="1"/>
              <p:cNvSpPr/>
              <p:nvPr>
                <p:custDataLst>
                  <p:tags r:id="rId585"/>
                </p:custDataLst>
              </p:nvPr>
            </p:nvSpPr>
            <p:spPr>
              <a:xfrm>
                <a:off x="9013607" y="2304325"/>
                <a:ext cx="129752" cy="117208"/>
              </a:xfrm>
              <a:custGeom>
                <a:avLst/>
                <a:gdLst>
                  <a:gd name="connsiteX0" fmla="*/ 129548 w 129752"/>
                  <a:gd name="connsiteY0" fmla="*/ 2116 h 117208"/>
                  <a:gd name="connsiteX1" fmla="*/ 128691 w 129752"/>
                  <a:gd name="connsiteY1" fmla="*/ 4973 h 117208"/>
                  <a:gd name="connsiteX2" fmla="*/ 5056 w 129752"/>
                  <a:gd name="connsiteY2" fmla="*/ 116416 h 117208"/>
                  <a:gd name="connsiteX3" fmla="*/ 770 w 129752"/>
                  <a:gd name="connsiteY3" fmla="*/ 116416 h 117208"/>
                  <a:gd name="connsiteX4" fmla="*/ 770 w 129752"/>
                  <a:gd name="connsiteY4" fmla="*/ 112130 h 117208"/>
                  <a:gd name="connsiteX5" fmla="*/ 124595 w 129752"/>
                  <a:gd name="connsiteY5" fmla="*/ 973 h 117208"/>
                  <a:gd name="connsiteX6" fmla="*/ 128767 w 129752"/>
                  <a:gd name="connsiteY6" fmla="*/ 858 h 117208"/>
                  <a:gd name="connsiteX7" fmla="*/ 128881 w 129752"/>
                  <a:gd name="connsiteY7" fmla="*/ 973 h 117208"/>
                  <a:gd name="connsiteX8" fmla="*/ 129548 w 129752"/>
                  <a:gd name="connsiteY8" fmla="*/ 2116 h 11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752" h="117208">
                    <a:moveTo>
                      <a:pt x="129548" y="2116"/>
                    </a:moveTo>
                    <a:cubicBezTo>
                      <a:pt x="129824" y="3154"/>
                      <a:pt x="129491" y="4259"/>
                      <a:pt x="128691" y="4973"/>
                    </a:cubicBezTo>
                    <a:lnTo>
                      <a:pt x="5056" y="116416"/>
                    </a:lnTo>
                    <a:cubicBezTo>
                      <a:pt x="3846" y="117540"/>
                      <a:pt x="1980" y="117540"/>
                      <a:pt x="770" y="116416"/>
                    </a:cubicBezTo>
                    <a:cubicBezTo>
                      <a:pt x="-402" y="115225"/>
                      <a:pt x="-402" y="113320"/>
                      <a:pt x="770" y="112130"/>
                    </a:cubicBezTo>
                    <a:lnTo>
                      <a:pt x="124595" y="973"/>
                    </a:lnTo>
                    <a:cubicBezTo>
                      <a:pt x="125719" y="-208"/>
                      <a:pt x="127586" y="-265"/>
                      <a:pt x="128767" y="858"/>
                    </a:cubicBezTo>
                    <a:cubicBezTo>
                      <a:pt x="128805" y="897"/>
                      <a:pt x="128843" y="935"/>
                      <a:pt x="128881" y="973"/>
                    </a:cubicBezTo>
                    <a:cubicBezTo>
                      <a:pt x="129195" y="1287"/>
                      <a:pt x="129434" y="1687"/>
                      <a:pt x="129548" y="21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7" name="MG-任意多边形 596" hidden="1"/>
              <p:cNvSpPr/>
              <p:nvPr>
                <p:custDataLst>
                  <p:tags r:id="rId586"/>
                </p:custDataLst>
              </p:nvPr>
            </p:nvSpPr>
            <p:spPr>
              <a:xfrm>
                <a:off x="9135627" y="2203240"/>
                <a:ext cx="128035" cy="108727"/>
              </a:xfrm>
              <a:custGeom>
                <a:avLst/>
                <a:gdLst>
                  <a:gd name="connsiteX0" fmla="*/ 127829 w 128035"/>
                  <a:gd name="connsiteY0" fmla="*/ 3760 h 108727"/>
                  <a:gd name="connsiteX1" fmla="*/ 126210 w 128035"/>
                  <a:gd name="connsiteY1" fmla="*/ 8427 h 108727"/>
                  <a:gd name="connsiteX2" fmla="*/ 7623 w 128035"/>
                  <a:gd name="connsiteY2" fmla="*/ 107678 h 108727"/>
                  <a:gd name="connsiteX3" fmla="*/ 956 w 128035"/>
                  <a:gd name="connsiteY3" fmla="*/ 107107 h 108727"/>
                  <a:gd name="connsiteX4" fmla="*/ 1527 w 128035"/>
                  <a:gd name="connsiteY4" fmla="*/ 100439 h 108727"/>
                  <a:gd name="connsiteX5" fmla="*/ 120114 w 128035"/>
                  <a:gd name="connsiteY5" fmla="*/ 1188 h 108727"/>
                  <a:gd name="connsiteX6" fmla="*/ 126695 w 128035"/>
                  <a:gd name="connsiteY6" fmla="*/ 1665 h 108727"/>
                  <a:gd name="connsiteX7" fmla="*/ 126781 w 128035"/>
                  <a:gd name="connsiteY7" fmla="*/ 1760 h 108727"/>
                  <a:gd name="connsiteX8" fmla="*/ 127829 w 128035"/>
                  <a:gd name="connsiteY8" fmla="*/ 3760 h 10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035" h="108727">
                    <a:moveTo>
                      <a:pt x="127829" y="3760"/>
                    </a:moveTo>
                    <a:cubicBezTo>
                      <a:pt x="128181" y="5494"/>
                      <a:pt x="127562" y="7284"/>
                      <a:pt x="126210" y="8427"/>
                    </a:cubicBezTo>
                    <a:lnTo>
                      <a:pt x="7623" y="107678"/>
                    </a:lnTo>
                    <a:cubicBezTo>
                      <a:pt x="5623" y="109345"/>
                      <a:pt x="2651" y="109088"/>
                      <a:pt x="956" y="107107"/>
                    </a:cubicBezTo>
                    <a:cubicBezTo>
                      <a:pt x="-663" y="105087"/>
                      <a:pt x="-406" y="102153"/>
                      <a:pt x="1527" y="100439"/>
                    </a:cubicBezTo>
                    <a:lnTo>
                      <a:pt x="120114" y="1188"/>
                    </a:lnTo>
                    <a:cubicBezTo>
                      <a:pt x="122066" y="-497"/>
                      <a:pt x="125009" y="-288"/>
                      <a:pt x="126695" y="1665"/>
                    </a:cubicBezTo>
                    <a:cubicBezTo>
                      <a:pt x="126724" y="1693"/>
                      <a:pt x="126753" y="1722"/>
                      <a:pt x="126781" y="1760"/>
                    </a:cubicBezTo>
                    <a:cubicBezTo>
                      <a:pt x="127296" y="2322"/>
                      <a:pt x="127657" y="3017"/>
                      <a:pt x="127829" y="37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8" name="MG-任意多边形 597" hidden="1"/>
              <p:cNvSpPr/>
              <p:nvPr>
                <p:custDataLst>
                  <p:tags r:id="rId587"/>
                </p:custDataLst>
              </p:nvPr>
            </p:nvSpPr>
            <p:spPr>
              <a:xfrm>
                <a:off x="9134080" y="2278832"/>
                <a:ext cx="224678" cy="34553"/>
              </a:xfrm>
              <a:custGeom>
                <a:avLst/>
                <a:gdLst>
                  <a:gd name="connsiteX0" fmla="*/ 224530 w 224678"/>
                  <a:gd name="connsiteY0" fmla="*/ 4844 h 34553"/>
                  <a:gd name="connsiteX1" fmla="*/ 224530 w 224678"/>
                  <a:gd name="connsiteY1" fmla="*/ 5511 h 34553"/>
                  <a:gd name="connsiteX2" fmla="*/ 219168 w 224678"/>
                  <a:gd name="connsiteY2" fmla="*/ 12255 h 34553"/>
                  <a:gd name="connsiteX3" fmla="*/ 219005 w 224678"/>
                  <a:gd name="connsiteY3" fmla="*/ 12274 h 34553"/>
                  <a:gd name="connsiteX4" fmla="*/ 6693 w 224678"/>
                  <a:gd name="connsiteY4" fmla="*/ 34562 h 34553"/>
                  <a:gd name="connsiteX5" fmla="*/ -60 w 224678"/>
                  <a:gd name="connsiteY5" fmla="*/ 29209 h 34553"/>
                  <a:gd name="connsiteX6" fmla="*/ -70 w 224678"/>
                  <a:gd name="connsiteY6" fmla="*/ 29133 h 34553"/>
                  <a:gd name="connsiteX7" fmla="*/ 5388 w 224678"/>
                  <a:gd name="connsiteY7" fmla="*/ 22285 h 34553"/>
                  <a:gd name="connsiteX8" fmla="*/ 5455 w 224678"/>
                  <a:gd name="connsiteY8" fmla="*/ 22275 h 34553"/>
                  <a:gd name="connsiteX9" fmla="*/ 217958 w 224678"/>
                  <a:gd name="connsiteY9" fmla="*/ 82 h 34553"/>
                  <a:gd name="connsiteX10" fmla="*/ 224530 w 224678"/>
                  <a:gd name="connsiteY10" fmla="*/ 4844 h 34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4678" h="34553">
                    <a:moveTo>
                      <a:pt x="224530" y="4844"/>
                    </a:moveTo>
                    <a:cubicBezTo>
                      <a:pt x="224530" y="4844"/>
                      <a:pt x="224530" y="4844"/>
                      <a:pt x="224530" y="5511"/>
                    </a:cubicBezTo>
                    <a:cubicBezTo>
                      <a:pt x="224911" y="8854"/>
                      <a:pt x="222511" y="11874"/>
                      <a:pt x="219168" y="12255"/>
                    </a:cubicBezTo>
                    <a:cubicBezTo>
                      <a:pt x="219110" y="12264"/>
                      <a:pt x="219063" y="12274"/>
                      <a:pt x="219005" y="12274"/>
                    </a:cubicBezTo>
                    <a:lnTo>
                      <a:pt x="6693" y="34562"/>
                    </a:lnTo>
                    <a:cubicBezTo>
                      <a:pt x="3350" y="34953"/>
                      <a:pt x="321" y="32553"/>
                      <a:pt x="-60" y="29209"/>
                    </a:cubicBezTo>
                    <a:cubicBezTo>
                      <a:pt x="-60" y="29181"/>
                      <a:pt x="-70" y="29162"/>
                      <a:pt x="-70" y="29133"/>
                    </a:cubicBezTo>
                    <a:cubicBezTo>
                      <a:pt x="-450" y="25733"/>
                      <a:pt x="1988" y="22666"/>
                      <a:pt x="5388" y="22285"/>
                    </a:cubicBezTo>
                    <a:cubicBezTo>
                      <a:pt x="5407" y="22285"/>
                      <a:pt x="5436" y="22275"/>
                      <a:pt x="5455" y="22275"/>
                    </a:cubicBezTo>
                    <a:lnTo>
                      <a:pt x="217958" y="82"/>
                    </a:lnTo>
                    <a:cubicBezTo>
                      <a:pt x="221044" y="-232"/>
                      <a:pt x="223873" y="1815"/>
                      <a:pt x="224530" y="48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9" name="MG-任意多边形 598" hidden="1"/>
              <p:cNvSpPr/>
              <p:nvPr>
                <p:custDataLst>
                  <p:tags r:id="rId588"/>
                </p:custDataLst>
              </p:nvPr>
            </p:nvSpPr>
            <p:spPr>
              <a:xfrm>
                <a:off x="9136726" y="2303516"/>
                <a:ext cx="342400" cy="116812"/>
              </a:xfrm>
              <a:custGeom>
                <a:avLst/>
                <a:gdLst>
                  <a:gd name="connsiteX0" fmla="*/ 342185 w 342400"/>
                  <a:gd name="connsiteY0" fmla="*/ 112368 h 116812"/>
                  <a:gd name="connsiteX1" fmla="*/ 342185 w 342400"/>
                  <a:gd name="connsiteY1" fmla="*/ 114273 h 116812"/>
                  <a:gd name="connsiteX2" fmla="*/ 337680 w 342400"/>
                  <a:gd name="connsiteY2" fmla="*/ 116711 h 116812"/>
                  <a:gd name="connsiteX3" fmla="*/ 337518 w 342400"/>
                  <a:gd name="connsiteY3" fmla="*/ 116654 h 116812"/>
                  <a:gd name="connsiteX4" fmla="*/ 2428 w 342400"/>
                  <a:gd name="connsiteY4" fmla="*/ 7307 h 116812"/>
                  <a:gd name="connsiteX5" fmla="*/ 47 w 342400"/>
                  <a:gd name="connsiteY5" fmla="*/ 2640 h 116812"/>
                  <a:gd name="connsiteX6" fmla="*/ 4552 w 342400"/>
                  <a:gd name="connsiteY6" fmla="*/ 202 h 116812"/>
                  <a:gd name="connsiteX7" fmla="*/ 4714 w 342400"/>
                  <a:gd name="connsiteY7" fmla="*/ 259 h 116812"/>
                  <a:gd name="connsiteX8" fmla="*/ 339804 w 342400"/>
                  <a:gd name="connsiteY8" fmla="*/ 109606 h 116812"/>
                  <a:gd name="connsiteX9" fmla="*/ 342185 w 342400"/>
                  <a:gd name="connsiteY9" fmla="*/ 112368 h 116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400" h="116812">
                    <a:moveTo>
                      <a:pt x="342185" y="112368"/>
                    </a:moveTo>
                    <a:cubicBezTo>
                      <a:pt x="342328" y="112997"/>
                      <a:pt x="342328" y="113644"/>
                      <a:pt x="342185" y="114273"/>
                    </a:cubicBezTo>
                    <a:cubicBezTo>
                      <a:pt x="341614" y="116188"/>
                      <a:pt x="339594" y="117283"/>
                      <a:pt x="337680" y="116711"/>
                    </a:cubicBezTo>
                    <a:cubicBezTo>
                      <a:pt x="337623" y="116692"/>
                      <a:pt x="337575" y="116673"/>
                      <a:pt x="337518" y="116654"/>
                    </a:cubicBezTo>
                    <a:lnTo>
                      <a:pt x="2428" y="7307"/>
                    </a:lnTo>
                    <a:cubicBezTo>
                      <a:pt x="523" y="6631"/>
                      <a:pt x="-525" y="4583"/>
                      <a:pt x="47" y="2640"/>
                    </a:cubicBezTo>
                    <a:cubicBezTo>
                      <a:pt x="618" y="725"/>
                      <a:pt x="2638" y="-370"/>
                      <a:pt x="4552" y="202"/>
                    </a:cubicBezTo>
                    <a:cubicBezTo>
                      <a:pt x="4609" y="221"/>
                      <a:pt x="4657" y="240"/>
                      <a:pt x="4714" y="259"/>
                    </a:cubicBezTo>
                    <a:lnTo>
                      <a:pt x="339804" y="109606"/>
                    </a:lnTo>
                    <a:cubicBezTo>
                      <a:pt x="340994" y="110092"/>
                      <a:pt x="341880" y="111120"/>
                      <a:pt x="342185" y="1123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0" name="MG-任意多边形 599" hidden="1"/>
              <p:cNvSpPr/>
              <p:nvPr>
                <p:custDataLst>
                  <p:tags r:id="rId589"/>
                </p:custDataLst>
              </p:nvPr>
            </p:nvSpPr>
            <p:spPr>
              <a:xfrm>
                <a:off x="9132224" y="2298819"/>
                <a:ext cx="96938" cy="92297"/>
              </a:xfrm>
              <a:custGeom>
                <a:avLst/>
                <a:gdLst>
                  <a:gd name="connsiteX0" fmla="*/ 96656 w 96938"/>
                  <a:gd name="connsiteY0" fmla="*/ 82394 h 92297"/>
                  <a:gd name="connsiteX1" fmla="*/ 94561 w 96938"/>
                  <a:gd name="connsiteY1" fmla="*/ 89918 h 92297"/>
                  <a:gd name="connsiteX2" fmla="*/ 82845 w 96938"/>
                  <a:gd name="connsiteY2" fmla="*/ 89918 h 92297"/>
                  <a:gd name="connsiteX3" fmla="*/ 2359 w 96938"/>
                  <a:gd name="connsiteY3" fmla="*/ 14195 h 92297"/>
                  <a:gd name="connsiteX4" fmla="*/ 2225 w 96938"/>
                  <a:gd name="connsiteY4" fmla="*/ 2612 h 92297"/>
                  <a:gd name="connsiteX5" fmla="*/ 2359 w 96938"/>
                  <a:gd name="connsiteY5" fmla="*/ 2479 h 92297"/>
                  <a:gd name="connsiteX6" fmla="*/ 14074 w 96938"/>
                  <a:gd name="connsiteY6" fmla="*/ 2479 h 92297"/>
                  <a:gd name="connsiteX7" fmla="*/ 94561 w 96938"/>
                  <a:gd name="connsiteY7" fmla="*/ 78679 h 92297"/>
                  <a:gd name="connsiteX8" fmla="*/ 96656 w 96938"/>
                  <a:gd name="connsiteY8" fmla="*/ 82394 h 9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938" h="92297">
                    <a:moveTo>
                      <a:pt x="96656" y="82394"/>
                    </a:moveTo>
                    <a:cubicBezTo>
                      <a:pt x="97209" y="85089"/>
                      <a:pt x="96428" y="87890"/>
                      <a:pt x="94561" y="89918"/>
                    </a:cubicBezTo>
                    <a:cubicBezTo>
                      <a:pt x="91322" y="93157"/>
                      <a:pt x="86083" y="93157"/>
                      <a:pt x="82845" y="89918"/>
                    </a:cubicBezTo>
                    <a:lnTo>
                      <a:pt x="2359" y="14195"/>
                    </a:lnTo>
                    <a:cubicBezTo>
                      <a:pt x="-880" y="11032"/>
                      <a:pt x="-937" y="5851"/>
                      <a:pt x="2225" y="2612"/>
                    </a:cubicBezTo>
                    <a:cubicBezTo>
                      <a:pt x="2273" y="2565"/>
                      <a:pt x="2311" y="2526"/>
                      <a:pt x="2359" y="2479"/>
                    </a:cubicBezTo>
                    <a:cubicBezTo>
                      <a:pt x="5597" y="-760"/>
                      <a:pt x="10836" y="-760"/>
                      <a:pt x="14074" y="2479"/>
                    </a:cubicBezTo>
                    <a:lnTo>
                      <a:pt x="94561" y="78679"/>
                    </a:lnTo>
                    <a:cubicBezTo>
                      <a:pt x="95561" y="79717"/>
                      <a:pt x="96285" y="81003"/>
                      <a:pt x="96656" y="823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1" name="MG-任意多边形 600" hidden="1"/>
              <p:cNvSpPr/>
              <p:nvPr>
                <p:custDataLst>
                  <p:tags r:id="rId590"/>
                </p:custDataLst>
              </p:nvPr>
            </p:nvSpPr>
            <p:spPr>
              <a:xfrm>
                <a:off x="9217482" y="2204462"/>
                <a:ext cx="44820" cy="181824"/>
              </a:xfrm>
              <a:custGeom>
                <a:avLst/>
                <a:gdLst>
                  <a:gd name="connsiteX0" fmla="*/ 44640 w 44820"/>
                  <a:gd name="connsiteY0" fmla="*/ 2824 h 181824"/>
                  <a:gd name="connsiteX1" fmla="*/ 44640 w 44820"/>
                  <a:gd name="connsiteY1" fmla="*/ 4252 h 181824"/>
                  <a:gd name="connsiteX2" fmla="*/ 6540 w 44820"/>
                  <a:gd name="connsiteY2" fmla="*/ 179227 h 181824"/>
                  <a:gd name="connsiteX3" fmla="*/ 2540 w 44820"/>
                  <a:gd name="connsiteY3" fmla="*/ 181798 h 181824"/>
                  <a:gd name="connsiteX4" fmla="*/ -32 w 44820"/>
                  <a:gd name="connsiteY4" fmla="*/ 177798 h 181824"/>
                  <a:gd name="connsiteX5" fmla="*/ 38068 w 44820"/>
                  <a:gd name="connsiteY5" fmla="*/ 2824 h 181824"/>
                  <a:gd name="connsiteX6" fmla="*/ 41916 w 44820"/>
                  <a:gd name="connsiteY6" fmla="*/ 99 h 181824"/>
                  <a:gd name="connsiteX7" fmla="*/ 44640 w 44820"/>
                  <a:gd name="connsiteY7" fmla="*/ 2824 h 18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20" h="181824">
                    <a:moveTo>
                      <a:pt x="44640" y="2824"/>
                    </a:moveTo>
                    <a:cubicBezTo>
                      <a:pt x="44735" y="3300"/>
                      <a:pt x="44735" y="3776"/>
                      <a:pt x="44640" y="4252"/>
                    </a:cubicBezTo>
                    <a:lnTo>
                      <a:pt x="6540" y="179227"/>
                    </a:lnTo>
                    <a:cubicBezTo>
                      <a:pt x="6149" y="181046"/>
                      <a:pt x="4359" y="182189"/>
                      <a:pt x="2540" y="181798"/>
                    </a:cubicBezTo>
                    <a:cubicBezTo>
                      <a:pt x="720" y="181408"/>
                      <a:pt x="-423" y="179617"/>
                      <a:pt x="-32" y="177798"/>
                    </a:cubicBezTo>
                    <a:lnTo>
                      <a:pt x="38068" y="2824"/>
                    </a:lnTo>
                    <a:cubicBezTo>
                      <a:pt x="38382" y="1004"/>
                      <a:pt x="40097" y="-215"/>
                      <a:pt x="41916" y="99"/>
                    </a:cubicBezTo>
                    <a:cubicBezTo>
                      <a:pt x="43307" y="338"/>
                      <a:pt x="44402" y="1433"/>
                      <a:pt x="44640" y="28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2" name="MG-任意多边形 601" hidden="1"/>
              <p:cNvSpPr/>
              <p:nvPr>
                <p:custDataLst>
                  <p:tags r:id="rId591"/>
                </p:custDataLst>
              </p:nvPr>
            </p:nvSpPr>
            <p:spPr>
              <a:xfrm>
                <a:off x="9216975" y="2347513"/>
                <a:ext cx="365719" cy="39185"/>
              </a:xfrm>
              <a:custGeom>
                <a:avLst/>
                <a:gdLst>
                  <a:gd name="connsiteX0" fmla="*/ 365568 w 365719"/>
                  <a:gd name="connsiteY0" fmla="*/ 3029 h 39185"/>
                  <a:gd name="connsiteX1" fmla="*/ 365568 w 365719"/>
                  <a:gd name="connsiteY1" fmla="*/ 3505 h 39185"/>
                  <a:gd name="connsiteX2" fmla="*/ 362234 w 365719"/>
                  <a:gd name="connsiteY2" fmla="*/ 7506 h 39185"/>
                  <a:gd name="connsiteX3" fmla="*/ 3999 w 365719"/>
                  <a:gd name="connsiteY3" fmla="*/ 39224 h 39185"/>
                  <a:gd name="connsiteX4" fmla="*/ -97 w 365719"/>
                  <a:gd name="connsiteY4" fmla="*/ 35795 h 39185"/>
                  <a:gd name="connsiteX5" fmla="*/ 3313 w 365719"/>
                  <a:gd name="connsiteY5" fmla="*/ 31794 h 39185"/>
                  <a:gd name="connsiteX6" fmla="*/ 3332 w 365719"/>
                  <a:gd name="connsiteY6" fmla="*/ 31794 h 39185"/>
                  <a:gd name="connsiteX7" fmla="*/ 361567 w 365719"/>
                  <a:gd name="connsiteY7" fmla="*/ 76 h 39185"/>
                  <a:gd name="connsiteX8" fmla="*/ 365568 w 365719"/>
                  <a:gd name="connsiteY8" fmla="*/ 3029 h 39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5719" h="39185">
                    <a:moveTo>
                      <a:pt x="365568" y="3029"/>
                    </a:moveTo>
                    <a:cubicBezTo>
                      <a:pt x="365625" y="3181"/>
                      <a:pt x="365625" y="3353"/>
                      <a:pt x="365568" y="3505"/>
                    </a:cubicBezTo>
                    <a:cubicBezTo>
                      <a:pt x="365730" y="5524"/>
                      <a:pt x="364253" y="7306"/>
                      <a:pt x="362234" y="7506"/>
                    </a:cubicBezTo>
                    <a:lnTo>
                      <a:pt x="3999" y="39224"/>
                    </a:lnTo>
                    <a:cubicBezTo>
                      <a:pt x="1922" y="39386"/>
                      <a:pt x="103" y="37862"/>
                      <a:pt x="-97" y="35795"/>
                    </a:cubicBezTo>
                    <a:cubicBezTo>
                      <a:pt x="-259" y="33747"/>
                      <a:pt x="1265" y="31956"/>
                      <a:pt x="3313" y="31794"/>
                    </a:cubicBezTo>
                    <a:cubicBezTo>
                      <a:pt x="3313" y="31794"/>
                      <a:pt x="3323" y="31794"/>
                      <a:pt x="3332" y="31794"/>
                    </a:cubicBezTo>
                    <a:lnTo>
                      <a:pt x="361567" y="76"/>
                    </a:lnTo>
                    <a:cubicBezTo>
                      <a:pt x="363472" y="-152"/>
                      <a:pt x="365225" y="1143"/>
                      <a:pt x="365568" y="3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3" name="MG-任意多边形 602" hidden="1"/>
              <p:cNvSpPr/>
              <p:nvPr>
                <p:custDataLst>
                  <p:tags r:id="rId592"/>
                </p:custDataLst>
              </p:nvPr>
            </p:nvSpPr>
            <p:spPr>
              <a:xfrm>
                <a:off x="9214958" y="2279071"/>
                <a:ext cx="143618" cy="109766"/>
              </a:xfrm>
              <a:custGeom>
                <a:avLst/>
                <a:gdLst>
                  <a:gd name="connsiteX0" fmla="*/ 143367 w 143618"/>
                  <a:gd name="connsiteY0" fmla="*/ 4701 h 109766"/>
                  <a:gd name="connsiteX1" fmla="*/ 141081 w 143618"/>
                  <a:gd name="connsiteY1" fmla="*/ 10701 h 109766"/>
                  <a:gd name="connsiteX2" fmla="*/ 9255 w 143618"/>
                  <a:gd name="connsiteY2" fmla="*/ 108618 h 109766"/>
                  <a:gd name="connsiteX3" fmla="*/ 1111 w 143618"/>
                  <a:gd name="connsiteY3" fmla="*/ 107533 h 109766"/>
                  <a:gd name="connsiteX4" fmla="*/ 1063 w 143618"/>
                  <a:gd name="connsiteY4" fmla="*/ 107475 h 109766"/>
                  <a:gd name="connsiteX5" fmla="*/ 2273 w 143618"/>
                  <a:gd name="connsiteY5" fmla="*/ 99208 h 109766"/>
                  <a:gd name="connsiteX6" fmla="*/ 2302 w 143618"/>
                  <a:gd name="connsiteY6" fmla="*/ 99189 h 109766"/>
                  <a:gd name="connsiteX7" fmla="*/ 134128 w 143618"/>
                  <a:gd name="connsiteY7" fmla="*/ 1176 h 109766"/>
                  <a:gd name="connsiteX8" fmla="*/ 142319 w 143618"/>
                  <a:gd name="connsiteY8" fmla="*/ 2415 h 109766"/>
                  <a:gd name="connsiteX9" fmla="*/ 143367 w 143618"/>
                  <a:gd name="connsiteY9" fmla="*/ 4701 h 10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18" h="109766">
                    <a:moveTo>
                      <a:pt x="143367" y="4701"/>
                    </a:moveTo>
                    <a:cubicBezTo>
                      <a:pt x="143881" y="6977"/>
                      <a:pt x="142976" y="9339"/>
                      <a:pt x="141081" y="10701"/>
                    </a:cubicBezTo>
                    <a:lnTo>
                      <a:pt x="9255" y="108618"/>
                    </a:lnTo>
                    <a:cubicBezTo>
                      <a:pt x="6702" y="110571"/>
                      <a:pt x="3064" y="110085"/>
                      <a:pt x="1111" y="107533"/>
                    </a:cubicBezTo>
                    <a:cubicBezTo>
                      <a:pt x="1092" y="107514"/>
                      <a:pt x="1082" y="107494"/>
                      <a:pt x="1063" y="107475"/>
                    </a:cubicBezTo>
                    <a:cubicBezTo>
                      <a:pt x="-889" y="104856"/>
                      <a:pt x="-346" y="101160"/>
                      <a:pt x="2273" y="99208"/>
                    </a:cubicBezTo>
                    <a:cubicBezTo>
                      <a:pt x="2283" y="99208"/>
                      <a:pt x="2292" y="99198"/>
                      <a:pt x="2302" y="99189"/>
                    </a:cubicBezTo>
                    <a:lnTo>
                      <a:pt x="134128" y="1176"/>
                    </a:lnTo>
                    <a:cubicBezTo>
                      <a:pt x="136737" y="-719"/>
                      <a:pt x="140385" y="-167"/>
                      <a:pt x="142319" y="2415"/>
                    </a:cubicBezTo>
                    <a:cubicBezTo>
                      <a:pt x="142852" y="3072"/>
                      <a:pt x="143215" y="3862"/>
                      <a:pt x="143367" y="47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4" name="MG-任意多边形 603" hidden="1"/>
              <p:cNvSpPr/>
              <p:nvPr>
                <p:custDataLst>
                  <p:tags r:id="rId593"/>
                </p:custDataLst>
              </p:nvPr>
            </p:nvSpPr>
            <p:spPr>
              <a:xfrm>
                <a:off x="9215226" y="2377479"/>
                <a:ext cx="265615" cy="44686"/>
              </a:xfrm>
              <a:custGeom>
                <a:avLst/>
                <a:gdLst>
                  <a:gd name="connsiteX0" fmla="*/ 265399 w 265615"/>
                  <a:gd name="connsiteY0" fmla="*/ 38023 h 44686"/>
                  <a:gd name="connsiteX1" fmla="*/ 265399 w 265615"/>
                  <a:gd name="connsiteY1" fmla="*/ 39928 h 44686"/>
                  <a:gd name="connsiteX2" fmla="*/ 259208 w 265615"/>
                  <a:gd name="connsiteY2" fmla="*/ 44691 h 44686"/>
                  <a:gd name="connsiteX3" fmla="*/ 4700 w 265615"/>
                  <a:gd name="connsiteY3" fmla="*/ 10972 h 44686"/>
                  <a:gd name="connsiteX4" fmla="*/ -63 w 265615"/>
                  <a:gd name="connsiteY4" fmla="*/ 4781 h 44686"/>
                  <a:gd name="connsiteX5" fmla="*/ 6024 w 265615"/>
                  <a:gd name="connsiteY5" fmla="*/ 95 h 44686"/>
                  <a:gd name="connsiteX6" fmla="*/ 6129 w 265615"/>
                  <a:gd name="connsiteY6" fmla="*/ 114 h 44686"/>
                  <a:gd name="connsiteX7" fmla="*/ 260637 w 265615"/>
                  <a:gd name="connsiteY7" fmla="*/ 33737 h 44686"/>
                  <a:gd name="connsiteX8" fmla="*/ 265399 w 265615"/>
                  <a:gd name="connsiteY8" fmla="*/ 38023 h 4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615" h="44686">
                    <a:moveTo>
                      <a:pt x="265399" y="38023"/>
                    </a:moveTo>
                    <a:cubicBezTo>
                      <a:pt x="265542" y="38652"/>
                      <a:pt x="265542" y="39300"/>
                      <a:pt x="265399" y="39928"/>
                    </a:cubicBezTo>
                    <a:cubicBezTo>
                      <a:pt x="265009" y="42957"/>
                      <a:pt x="262237" y="45081"/>
                      <a:pt x="259208" y="44691"/>
                    </a:cubicBezTo>
                    <a:lnTo>
                      <a:pt x="4700" y="10972"/>
                    </a:lnTo>
                    <a:cubicBezTo>
                      <a:pt x="1671" y="10582"/>
                      <a:pt x="-453" y="7810"/>
                      <a:pt x="-63" y="4781"/>
                    </a:cubicBezTo>
                    <a:cubicBezTo>
                      <a:pt x="328" y="1809"/>
                      <a:pt x="3052" y="-286"/>
                      <a:pt x="6024" y="95"/>
                    </a:cubicBezTo>
                    <a:cubicBezTo>
                      <a:pt x="6062" y="104"/>
                      <a:pt x="6091" y="104"/>
                      <a:pt x="6129" y="114"/>
                    </a:cubicBezTo>
                    <a:lnTo>
                      <a:pt x="260637" y="33737"/>
                    </a:lnTo>
                    <a:cubicBezTo>
                      <a:pt x="262989" y="33975"/>
                      <a:pt x="264913" y="35709"/>
                      <a:pt x="265399" y="380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5" name="MG-任意多边形 604" hidden="1"/>
              <p:cNvSpPr/>
              <p:nvPr>
                <p:custDataLst>
                  <p:tags r:id="rId594"/>
                </p:custDataLst>
              </p:nvPr>
            </p:nvSpPr>
            <p:spPr>
              <a:xfrm>
                <a:off x="9472317" y="2173458"/>
                <a:ext cx="163739" cy="246092"/>
              </a:xfrm>
              <a:custGeom>
                <a:avLst/>
                <a:gdLst>
                  <a:gd name="connsiteX0" fmla="*/ 163566 w 163739"/>
                  <a:gd name="connsiteY0" fmla="*/ 2682 h 246092"/>
                  <a:gd name="connsiteX1" fmla="*/ 163090 w 163739"/>
                  <a:gd name="connsiteY1" fmla="*/ 5158 h 246092"/>
                  <a:gd name="connsiteX2" fmla="*/ 5737 w 163739"/>
                  <a:gd name="connsiteY2" fmla="*/ 244998 h 246092"/>
                  <a:gd name="connsiteX3" fmla="*/ 1031 w 163739"/>
                  <a:gd name="connsiteY3" fmla="*/ 245322 h 246092"/>
                  <a:gd name="connsiteX4" fmla="*/ 212 w 163739"/>
                  <a:gd name="connsiteY4" fmla="*/ 241378 h 246092"/>
                  <a:gd name="connsiteX5" fmla="*/ 157660 w 163739"/>
                  <a:gd name="connsiteY5" fmla="*/ 1539 h 246092"/>
                  <a:gd name="connsiteX6" fmla="*/ 162137 w 163739"/>
                  <a:gd name="connsiteY6" fmla="*/ 567 h 246092"/>
                  <a:gd name="connsiteX7" fmla="*/ 163566 w 163739"/>
                  <a:gd name="connsiteY7" fmla="*/ 2682 h 246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739" h="246092">
                    <a:moveTo>
                      <a:pt x="163566" y="2682"/>
                    </a:moveTo>
                    <a:cubicBezTo>
                      <a:pt x="163737" y="3539"/>
                      <a:pt x="163566" y="4425"/>
                      <a:pt x="163090" y="5158"/>
                    </a:cubicBezTo>
                    <a:lnTo>
                      <a:pt x="5737" y="244998"/>
                    </a:lnTo>
                    <a:cubicBezTo>
                      <a:pt x="4527" y="246388"/>
                      <a:pt x="2422" y="246531"/>
                      <a:pt x="1031" y="245322"/>
                    </a:cubicBezTo>
                    <a:cubicBezTo>
                      <a:pt x="-92" y="244340"/>
                      <a:pt x="-426" y="242731"/>
                      <a:pt x="212" y="241378"/>
                    </a:cubicBezTo>
                    <a:lnTo>
                      <a:pt x="157660" y="1539"/>
                    </a:lnTo>
                    <a:cubicBezTo>
                      <a:pt x="158623" y="34"/>
                      <a:pt x="160632" y="-404"/>
                      <a:pt x="162137" y="567"/>
                    </a:cubicBezTo>
                    <a:cubicBezTo>
                      <a:pt x="162880" y="1043"/>
                      <a:pt x="163404" y="1805"/>
                      <a:pt x="163566" y="26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6" name="MG-任意多边形 605" hidden="1"/>
              <p:cNvSpPr/>
              <p:nvPr>
                <p:custDataLst>
                  <p:tags r:id="rId595"/>
                </p:custDataLst>
              </p:nvPr>
            </p:nvSpPr>
            <p:spPr>
              <a:xfrm>
                <a:off x="9471783" y="2332470"/>
                <a:ext cx="394203" cy="87543"/>
              </a:xfrm>
              <a:custGeom>
                <a:avLst/>
                <a:gdLst>
                  <a:gd name="connsiteX0" fmla="*/ 394033 w 394203"/>
                  <a:gd name="connsiteY0" fmla="*/ 2546 h 87543"/>
                  <a:gd name="connsiteX1" fmla="*/ 394033 w 394203"/>
                  <a:gd name="connsiteY1" fmla="*/ 2546 h 87543"/>
                  <a:gd name="connsiteX2" fmla="*/ 391366 w 394203"/>
                  <a:gd name="connsiteY2" fmla="*/ 6547 h 87543"/>
                  <a:gd name="connsiteX3" fmla="*/ 4080 w 394203"/>
                  <a:gd name="connsiteY3" fmla="*/ 87509 h 87543"/>
                  <a:gd name="connsiteX4" fmla="*/ 89 w 394203"/>
                  <a:gd name="connsiteY4" fmla="*/ 84995 h 87543"/>
                  <a:gd name="connsiteX5" fmla="*/ 79 w 394203"/>
                  <a:gd name="connsiteY5" fmla="*/ 84937 h 87543"/>
                  <a:gd name="connsiteX6" fmla="*/ 1889 w 394203"/>
                  <a:gd name="connsiteY6" fmla="*/ 81023 h 87543"/>
                  <a:gd name="connsiteX7" fmla="*/ 2746 w 394203"/>
                  <a:gd name="connsiteY7" fmla="*/ 80842 h 87543"/>
                  <a:gd name="connsiteX8" fmla="*/ 389938 w 394203"/>
                  <a:gd name="connsiteY8" fmla="*/ 165 h 87543"/>
                  <a:gd name="connsiteX9" fmla="*/ 394024 w 394203"/>
                  <a:gd name="connsiteY9" fmla="*/ 2517 h 87543"/>
                  <a:gd name="connsiteX10" fmla="*/ 394033 w 394203"/>
                  <a:gd name="connsiteY10" fmla="*/ 2546 h 87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4203" h="87543">
                    <a:moveTo>
                      <a:pt x="394033" y="2546"/>
                    </a:moveTo>
                    <a:lnTo>
                      <a:pt x="394033" y="2546"/>
                    </a:lnTo>
                    <a:cubicBezTo>
                      <a:pt x="394386" y="4384"/>
                      <a:pt x="393195" y="6166"/>
                      <a:pt x="391366" y="6547"/>
                    </a:cubicBezTo>
                    <a:lnTo>
                      <a:pt x="4080" y="87509"/>
                    </a:lnTo>
                    <a:cubicBezTo>
                      <a:pt x="2280" y="87919"/>
                      <a:pt x="498" y="86795"/>
                      <a:pt x="89" y="84995"/>
                    </a:cubicBezTo>
                    <a:cubicBezTo>
                      <a:pt x="89" y="84976"/>
                      <a:pt x="79" y="84956"/>
                      <a:pt x="79" y="84937"/>
                    </a:cubicBezTo>
                    <a:cubicBezTo>
                      <a:pt x="-502" y="83356"/>
                      <a:pt x="308" y="81604"/>
                      <a:pt x="1889" y="81023"/>
                    </a:cubicBezTo>
                    <a:cubicBezTo>
                      <a:pt x="2165" y="80918"/>
                      <a:pt x="2451" y="80861"/>
                      <a:pt x="2746" y="80842"/>
                    </a:cubicBezTo>
                    <a:lnTo>
                      <a:pt x="389938" y="165"/>
                    </a:lnTo>
                    <a:cubicBezTo>
                      <a:pt x="391719" y="-311"/>
                      <a:pt x="393548" y="736"/>
                      <a:pt x="394024" y="2517"/>
                    </a:cubicBezTo>
                    <a:cubicBezTo>
                      <a:pt x="394024" y="2527"/>
                      <a:pt x="394033" y="2537"/>
                      <a:pt x="394033" y="25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7" name="MG-任意多边形 606" hidden="1"/>
              <p:cNvSpPr/>
              <p:nvPr>
                <p:custDataLst>
                  <p:tags r:id="rId596"/>
                </p:custDataLst>
              </p:nvPr>
            </p:nvSpPr>
            <p:spPr>
              <a:xfrm>
                <a:off x="9468635" y="2344398"/>
                <a:ext cx="117212" cy="78962"/>
              </a:xfrm>
              <a:custGeom>
                <a:avLst/>
                <a:gdLst>
                  <a:gd name="connsiteX0" fmla="*/ 116956 w 117212"/>
                  <a:gd name="connsiteY0" fmla="*/ 5477 h 78962"/>
                  <a:gd name="connsiteX1" fmla="*/ 113908 w 117212"/>
                  <a:gd name="connsiteY1" fmla="*/ 12621 h 78962"/>
                  <a:gd name="connsiteX2" fmla="*/ 10276 w 117212"/>
                  <a:gd name="connsiteY2" fmla="*/ 77962 h 78962"/>
                  <a:gd name="connsiteX3" fmla="*/ 941 w 117212"/>
                  <a:gd name="connsiteY3" fmla="*/ 75867 h 78962"/>
                  <a:gd name="connsiteX4" fmla="*/ 3037 w 117212"/>
                  <a:gd name="connsiteY4" fmla="*/ 66532 h 78962"/>
                  <a:gd name="connsiteX5" fmla="*/ 106669 w 117212"/>
                  <a:gd name="connsiteY5" fmla="*/ 1191 h 78962"/>
                  <a:gd name="connsiteX6" fmla="*/ 116051 w 117212"/>
                  <a:gd name="connsiteY6" fmla="*/ 3058 h 78962"/>
                  <a:gd name="connsiteX7" fmla="*/ 116194 w 117212"/>
                  <a:gd name="connsiteY7" fmla="*/ 3286 h 78962"/>
                  <a:gd name="connsiteX8" fmla="*/ 116956 w 117212"/>
                  <a:gd name="connsiteY8" fmla="*/ 5477 h 7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12" h="78962">
                    <a:moveTo>
                      <a:pt x="116956" y="5477"/>
                    </a:moveTo>
                    <a:cubicBezTo>
                      <a:pt x="117547" y="8258"/>
                      <a:pt x="116327" y="11116"/>
                      <a:pt x="113908" y="12621"/>
                    </a:cubicBezTo>
                    <a:lnTo>
                      <a:pt x="10276" y="77962"/>
                    </a:lnTo>
                    <a:cubicBezTo>
                      <a:pt x="7123" y="79962"/>
                      <a:pt x="2942" y="79020"/>
                      <a:pt x="941" y="75867"/>
                    </a:cubicBezTo>
                    <a:cubicBezTo>
                      <a:pt x="-1059" y="72714"/>
                      <a:pt x="-116" y="68532"/>
                      <a:pt x="3037" y="66532"/>
                    </a:cubicBezTo>
                    <a:lnTo>
                      <a:pt x="106669" y="1191"/>
                    </a:lnTo>
                    <a:cubicBezTo>
                      <a:pt x="109774" y="-886"/>
                      <a:pt x="113975" y="-48"/>
                      <a:pt x="116051" y="3058"/>
                    </a:cubicBezTo>
                    <a:cubicBezTo>
                      <a:pt x="116099" y="3134"/>
                      <a:pt x="116146" y="3210"/>
                      <a:pt x="116194" y="3286"/>
                    </a:cubicBezTo>
                    <a:cubicBezTo>
                      <a:pt x="116575" y="3962"/>
                      <a:pt x="116842" y="4705"/>
                      <a:pt x="116956" y="5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8" name="MG-任意多边形 607" hidden="1"/>
              <p:cNvSpPr/>
              <p:nvPr>
                <p:custDataLst>
                  <p:tags r:id="rId597"/>
                </p:custDataLst>
              </p:nvPr>
            </p:nvSpPr>
            <p:spPr>
              <a:xfrm>
                <a:off x="9347830" y="2280323"/>
                <a:ext cx="132272" cy="141099"/>
              </a:xfrm>
              <a:custGeom>
                <a:avLst/>
                <a:gdLst>
                  <a:gd name="connsiteX0" fmla="*/ 132034 w 132272"/>
                  <a:gd name="connsiteY0" fmla="*/ 135370 h 141099"/>
                  <a:gd name="connsiteX1" fmla="*/ 130700 w 132272"/>
                  <a:gd name="connsiteY1" fmla="*/ 139751 h 141099"/>
                  <a:gd name="connsiteX2" fmla="*/ 124100 w 132272"/>
                  <a:gd name="connsiteY2" fmla="*/ 139818 h 141099"/>
                  <a:gd name="connsiteX3" fmla="*/ 124033 w 132272"/>
                  <a:gd name="connsiteY3" fmla="*/ 139751 h 141099"/>
                  <a:gd name="connsiteX4" fmla="*/ 1256 w 132272"/>
                  <a:gd name="connsiteY4" fmla="*/ 8116 h 141099"/>
                  <a:gd name="connsiteX5" fmla="*/ 1256 w 132272"/>
                  <a:gd name="connsiteY5" fmla="*/ 1448 h 141099"/>
                  <a:gd name="connsiteX6" fmla="*/ 7856 w 132272"/>
                  <a:gd name="connsiteY6" fmla="*/ 1381 h 141099"/>
                  <a:gd name="connsiteX7" fmla="*/ 7923 w 132272"/>
                  <a:gd name="connsiteY7" fmla="*/ 1448 h 141099"/>
                  <a:gd name="connsiteX8" fmla="*/ 130605 w 132272"/>
                  <a:gd name="connsiteY8" fmla="*/ 133084 h 141099"/>
                  <a:gd name="connsiteX9" fmla="*/ 132034 w 132272"/>
                  <a:gd name="connsiteY9" fmla="*/ 135370 h 14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272" h="141099">
                    <a:moveTo>
                      <a:pt x="132034" y="135370"/>
                    </a:moveTo>
                    <a:cubicBezTo>
                      <a:pt x="132424" y="136960"/>
                      <a:pt x="131920" y="138646"/>
                      <a:pt x="130700" y="139751"/>
                    </a:cubicBezTo>
                    <a:cubicBezTo>
                      <a:pt x="128900" y="141589"/>
                      <a:pt x="125938" y="141618"/>
                      <a:pt x="124100" y="139818"/>
                    </a:cubicBezTo>
                    <a:cubicBezTo>
                      <a:pt x="124080" y="139799"/>
                      <a:pt x="124052" y="139770"/>
                      <a:pt x="124033" y="139751"/>
                    </a:cubicBezTo>
                    <a:lnTo>
                      <a:pt x="1256" y="8116"/>
                    </a:lnTo>
                    <a:cubicBezTo>
                      <a:pt x="-564" y="6268"/>
                      <a:pt x="-564" y="3296"/>
                      <a:pt x="1256" y="1448"/>
                    </a:cubicBezTo>
                    <a:cubicBezTo>
                      <a:pt x="3056" y="-390"/>
                      <a:pt x="6018" y="-419"/>
                      <a:pt x="7856" y="1381"/>
                    </a:cubicBezTo>
                    <a:cubicBezTo>
                      <a:pt x="7876" y="1400"/>
                      <a:pt x="7904" y="1429"/>
                      <a:pt x="7923" y="1448"/>
                    </a:cubicBezTo>
                    <a:lnTo>
                      <a:pt x="130605" y="133084"/>
                    </a:lnTo>
                    <a:cubicBezTo>
                      <a:pt x="131272" y="133712"/>
                      <a:pt x="131767" y="134493"/>
                      <a:pt x="132034" y="135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9" name="MG-任意多边形 608" hidden="1"/>
              <p:cNvSpPr/>
              <p:nvPr>
                <p:custDataLst>
                  <p:tags r:id="rId598"/>
                </p:custDataLst>
              </p:nvPr>
            </p:nvSpPr>
            <p:spPr>
              <a:xfrm>
                <a:off x="9859648" y="2333140"/>
                <a:ext cx="123592" cy="415054"/>
              </a:xfrm>
              <a:custGeom>
                <a:avLst/>
                <a:gdLst>
                  <a:gd name="connsiteX0" fmla="*/ 123421 w 123592"/>
                  <a:gd name="connsiteY0" fmla="*/ 411451 h 415054"/>
                  <a:gd name="connsiteX1" fmla="*/ 121326 w 123592"/>
                  <a:gd name="connsiteY1" fmla="*/ 414976 h 415054"/>
                  <a:gd name="connsiteX2" fmla="*/ 117649 w 123592"/>
                  <a:gd name="connsiteY2" fmla="*/ 413004 h 415054"/>
                  <a:gd name="connsiteX3" fmla="*/ 117611 w 123592"/>
                  <a:gd name="connsiteY3" fmla="*/ 412880 h 415054"/>
                  <a:gd name="connsiteX4" fmla="*/ -23 w 123592"/>
                  <a:gd name="connsiteY4" fmla="*/ 3877 h 415054"/>
                  <a:gd name="connsiteX5" fmla="*/ 2073 w 123592"/>
                  <a:gd name="connsiteY5" fmla="*/ 162 h 415054"/>
                  <a:gd name="connsiteX6" fmla="*/ 5788 w 123592"/>
                  <a:gd name="connsiteY6" fmla="*/ 2162 h 415054"/>
                  <a:gd name="connsiteX7" fmla="*/ 123326 w 123592"/>
                  <a:gd name="connsiteY7" fmla="*/ 411737 h 41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92" h="415054">
                    <a:moveTo>
                      <a:pt x="123421" y="411451"/>
                    </a:moveTo>
                    <a:cubicBezTo>
                      <a:pt x="123736" y="412994"/>
                      <a:pt x="122831" y="414519"/>
                      <a:pt x="121326" y="414976"/>
                    </a:cubicBezTo>
                    <a:cubicBezTo>
                      <a:pt x="119764" y="415452"/>
                      <a:pt x="118116" y="414566"/>
                      <a:pt x="117649" y="413004"/>
                    </a:cubicBezTo>
                    <a:cubicBezTo>
                      <a:pt x="117630" y="412966"/>
                      <a:pt x="117621" y="412918"/>
                      <a:pt x="117611" y="412880"/>
                    </a:cubicBezTo>
                    <a:lnTo>
                      <a:pt x="-23" y="3877"/>
                    </a:lnTo>
                    <a:cubicBezTo>
                      <a:pt x="-404" y="2286"/>
                      <a:pt x="511" y="667"/>
                      <a:pt x="2073" y="162"/>
                    </a:cubicBezTo>
                    <a:cubicBezTo>
                      <a:pt x="3644" y="-276"/>
                      <a:pt x="5283" y="610"/>
                      <a:pt x="5788" y="2162"/>
                    </a:cubicBezTo>
                    <a:lnTo>
                      <a:pt x="123326" y="4117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0" name="MG-任意多边形 609" hidden="1"/>
              <p:cNvSpPr/>
              <p:nvPr>
                <p:custDataLst>
                  <p:tags r:id="rId599"/>
                </p:custDataLst>
              </p:nvPr>
            </p:nvSpPr>
            <p:spPr>
              <a:xfrm>
                <a:off x="9973787" y="2738977"/>
                <a:ext cx="126792" cy="134538"/>
              </a:xfrm>
              <a:custGeom>
                <a:avLst/>
                <a:gdLst>
                  <a:gd name="connsiteX0" fmla="*/ 126536 w 126792"/>
                  <a:gd name="connsiteY0" fmla="*/ 126963 h 134538"/>
                  <a:gd name="connsiteX1" fmla="*/ 124726 w 126792"/>
                  <a:gd name="connsiteY1" fmla="*/ 132773 h 134538"/>
                  <a:gd name="connsiteX2" fmla="*/ 115972 w 126792"/>
                  <a:gd name="connsiteY2" fmla="*/ 132782 h 134538"/>
                  <a:gd name="connsiteX3" fmla="*/ 115963 w 126792"/>
                  <a:gd name="connsiteY3" fmla="*/ 132773 h 134538"/>
                  <a:gd name="connsiteX4" fmla="*/ 1663 w 126792"/>
                  <a:gd name="connsiteY4" fmla="*/ 10567 h 134538"/>
                  <a:gd name="connsiteX5" fmla="*/ 1663 w 126792"/>
                  <a:gd name="connsiteY5" fmla="*/ 1899 h 134538"/>
                  <a:gd name="connsiteX6" fmla="*/ 10150 w 126792"/>
                  <a:gd name="connsiteY6" fmla="*/ 1718 h 134538"/>
                  <a:gd name="connsiteX7" fmla="*/ 10330 w 126792"/>
                  <a:gd name="connsiteY7" fmla="*/ 1899 h 134538"/>
                  <a:gd name="connsiteX8" fmla="*/ 124630 w 126792"/>
                  <a:gd name="connsiteY8" fmla="*/ 124105 h 134538"/>
                  <a:gd name="connsiteX9" fmla="*/ 126536 w 126792"/>
                  <a:gd name="connsiteY9" fmla="*/ 126963 h 134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792" h="134538">
                    <a:moveTo>
                      <a:pt x="126536" y="126963"/>
                    </a:moveTo>
                    <a:cubicBezTo>
                      <a:pt x="127012" y="129087"/>
                      <a:pt x="126326" y="131297"/>
                      <a:pt x="124726" y="132773"/>
                    </a:cubicBezTo>
                    <a:cubicBezTo>
                      <a:pt x="122306" y="135192"/>
                      <a:pt x="118392" y="135192"/>
                      <a:pt x="115972" y="132782"/>
                    </a:cubicBezTo>
                    <a:cubicBezTo>
                      <a:pt x="115972" y="132782"/>
                      <a:pt x="115963" y="132773"/>
                      <a:pt x="115963" y="132773"/>
                    </a:cubicBezTo>
                    <a:lnTo>
                      <a:pt x="1663" y="10567"/>
                    </a:lnTo>
                    <a:cubicBezTo>
                      <a:pt x="-699" y="8157"/>
                      <a:pt x="-699" y="4309"/>
                      <a:pt x="1663" y="1899"/>
                    </a:cubicBezTo>
                    <a:cubicBezTo>
                      <a:pt x="3958" y="-492"/>
                      <a:pt x="7749" y="-577"/>
                      <a:pt x="10150" y="1718"/>
                    </a:cubicBezTo>
                    <a:cubicBezTo>
                      <a:pt x="10207" y="1775"/>
                      <a:pt x="10273" y="1833"/>
                      <a:pt x="10330" y="1899"/>
                    </a:cubicBezTo>
                    <a:lnTo>
                      <a:pt x="124630" y="124105"/>
                    </a:lnTo>
                    <a:cubicBezTo>
                      <a:pt x="125497" y="124886"/>
                      <a:pt x="126145" y="125867"/>
                      <a:pt x="126536" y="1269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1" name="MG-任意多边形 610" hidden="1"/>
              <p:cNvSpPr/>
              <p:nvPr>
                <p:custDataLst>
                  <p:tags r:id="rId600"/>
                </p:custDataLst>
              </p:nvPr>
            </p:nvSpPr>
            <p:spPr>
              <a:xfrm>
                <a:off x="10197354" y="3021476"/>
                <a:ext cx="57930" cy="149261"/>
              </a:xfrm>
              <a:custGeom>
                <a:avLst/>
                <a:gdLst>
                  <a:gd name="connsiteX0" fmla="*/ 57750 w 57930"/>
                  <a:gd name="connsiteY0" fmla="*/ 2008 h 149261"/>
                  <a:gd name="connsiteX1" fmla="*/ 57750 w 57930"/>
                  <a:gd name="connsiteY1" fmla="*/ 3341 h 149261"/>
                  <a:gd name="connsiteX2" fmla="*/ 4600 w 57930"/>
                  <a:gd name="connsiteY2" fmla="*/ 147740 h 149261"/>
                  <a:gd name="connsiteX3" fmla="*/ 1552 w 57930"/>
                  <a:gd name="connsiteY3" fmla="*/ 149169 h 149261"/>
                  <a:gd name="connsiteX4" fmla="*/ 28 w 57930"/>
                  <a:gd name="connsiteY4" fmla="*/ 146026 h 149261"/>
                  <a:gd name="connsiteX5" fmla="*/ 53178 w 57930"/>
                  <a:gd name="connsiteY5" fmla="*/ 1627 h 149261"/>
                  <a:gd name="connsiteX6" fmla="*/ 56321 w 57930"/>
                  <a:gd name="connsiteY6" fmla="*/ 198 h 149261"/>
                  <a:gd name="connsiteX7" fmla="*/ 57750 w 57930"/>
                  <a:gd name="connsiteY7" fmla="*/ 2008 h 14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30" h="149261">
                    <a:moveTo>
                      <a:pt x="57750" y="2008"/>
                    </a:moveTo>
                    <a:cubicBezTo>
                      <a:pt x="57845" y="2446"/>
                      <a:pt x="57845" y="2903"/>
                      <a:pt x="57750" y="3341"/>
                    </a:cubicBezTo>
                    <a:lnTo>
                      <a:pt x="4600" y="147740"/>
                    </a:lnTo>
                    <a:cubicBezTo>
                      <a:pt x="4153" y="148978"/>
                      <a:pt x="2791" y="149617"/>
                      <a:pt x="1552" y="149169"/>
                    </a:cubicBezTo>
                    <a:cubicBezTo>
                      <a:pt x="266" y="148721"/>
                      <a:pt x="-419" y="147312"/>
                      <a:pt x="28" y="146026"/>
                    </a:cubicBezTo>
                    <a:lnTo>
                      <a:pt x="53178" y="1627"/>
                    </a:lnTo>
                    <a:cubicBezTo>
                      <a:pt x="53664" y="379"/>
                      <a:pt x="55064" y="-259"/>
                      <a:pt x="56321" y="198"/>
                    </a:cubicBezTo>
                    <a:cubicBezTo>
                      <a:pt x="57064" y="531"/>
                      <a:pt x="57597" y="1208"/>
                      <a:pt x="57750" y="20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2" name="MG-任意多边形 611" hidden="1"/>
              <p:cNvSpPr/>
              <p:nvPr>
                <p:custDataLst>
                  <p:tags r:id="rId601"/>
                </p:custDataLst>
              </p:nvPr>
            </p:nvSpPr>
            <p:spPr>
              <a:xfrm>
                <a:off x="10196970" y="3089136"/>
                <a:ext cx="111480" cy="81635"/>
              </a:xfrm>
              <a:custGeom>
                <a:avLst/>
                <a:gdLst>
                  <a:gd name="connsiteX0" fmla="*/ 111283 w 111480"/>
                  <a:gd name="connsiteY0" fmla="*/ 2070 h 81635"/>
                  <a:gd name="connsiteX1" fmla="*/ 110235 w 111480"/>
                  <a:gd name="connsiteY1" fmla="*/ 4927 h 81635"/>
                  <a:gd name="connsiteX2" fmla="*/ 4221 w 111480"/>
                  <a:gd name="connsiteY2" fmla="*/ 81127 h 81635"/>
                  <a:gd name="connsiteX3" fmla="*/ 478 w 111480"/>
                  <a:gd name="connsiteY3" fmla="*/ 80651 h 81635"/>
                  <a:gd name="connsiteX4" fmla="*/ 412 w 111480"/>
                  <a:gd name="connsiteY4" fmla="*/ 80556 h 81635"/>
                  <a:gd name="connsiteX5" fmla="*/ 983 w 111480"/>
                  <a:gd name="connsiteY5" fmla="*/ 76746 h 81635"/>
                  <a:gd name="connsiteX6" fmla="*/ 106996 w 111480"/>
                  <a:gd name="connsiteY6" fmla="*/ 546 h 81635"/>
                  <a:gd name="connsiteX7" fmla="*/ 110902 w 111480"/>
                  <a:gd name="connsiteY7" fmla="*/ 1117 h 81635"/>
                  <a:gd name="connsiteX8" fmla="*/ 111283 w 111480"/>
                  <a:gd name="connsiteY8" fmla="*/ 2070 h 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480" h="81635">
                    <a:moveTo>
                      <a:pt x="111283" y="2070"/>
                    </a:moveTo>
                    <a:cubicBezTo>
                      <a:pt x="111568" y="3146"/>
                      <a:pt x="111149" y="4289"/>
                      <a:pt x="110235" y="4927"/>
                    </a:cubicBezTo>
                    <a:lnTo>
                      <a:pt x="4221" y="81127"/>
                    </a:lnTo>
                    <a:cubicBezTo>
                      <a:pt x="3060" y="82032"/>
                      <a:pt x="1383" y="81813"/>
                      <a:pt x="478" y="80651"/>
                    </a:cubicBezTo>
                    <a:cubicBezTo>
                      <a:pt x="459" y="80622"/>
                      <a:pt x="431" y="80584"/>
                      <a:pt x="412" y="80556"/>
                    </a:cubicBezTo>
                    <a:cubicBezTo>
                      <a:pt x="-465" y="79336"/>
                      <a:pt x="-208" y="77651"/>
                      <a:pt x="983" y="76746"/>
                    </a:cubicBezTo>
                    <a:lnTo>
                      <a:pt x="106996" y="546"/>
                    </a:lnTo>
                    <a:cubicBezTo>
                      <a:pt x="108253" y="-293"/>
                      <a:pt x="109939" y="-45"/>
                      <a:pt x="110902" y="1117"/>
                    </a:cubicBezTo>
                    <a:cubicBezTo>
                      <a:pt x="111092" y="1403"/>
                      <a:pt x="111225" y="1727"/>
                      <a:pt x="111283" y="20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3" name="MG-任意多边形 612" hidden="1"/>
              <p:cNvSpPr/>
              <p:nvPr>
                <p:custDataLst>
                  <p:tags r:id="rId602"/>
                </p:custDataLst>
              </p:nvPr>
            </p:nvSpPr>
            <p:spPr>
              <a:xfrm>
                <a:off x="10197595" y="3166174"/>
                <a:ext cx="50995" cy="84810"/>
              </a:xfrm>
              <a:custGeom>
                <a:avLst/>
                <a:gdLst>
                  <a:gd name="connsiteX0" fmla="*/ 50841 w 50995"/>
                  <a:gd name="connsiteY0" fmla="*/ 82290 h 84810"/>
                  <a:gd name="connsiteX1" fmla="*/ 49889 w 50995"/>
                  <a:gd name="connsiteY1" fmla="*/ 84576 h 84810"/>
                  <a:gd name="connsiteX2" fmla="*/ 46936 w 50995"/>
                  <a:gd name="connsiteY2" fmla="*/ 83814 h 84810"/>
                  <a:gd name="connsiteX3" fmla="*/ 168 w 50995"/>
                  <a:gd name="connsiteY3" fmla="*/ 3232 h 84810"/>
                  <a:gd name="connsiteX4" fmla="*/ 978 w 50995"/>
                  <a:gd name="connsiteY4" fmla="*/ 327 h 84810"/>
                  <a:gd name="connsiteX5" fmla="*/ 3883 w 50995"/>
                  <a:gd name="connsiteY5" fmla="*/ 1137 h 84810"/>
                  <a:gd name="connsiteX6" fmla="*/ 50651 w 50995"/>
                  <a:gd name="connsiteY6" fmla="*/ 81623 h 84810"/>
                  <a:gd name="connsiteX7" fmla="*/ 50841 w 50995"/>
                  <a:gd name="connsiteY7" fmla="*/ 82290 h 8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995" h="84810">
                    <a:moveTo>
                      <a:pt x="50841" y="82290"/>
                    </a:moveTo>
                    <a:cubicBezTo>
                      <a:pt x="51022" y="83176"/>
                      <a:pt x="50651" y="84081"/>
                      <a:pt x="49889" y="84576"/>
                    </a:cubicBezTo>
                    <a:cubicBezTo>
                      <a:pt x="48860" y="85157"/>
                      <a:pt x="47555" y="84824"/>
                      <a:pt x="46936" y="83814"/>
                    </a:cubicBezTo>
                    <a:lnTo>
                      <a:pt x="168" y="3232"/>
                    </a:lnTo>
                    <a:cubicBezTo>
                      <a:pt x="-413" y="2204"/>
                      <a:pt x="-51" y="908"/>
                      <a:pt x="978" y="327"/>
                    </a:cubicBezTo>
                    <a:cubicBezTo>
                      <a:pt x="2007" y="-254"/>
                      <a:pt x="3302" y="108"/>
                      <a:pt x="3883" y="1137"/>
                    </a:cubicBezTo>
                    <a:lnTo>
                      <a:pt x="50651" y="81623"/>
                    </a:lnTo>
                    <a:cubicBezTo>
                      <a:pt x="50756" y="81833"/>
                      <a:pt x="50822" y="82061"/>
                      <a:pt x="50841" y="822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4" name="MG-任意多边形 613" hidden="1"/>
              <p:cNvSpPr/>
              <p:nvPr>
                <p:custDataLst>
                  <p:tags r:id="rId603"/>
                </p:custDataLst>
              </p:nvPr>
            </p:nvSpPr>
            <p:spPr>
              <a:xfrm>
                <a:off x="10244449" y="3022377"/>
                <a:ext cx="10382" cy="228989"/>
              </a:xfrm>
              <a:custGeom>
                <a:avLst/>
                <a:gdLst>
                  <a:gd name="connsiteX0" fmla="*/ 10273 w 10382"/>
                  <a:gd name="connsiteY0" fmla="*/ 1201 h 228989"/>
                  <a:gd name="connsiteX1" fmla="*/ 10273 w 10382"/>
                  <a:gd name="connsiteY1" fmla="*/ 1678 h 228989"/>
                  <a:gd name="connsiteX2" fmla="*/ 3987 w 10382"/>
                  <a:gd name="connsiteY2" fmla="*/ 227039 h 228989"/>
                  <a:gd name="connsiteX3" fmla="*/ 1892 w 10382"/>
                  <a:gd name="connsiteY3" fmla="*/ 229039 h 228989"/>
                  <a:gd name="connsiteX4" fmla="*/ -109 w 10382"/>
                  <a:gd name="connsiteY4" fmla="*/ 227039 h 228989"/>
                  <a:gd name="connsiteX5" fmla="*/ -109 w 10382"/>
                  <a:gd name="connsiteY5" fmla="*/ 226944 h 228989"/>
                  <a:gd name="connsiteX6" fmla="*/ 6178 w 10382"/>
                  <a:gd name="connsiteY6" fmla="*/ 2059 h 228989"/>
                  <a:gd name="connsiteX7" fmla="*/ 8273 w 10382"/>
                  <a:gd name="connsiteY7" fmla="*/ 58 h 228989"/>
                  <a:gd name="connsiteX8" fmla="*/ 10273 w 10382"/>
                  <a:gd name="connsiteY8" fmla="*/ 1201 h 228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2" h="228989">
                    <a:moveTo>
                      <a:pt x="10273" y="1201"/>
                    </a:moveTo>
                    <a:lnTo>
                      <a:pt x="10273" y="1678"/>
                    </a:lnTo>
                    <a:lnTo>
                      <a:pt x="3987" y="227039"/>
                    </a:lnTo>
                    <a:cubicBezTo>
                      <a:pt x="3939" y="228163"/>
                      <a:pt x="3015" y="229039"/>
                      <a:pt x="1892" y="229039"/>
                    </a:cubicBezTo>
                    <a:cubicBezTo>
                      <a:pt x="786" y="229039"/>
                      <a:pt x="-109" y="228144"/>
                      <a:pt x="-109" y="227039"/>
                    </a:cubicBezTo>
                    <a:cubicBezTo>
                      <a:pt x="-109" y="227010"/>
                      <a:pt x="-109" y="226972"/>
                      <a:pt x="-109" y="226944"/>
                    </a:cubicBezTo>
                    <a:lnTo>
                      <a:pt x="6178" y="2059"/>
                    </a:lnTo>
                    <a:cubicBezTo>
                      <a:pt x="6225" y="935"/>
                      <a:pt x="7149" y="58"/>
                      <a:pt x="8273" y="58"/>
                    </a:cubicBezTo>
                    <a:cubicBezTo>
                      <a:pt x="9112" y="-18"/>
                      <a:pt x="9911" y="439"/>
                      <a:pt x="10273" y="12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5" name="MG-任意多边形 614" hidden="1"/>
              <p:cNvSpPr/>
              <p:nvPr>
                <p:custDataLst>
                  <p:tags r:id="rId604"/>
                </p:custDataLst>
              </p:nvPr>
            </p:nvSpPr>
            <p:spPr>
              <a:xfrm>
                <a:off x="10243924" y="3088800"/>
                <a:ext cx="64449" cy="162258"/>
              </a:xfrm>
              <a:custGeom>
                <a:avLst/>
                <a:gdLst>
                  <a:gd name="connsiteX0" fmla="*/ 64233 w 64449"/>
                  <a:gd name="connsiteY0" fmla="*/ 2502 h 162258"/>
                  <a:gd name="connsiteX1" fmla="*/ 64233 w 64449"/>
                  <a:gd name="connsiteY1" fmla="*/ 3930 h 162258"/>
                  <a:gd name="connsiteX2" fmla="*/ 4798 w 64449"/>
                  <a:gd name="connsiteY2" fmla="*/ 160617 h 162258"/>
                  <a:gd name="connsiteX3" fmla="*/ 1664 w 64449"/>
                  <a:gd name="connsiteY3" fmla="*/ 162179 h 162258"/>
                  <a:gd name="connsiteX4" fmla="*/ 1559 w 64449"/>
                  <a:gd name="connsiteY4" fmla="*/ 162141 h 162258"/>
                  <a:gd name="connsiteX5" fmla="*/ 35 w 64449"/>
                  <a:gd name="connsiteY5" fmla="*/ 158807 h 162258"/>
                  <a:gd name="connsiteX6" fmla="*/ 59280 w 64449"/>
                  <a:gd name="connsiteY6" fmla="*/ 1740 h 162258"/>
                  <a:gd name="connsiteX7" fmla="*/ 62576 w 64449"/>
                  <a:gd name="connsiteY7" fmla="*/ 206 h 162258"/>
                  <a:gd name="connsiteX8" fmla="*/ 62614 w 64449"/>
                  <a:gd name="connsiteY8" fmla="*/ 216 h 162258"/>
                  <a:gd name="connsiteX9" fmla="*/ 64233 w 64449"/>
                  <a:gd name="connsiteY9" fmla="*/ 2502 h 162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49" h="162258">
                    <a:moveTo>
                      <a:pt x="64233" y="2502"/>
                    </a:moveTo>
                    <a:cubicBezTo>
                      <a:pt x="64376" y="2968"/>
                      <a:pt x="64376" y="3464"/>
                      <a:pt x="64233" y="3930"/>
                    </a:cubicBezTo>
                    <a:lnTo>
                      <a:pt x="4798" y="160617"/>
                    </a:lnTo>
                    <a:cubicBezTo>
                      <a:pt x="4359" y="161912"/>
                      <a:pt x="2959" y="162617"/>
                      <a:pt x="1664" y="162179"/>
                    </a:cubicBezTo>
                    <a:cubicBezTo>
                      <a:pt x="1626" y="162169"/>
                      <a:pt x="1597" y="162150"/>
                      <a:pt x="1559" y="162141"/>
                    </a:cubicBezTo>
                    <a:cubicBezTo>
                      <a:pt x="244" y="161607"/>
                      <a:pt x="-422" y="160150"/>
                      <a:pt x="35" y="158807"/>
                    </a:cubicBezTo>
                    <a:lnTo>
                      <a:pt x="59280" y="1740"/>
                    </a:lnTo>
                    <a:cubicBezTo>
                      <a:pt x="59766" y="406"/>
                      <a:pt x="61243" y="-280"/>
                      <a:pt x="62576" y="206"/>
                    </a:cubicBezTo>
                    <a:cubicBezTo>
                      <a:pt x="62586" y="206"/>
                      <a:pt x="62605" y="216"/>
                      <a:pt x="62614" y="216"/>
                    </a:cubicBezTo>
                    <a:cubicBezTo>
                      <a:pt x="63557" y="587"/>
                      <a:pt x="64195" y="1482"/>
                      <a:pt x="64233" y="25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6" name="MG-任意多边形 615" hidden="1"/>
              <p:cNvSpPr/>
              <p:nvPr>
                <p:custDataLst>
                  <p:tags r:id="rId605"/>
                </p:custDataLst>
              </p:nvPr>
            </p:nvSpPr>
            <p:spPr>
              <a:xfrm>
                <a:off x="10754606" y="2959902"/>
                <a:ext cx="64391" cy="83220"/>
              </a:xfrm>
              <a:custGeom>
                <a:avLst/>
                <a:gdLst>
                  <a:gd name="connsiteX0" fmla="*/ 64282 w 64391"/>
                  <a:gd name="connsiteY0" fmla="*/ 50 h 83220"/>
                  <a:gd name="connsiteX1" fmla="*/ 750 w 64391"/>
                  <a:gd name="connsiteY1" fmla="*/ 77012 h 83220"/>
                  <a:gd name="connsiteX2" fmla="*/ 1179 w 64391"/>
                  <a:gd name="connsiteY2" fmla="*/ 82117 h 83220"/>
                  <a:gd name="connsiteX3" fmla="*/ 1227 w 64391"/>
                  <a:gd name="connsiteY3" fmla="*/ 82155 h 83220"/>
                  <a:gd name="connsiteX4" fmla="*/ 6208 w 64391"/>
                  <a:gd name="connsiteY4" fmla="*/ 82317 h 83220"/>
                  <a:gd name="connsiteX5" fmla="*/ 6370 w 64391"/>
                  <a:gd name="connsiteY5" fmla="*/ 82155 h 83220"/>
                  <a:gd name="connsiteX6" fmla="*/ 64282 w 64391"/>
                  <a:gd name="connsiteY6" fmla="*/ 12051 h 83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391" h="83220">
                    <a:moveTo>
                      <a:pt x="64282" y="50"/>
                    </a:moveTo>
                    <a:lnTo>
                      <a:pt x="750" y="77012"/>
                    </a:lnTo>
                    <a:cubicBezTo>
                      <a:pt x="-545" y="78536"/>
                      <a:pt x="-355" y="80822"/>
                      <a:pt x="1179" y="82117"/>
                    </a:cubicBezTo>
                    <a:cubicBezTo>
                      <a:pt x="1189" y="82127"/>
                      <a:pt x="1208" y="82146"/>
                      <a:pt x="1227" y="82155"/>
                    </a:cubicBezTo>
                    <a:cubicBezTo>
                      <a:pt x="2560" y="83575"/>
                      <a:pt x="4789" y="83651"/>
                      <a:pt x="6208" y="82317"/>
                    </a:cubicBezTo>
                    <a:cubicBezTo>
                      <a:pt x="6265" y="82270"/>
                      <a:pt x="6323" y="82213"/>
                      <a:pt x="6370" y="82155"/>
                    </a:cubicBezTo>
                    <a:lnTo>
                      <a:pt x="64282" y="1205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7" name="MG-任意多边形 616" hidden="1"/>
              <p:cNvSpPr/>
              <p:nvPr>
                <p:custDataLst>
                  <p:tags r:id="rId606"/>
                </p:custDataLst>
              </p:nvPr>
            </p:nvSpPr>
            <p:spPr>
              <a:xfrm>
                <a:off x="10745936" y="2953306"/>
                <a:ext cx="18694" cy="91979"/>
              </a:xfrm>
              <a:custGeom>
                <a:avLst/>
                <a:gdLst>
                  <a:gd name="connsiteX0" fmla="*/ 12183 w 18694"/>
                  <a:gd name="connsiteY0" fmla="*/ 4455 h 91979"/>
                  <a:gd name="connsiteX1" fmla="*/ 12183 w 18694"/>
                  <a:gd name="connsiteY1" fmla="*/ 5217 h 91979"/>
                  <a:gd name="connsiteX2" fmla="*/ 18565 w 18694"/>
                  <a:gd name="connsiteY2" fmla="*/ 85417 h 91979"/>
                  <a:gd name="connsiteX3" fmla="*/ 12983 w 18694"/>
                  <a:gd name="connsiteY3" fmla="*/ 91990 h 91979"/>
                  <a:gd name="connsiteX4" fmla="*/ 12945 w 18694"/>
                  <a:gd name="connsiteY4" fmla="*/ 91990 h 91979"/>
                  <a:gd name="connsiteX5" fmla="*/ 6296 w 18694"/>
                  <a:gd name="connsiteY5" fmla="*/ 86722 h 91979"/>
                  <a:gd name="connsiteX6" fmla="*/ 6277 w 18694"/>
                  <a:gd name="connsiteY6" fmla="*/ 86560 h 91979"/>
                  <a:gd name="connsiteX7" fmla="*/ -105 w 18694"/>
                  <a:gd name="connsiteY7" fmla="*/ 6360 h 91979"/>
                  <a:gd name="connsiteX8" fmla="*/ 5772 w 18694"/>
                  <a:gd name="connsiteY8" fmla="*/ 54 h 91979"/>
                  <a:gd name="connsiteX9" fmla="*/ 11897 w 18694"/>
                  <a:gd name="connsiteY9" fmla="*/ 4645 h 9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94" h="91979">
                    <a:moveTo>
                      <a:pt x="12183" y="4455"/>
                    </a:moveTo>
                    <a:cubicBezTo>
                      <a:pt x="12183" y="4455"/>
                      <a:pt x="12183" y="4931"/>
                      <a:pt x="12183" y="5217"/>
                    </a:cubicBezTo>
                    <a:lnTo>
                      <a:pt x="18565" y="85417"/>
                    </a:lnTo>
                    <a:cubicBezTo>
                      <a:pt x="18841" y="88770"/>
                      <a:pt x="16336" y="91713"/>
                      <a:pt x="12983" y="91990"/>
                    </a:cubicBezTo>
                    <a:cubicBezTo>
                      <a:pt x="12973" y="91990"/>
                      <a:pt x="12954" y="91990"/>
                      <a:pt x="12945" y="91990"/>
                    </a:cubicBezTo>
                    <a:cubicBezTo>
                      <a:pt x="9649" y="92370"/>
                      <a:pt x="6677" y="90008"/>
                      <a:pt x="6296" y="86722"/>
                    </a:cubicBezTo>
                    <a:cubicBezTo>
                      <a:pt x="6287" y="86665"/>
                      <a:pt x="6277" y="86617"/>
                      <a:pt x="6277" y="86560"/>
                    </a:cubicBezTo>
                    <a:lnTo>
                      <a:pt x="-105" y="6360"/>
                    </a:lnTo>
                    <a:cubicBezTo>
                      <a:pt x="-228" y="2997"/>
                      <a:pt x="2400" y="168"/>
                      <a:pt x="5772" y="54"/>
                    </a:cubicBezTo>
                    <a:cubicBezTo>
                      <a:pt x="8639" y="-51"/>
                      <a:pt x="11192" y="1864"/>
                      <a:pt x="11897" y="4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8" name="MG-任意多边形 617" hidden="1"/>
              <p:cNvSpPr/>
              <p:nvPr>
                <p:custDataLst>
                  <p:tags r:id="rId607"/>
                </p:custDataLst>
              </p:nvPr>
            </p:nvSpPr>
            <p:spPr>
              <a:xfrm>
                <a:off x="8417948" y="2001917"/>
                <a:ext cx="238342" cy="92520"/>
              </a:xfrm>
              <a:custGeom>
                <a:avLst/>
                <a:gdLst>
                  <a:gd name="connsiteX0" fmla="*/ 238193 w 238342"/>
                  <a:gd name="connsiteY0" fmla="*/ 2011 h 92520"/>
                  <a:gd name="connsiteX1" fmla="*/ 236574 w 238342"/>
                  <a:gd name="connsiteY1" fmla="*/ 4868 h 92520"/>
                  <a:gd name="connsiteX2" fmla="*/ 3307 w 238342"/>
                  <a:gd name="connsiteY2" fmla="*/ 92403 h 92520"/>
                  <a:gd name="connsiteX3" fmla="*/ 106 w 238342"/>
                  <a:gd name="connsiteY3" fmla="*/ 90984 h 92520"/>
                  <a:gd name="connsiteX4" fmla="*/ 68 w 238342"/>
                  <a:gd name="connsiteY4" fmla="*/ 90879 h 92520"/>
                  <a:gd name="connsiteX5" fmla="*/ 1449 w 238342"/>
                  <a:gd name="connsiteY5" fmla="*/ 87660 h 92520"/>
                  <a:gd name="connsiteX6" fmla="*/ 1497 w 238342"/>
                  <a:gd name="connsiteY6" fmla="*/ 87640 h 92520"/>
                  <a:gd name="connsiteX7" fmla="*/ 234764 w 238342"/>
                  <a:gd name="connsiteY7" fmla="*/ 201 h 92520"/>
                  <a:gd name="connsiteX8" fmla="*/ 238003 w 238342"/>
                  <a:gd name="connsiteY8" fmla="*/ 1630 h 92520"/>
                  <a:gd name="connsiteX9" fmla="*/ 238193 w 238342"/>
                  <a:gd name="connsiteY9" fmla="*/ 2011 h 92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8342" h="92520">
                    <a:moveTo>
                      <a:pt x="238193" y="2011"/>
                    </a:moveTo>
                    <a:cubicBezTo>
                      <a:pt x="238413" y="3229"/>
                      <a:pt x="237727" y="4429"/>
                      <a:pt x="236574" y="4868"/>
                    </a:cubicBezTo>
                    <a:lnTo>
                      <a:pt x="3307" y="92403"/>
                    </a:lnTo>
                    <a:cubicBezTo>
                      <a:pt x="2030" y="92898"/>
                      <a:pt x="602" y="92260"/>
                      <a:pt x="106" y="90984"/>
                    </a:cubicBezTo>
                    <a:cubicBezTo>
                      <a:pt x="97" y="90946"/>
                      <a:pt x="78" y="90917"/>
                      <a:pt x="68" y="90879"/>
                    </a:cubicBezTo>
                    <a:cubicBezTo>
                      <a:pt x="-437" y="89612"/>
                      <a:pt x="173" y="88164"/>
                      <a:pt x="1449" y="87660"/>
                    </a:cubicBezTo>
                    <a:cubicBezTo>
                      <a:pt x="1469" y="87650"/>
                      <a:pt x="1478" y="87650"/>
                      <a:pt x="1497" y="87640"/>
                    </a:cubicBezTo>
                    <a:lnTo>
                      <a:pt x="234764" y="201"/>
                    </a:lnTo>
                    <a:cubicBezTo>
                      <a:pt x="236050" y="-260"/>
                      <a:pt x="237479" y="369"/>
                      <a:pt x="238003" y="1630"/>
                    </a:cubicBezTo>
                    <a:cubicBezTo>
                      <a:pt x="238003" y="1630"/>
                      <a:pt x="238098" y="1915"/>
                      <a:pt x="238193" y="20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9" name="MG-任意多边形 618" hidden="1"/>
              <p:cNvSpPr/>
              <p:nvPr>
                <p:custDataLst>
                  <p:tags r:id="rId608"/>
                </p:custDataLst>
              </p:nvPr>
            </p:nvSpPr>
            <p:spPr>
              <a:xfrm>
                <a:off x="8416945" y="2054048"/>
                <a:ext cx="252583" cy="41183"/>
              </a:xfrm>
              <a:custGeom>
                <a:avLst/>
                <a:gdLst>
                  <a:gd name="connsiteX0" fmla="*/ 252436 w 252583"/>
                  <a:gd name="connsiteY0" fmla="*/ 3029 h 41183"/>
                  <a:gd name="connsiteX1" fmla="*/ 252436 w 252583"/>
                  <a:gd name="connsiteY1" fmla="*/ 3029 h 41183"/>
                  <a:gd name="connsiteX2" fmla="*/ 249483 w 252583"/>
                  <a:gd name="connsiteY2" fmla="*/ 7029 h 41183"/>
                  <a:gd name="connsiteX3" fmla="*/ 3929 w 252583"/>
                  <a:gd name="connsiteY3" fmla="*/ 41224 h 41183"/>
                  <a:gd name="connsiteX4" fmla="*/ -71 w 252583"/>
                  <a:gd name="connsiteY4" fmla="*/ 38176 h 41183"/>
                  <a:gd name="connsiteX5" fmla="*/ 2814 w 252583"/>
                  <a:gd name="connsiteY5" fmla="*/ 34280 h 41183"/>
                  <a:gd name="connsiteX6" fmla="*/ 2881 w 252583"/>
                  <a:gd name="connsiteY6" fmla="*/ 34271 h 41183"/>
                  <a:gd name="connsiteX7" fmla="*/ 248531 w 252583"/>
                  <a:gd name="connsiteY7" fmla="*/ 76 h 41183"/>
                  <a:gd name="connsiteX8" fmla="*/ 252436 w 252583"/>
                  <a:gd name="connsiteY8" fmla="*/ 3029 h 41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583" h="41183">
                    <a:moveTo>
                      <a:pt x="252436" y="3029"/>
                    </a:moveTo>
                    <a:lnTo>
                      <a:pt x="252436" y="3029"/>
                    </a:lnTo>
                    <a:cubicBezTo>
                      <a:pt x="252722" y="4943"/>
                      <a:pt x="251398" y="6734"/>
                      <a:pt x="249483" y="7029"/>
                    </a:cubicBezTo>
                    <a:lnTo>
                      <a:pt x="3929" y="41224"/>
                    </a:lnTo>
                    <a:cubicBezTo>
                      <a:pt x="2014" y="41357"/>
                      <a:pt x="309" y="40052"/>
                      <a:pt x="-71" y="38176"/>
                    </a:cubicBezTo>
                    <a:cubicBezTo>
                      <a:pt x="-348" y="36300"/>
                      <a:pt x="938" y="34556"/>
                      <a:pt x="2814" y="34280"/>
                    </a:cubicBezTo>
                    <a:cubicBezTo>
                      <a:pt x="2834" y="34280"/>
                      <a:pt x="2862" y="34271"/>
                      <a:pt x="2881" y="34271"/>
                    </a:cubicBezTo>
                    <a:lnTo>
                      <a:pt x="248531" y="76"/>
                    </a:lnTo>
                    <a:cubicBezTo>
                      <a:pt x="250417" y="-153"/>
                      <a:pt x="252141" y="1152"/>
                      <a:pt x="252436" y="3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0" name="MG-任意多边形 619" hidden="1"/>
              <p:cNvSpPr/>
              <p:nvPr>
                <p:custDataLst>
                  <p:tags r:id="rId609"/>
                </p:custDataLst>
              </p:nvPr>
            </p:nvSpPr>
            <p:spPr>
              <a:xfrm>
                <a:off x="8416404" y="2029860"/>
                <a:ext cx="152409" cy="66049"/>
              </a:xfrm>
              <a:custGeom>
                <a:avLst/>
                <a:gdLst>
                  <a:gd name="connsiteX0" fmla="*/ 152203 w 152409"/>
                  <a:gd name="connsiteY0" fmla="*/ 2928 h 66049"/>
                  <a:gd name="connsiteX1" fmla="*/ 149822 w 152409"/>
                  <a:gd name="connsiteY1" fmla="*/ 7500 h 66049"/>
                  <a:gd name="connsiteX2" fmla="*/ 5423 w 152409"/>
                  <a:gd name="connsiteY2" fmla="*/ 65793 h 66049"/>
                  <a:gd name="connsiteX3" fmla="*/ 193 w 152409"/>
                  <a:gd name="connsiteY3" fmla="*/ 63630 h 66049"/>
                  <a:gd name="connsiteX4" fmla="*/ 184 w 152409"/>
                  <a:gd name="connsiteY4" fmla="*/ 63602 h 66049"/>
                  <a:gd name="connsiteX5" fmla="*/ 2394 w 152409"/>
                  <a:gd name="connsiteY5" fmla="*/ 58392 h 66049"/>
                  <a:gd name="connsiteX6" fmla="*/ 2470 w 152409"/>
                  <a:gd name="connsiteY6" fmla="*/ 58363 h 66049"/>
                  <a:gd name="connsiteX7" fmla="*/ 146774 w 152409"/>
                  <a:gd name="connsiteY7" fmla="*/ 356 h 66049"/>
                  <a:gd name="connsiteX8" fmla="*/ 152003 w 152409"/>
                  <a:gd name="connsiteY8" fmla="*/ 2519 h 66049"/>
                  <a:gd name="connsiteX9" fmla="*/ 152013 w 152409"/>
                  <a:gd name="connsiteY9" fmla="*/ 2547 h 66049"/>
                  <a:gd name="connsiteX10" fmla="*/ 152203 w 152409"/>
                  <a:gd name="connsiteY10" fmla="*/ 2928 h 6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409" h="66049">
                    <a:moveTo>
                      <a:pt x="152203" y="2928"/>
                    </a:moveTo>
                    <a:cubicBezTo>
                      <a:pt x="152632" y="4828"/>
                      <a:pt x="151622" y="6759"/>
                      <a:pt x="149822" y="7500"/>
                    </a:cubicBezTo>
                    <a:lnTo>
                      <a:pt x="5423" y="65793"/>
                    </a:lnTo>
                    <a:cubicBezTo>
                      <a:pt x="3384" y="66640"/>
                      <a:pt x="1041" y="65669"/>
                      <a:pt x="193" y="63630"/>
                    </a:cubicBezTo>
                    <a:cubicBezTo>
                      <a:pt x="193" y="63621"/>
                      <a:pt x="184" y="63611"/>
                      <a:pt x="184" y="63602"/>
                    </a:cubicBezTo>
                    <a:cubicBezTo>
                      <a:pt x="-645" y="61554"/>
                      <a:pt x="346" y="59220"/>
                      <a:pt x="2394" y="58392"/>
                    </a:cubicBezTo>
                    <a:cubicBezTo>
                      <a:pt x="2422" y="58382"/>
                      <a:pt x="2441" y="58373"/>
                      <a:pt x="2470" y="58363"/>
                    </a:cubicBezTo>
                    <a:lnTo>
                      <a:pt x="146774" y="356"/>
                    </a:lnTo>
                    <a:cubicBezTo>
                      <a:pt x="148812" y="-490"/>
                      <a:pt x="151155" y="479"/>
                      <a:pt x="152003" y="2519"/>
                    </a:cubicBezTo>
                    <a:cubicBezTo>
                      <a:pt x="152003" y="2529"/>
                      <a:pt x="152013" y="2537"/>
                      <a:pt x="152013" y="2547"/>
                    </a:cubicBezTo>
                    <a:cubicBezTo>
                      <a:pt x="152089" y="2668"/>
                      <a:pt x="152155" y="2795"/>
                      <a:pt x="152203" y="2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1" name="MG-任意多边形 620" hidden="1"/>
              <p:cNvSpPr/>
              <p:nvPr>
                <p:custDataLst>
                  <p:tags r:id="rId610"/>
                </p:custDataLst>
              </p:nvPr>
            </p:nvSpPr>
            <p:spPr>
              <a:xfrm>
                <a:off x="8417743" y="2088863"/>
                <a:ext cx="49691" cy="21168"/>
              </a:xfrm>
              <a:custGeom>
                <a:avLst/>
                <a:gdLst>
                  <a:gd name="connsiteX0" fmla="*/ 49518 w 49691"/>
                  <a:gd name="connsiteY0" fmla="*/ 17553 h 21168"/>
                  <a:gd name="connsiteX1" fmla="*/ 47156 w 49691"/>
                  <a:gd name="connsiteY1" fmla="*/ 21154 h 21168"/>
                  <a:gd name="connsiteX2" fmla="*/ 45613 w 49691"/>
                  <a:gd name="connsiteY2" fmla="*/ 21078 h 21168"/>
                  <a:gd name="connsiteX3" fmla="*/ 1607 w 49691"/>
                  <a:gd name="connsiteY3" fmla="*/ 5838 h 21168"/>
                  <a:gd name="connsiteX4" fmla="*/ 197 w 49691"/>
                  <a:gd name="connsiteY4" fmla="*/ 1761 h 21168"/>
                  <a:gd name="connsiteX5" fmla="*/ 3607 w 49691"/>
                  <a:gd name="connsiteY5" fmla="*/ 123 h 21168"/>
                  <a:gd name="connsiteX6" fmla="*/ 47613 w 49691"/>
                  <a:gd name="connsiteY6" fmla="*/ 15363 h 21168"/>
                  <a:gd name="connsiteX7" fmla="*/ 49518 w 49691"/>
                  <a:gd name="connsiteY7" fmla="*/ 17553 h 2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691" h="21168">
                    <a:moveTo>
                      <a:pt x="49518" y="17553"/>
                    </a:moveTo>
                    <a:cubicBezTo>
                      <a:pt x="49861" y="19201"/>
                      <a:pt x="48803" y="20811"/>
                      <a:pt x="47156" y="21154"/>
                    </a:cubicBezTo>
                    <a:cubicBezTo>
                      <a:pt x="46641" y="21259"/>
                      <a:pt x="46108" y="21240"/>
                      <a:pt x="45613" y="21078"/>
                    </a:cubicBezTo>
                    <a:lnTo>
                      <a:pt x="1607" y="5838"/>
                    </a:lnTo>
                    <a:cubicBezTo>
                      <a:pt x="92" y="5104"/>
                      <a:pt x="-536" y="3275"/>
                      <a:pt x="197" y="1761"/>
                    </a:cubicBezTo>
                    <a:cubicBezTo>
                      <a:pt x="817" y="494"/>
                      <a:pt x="2226" y="-182"/>
                      <a:pt x="3607" y="123"/>
                    </a:cubicBezTo>
                    <a:lnTo>
                      <a:pt x="47613" y="15363"/>
                    </a:lnTo>
                    <a:cubicBezTo>
                      <a:pt x="48565" y="15734"/>
                      <a:pt x="49280" y="16553"/>
                      <a:pt x="49518" y="175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2" name="MG-任意多边形 621" hidden="1"/>
              <p:cNvSpPr/>
              <p:nvPr>
                <p:custDataLst>
                  <p:tags r:id="rId611"/>
                </p:custDataLst>
              </p:nvPr>
            </p:nvSpPr>
            <p:spPr>
              <a:xfrm>
                <a:off x="8460901" y="2016386"/>
                <a:ext cx="300775" cy="93948"/>
              </a:xfrm>
              <a:custGeom>
                <a:avLst/>
                <a:gdLst>
                  <a:gd name="connsiteX0" fmla="*/ 300587 w 300775"/>
                  <a:gd name="connsiteY0" fmla="*/ 2591 h 93948"/>
                  <a:gd name="connsiteX1" fmla="*/ 298396 w 300775"/>
                  <a:gd name="connsiteY1" fmla="*/ 6401 h 93948"/>
                  <a:gd name="connsiteX2" fmla="*/ 4073 w 300775"/>
                  <a:gd name="connsiteY2" fmla="*/ 93840 h 93948"/>
                  <a:gd name="connsiteX3" fmla="*/ 102 w 300775"/>
                  <a:gd name="connsiteY3" fmla="*/ 91840 h 93948"/>
                  <a:gd name="connsiteX4" fmla="*/ 73 w 300775"/>
                  <a:gd name="connsiteY4" fmla="*/ 91745 h 93948"/>
                  <a:gd name="connsiteX5" fmla="*/ 1987 w 300775"/>
                  <a:gd name="connsiteY5" fmla="*/ 87735 h 93948"/>
                  <a:gd name="connsiteX6" fmla="*/ 2264 w 300775"/>
                  <a:gd name="connsiteY6" fmla="*/ 87649 h 93948"/>
                  <a:gd name="connsiteX7" fmla="*/ 296586 w 300775"/>
                  <a:gd name="connsiteY7" fmla="*/ 210 h 93948"/>
                  <a:gd name="connsiteX8" fmla="*/ 300558 w 300775"/>
                  <a:gd name="connsiteY8" fmla="*/ 2209 h 93948"/>
                  <a:gd name="connsiteX9" fmla="*/ 300587 w 300775"/>
                  <a:gd name="connsiteY9" fmla="*/ 2305 h 9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0775" h="93948">
                    <a:moveTo>
                      <a:pt x="300587" y="2591"/>
                    </a:moveTo>
                    <a:cubicBezTo>
                      <a:pt x="300958" y="4238"/>
                      <a:pt x="300006" y="5897"/>
                      <a:pt x="298396" y="6401"/>
                    </a:cubicBezTo>
                    <a:lnTo>
                      <a:pt x="4073" y="93840"/>
                    </a:lnTo>
                    <a:cubicBezTo>
                      <a:pt x="2426" y="94383"/>
                      <a:pt x="645" y="93488"/>
                      <a:pt x="102" y="91840"/>
                    </a:cubicBezTo>
                    <a:cubicBezTo>
                      <a:pt x="92" y="91812"/>
                      <a:pt x="82" y="91773"/>
                      <a:pt x="73" y="91745"/>
                    </a:cubicBezTo>
                    <a:cubicBezTo>
                      <a:pt x="-508" y="90107"/>
                      <a:pt x="349" y="88316"/>
                      <a:pt x="1987" y="87735"/>
                    </a:cubicBezTo>
                    <a:cubicBezTo>
                      <a:pt x="2073" y="87697"/>
                      <a:pt x="2169" y="87668"/>
                      <a:pt x="2264" y="87649"/>
                    </a:cubicBezTo>
                    <a:lnTo>
                      <a:pt x="296586" y="210"/>
                    </a:lnTo>
                    <a:cubicBezTo>
                      <a:pt x="298234" y="-335"/>
                      <a:pt x="300015" y="560"/>
                      <a:pt x="300558" y="2209"/>
                    </a:cubicBezTo>
                    <a:cubicBezTo>
                      <a:pt x="300568" y="2240"/>
                      <a:pt x="300577" y="2273"/>
                      <a:pt x="300587" y="2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3" name="MG-任意多边形 622" hidden="1"/>
              <p:cNvSpPr/>
              <p:nvPr>
                <p:custDataLst>
                  <p:tags r:id="rId612"/>
                </p:custDataLst>
              </p:nvPr>
            </p:nvSpPr>
            <p:spPr>
              <a:xfrm>
                <a:off x="8460394" y="2049015"/>
                <a:ext cx="164145" cy="62162"/>
              </a:xfrm>
              <a:custGeom>
                <a:avLst/>
                <a:gdLst>
                  <a:gd name="connsiteX0" fmla="*/ 163934 w 164145"/>
                  <a:gd name="connsiteY0" fmla="*/ 3204 h 62162"/>
                  <a:gd name="connsiteX1" fmla="*/ 161362 w 164145"/>
                  <a:gd name="connsiteY1" fmla="*/ 7872 h 62162"/>
                  <a:gd name="connsiteX2" fmla="*/ 5247 w 164145"/>
                  <a:gd name="connsiteY2" fmla="*/ 61974 h 62162"/>
                  <a:gd name="connsiteX3" fmla="*/ 133 w 164145"/>
                  <a:gd name="connsiteY3" fmla="*/ 59564 h 62162"/>
                  <a:gd name="connsiteX4" fmla="*/ 104 w 164145"/>
                  <a:gd name="connsiteY4" fmla="*/ 59497 h 62162"/>
                  <a:gd name="connsiteX5" fmla="*/ 2580 w 164145"/>
                  <a:gd name="connsiteY5" fmla="*/ 54354 h 62162"/>
                  <a:gd name="connsiteX6" fmla="*/ 158695 w 164145"/>
                  <a:gd name="connsiteY6" fmla="*/ 252 h 62162"/>
                  <a:gd name="connsiteX7" fmla="*/ 163839 w 164145"/>
                  <a:gd name="connsiteY7" fmla="*/ 2823 h 62162"/>
                  <a:gd name="connsiteX8" fmla="*/ 163934 w 164145"/>
                  <a:gd name="connsiteY8" fmla="*/ 3204 h 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145" h="62162">
                    <a:moveTo>
                      <a:pt x="163934" y="3204"/>
                    </a:moveTo>
                    <a:cubicBezTo>
                      <a:pt x="164391" y="5185"/>
                      <a:pt x="163286" y="7195"/>
                      <a:pt x="161362" y="7872"/>
                    </a:cubicBezTo>
                    <a:lnTo>
                      <a:pt x="5247" y="61974"/>
                    </a:lnTo>
                    <a:cubicBezTo>
                      <a:pt x="3171" y="62726"/>
                      <a:pt x="875" y="61640"/>
                      <a:pt x="133" y="59564"/>
                    </a:cubicBezTo>
                    <a:cubicBezTo>
                      <a:pt x="123" y="59545"/>
                      <a:pt x="113" y="59516"/>
                      <a:pt x="104" y="59497"/>
                    </a:cubicBezTo>
                    <a:cubicBezTo>
                      <a:pt x="-601" y="57392"/>
                      <a:pt x="504" y="55116"/>
                      <a:pt x="2580" y="54354"/>
                    </a:cubicBezTo>
                    <a:lnTo>
                      <a:pt x="158695" y="252"/>
                    </a:lnTo>
                    <a:cubicBezTo>
                      <a:pt x="160829" y="-441"/>
                      <a:pt x="163115" y="709"/>
                      <a:pt x="163839" y="2823"/>
                    </a:cubicBezTo>
                    <a:cubicBezTo>
                      <a:pt x="163905" y="2938"/>
                      <a:pt x="163943" y="3071"/>
                      <a:pt x="163934" y="32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4" name="MG-任意多边形 623" hidden="1"/>
              <p:cNvSpPr/>
              <p:nvPr>
                <p:custDataLst>
                  <p:tags r:id="rId613"/>
                </p:custDataLst>
              </p:nvPr>
            </p:nvSpPr>
            <p:spPr>
              <a:xfrm>
                <a:off x="8461333" y="2054625"/>
                <a:ext cx="207846" cy="55624"/>
              </a:xfrm>
              <a:custGeom>
                <a:avLst/>
                <a:gdLst>
                  <a:gd name="connsiteX0" fmla="*/ 207668 w 207846"/>
                  <a:gd name="connsiteY0" fmla="*/ 2547 h 55624"/>
                  <a:gd name="connsiteX1" fmla="*/ 205382 w 207846"/>
                  <a:gd name="connsiteY1" fmla="*/ 6166 h 55624"/>
                  <a:gd name="connsiteX2" fmla="*/ 3737 w 207846"/>
                  <a:gd name="connsiteY2" fmla="*/ 55601 h 55624"/>
                  <a:gd name="connsiteX3" fmla="*/ -72 w 207846"/>
                  <a:gd name="connsiteY3" fmla="*/ 53315 h 55624"/>
                  <a:gd name="connsiteX4" fmla="*/ 2213 w 207846"/>
                  <a:gd name="connsiteY4" fmla="*/ 49505 h 55624"/>
                  <a:gd name="connsiteX5" fmla="*/ 203858 w 207846"/>
                  <a:gd name="connsiteY5" fmla="*/ 165 h 55624"/>
                  <a:gd name="connsiteX6" fmla="*/ 207620 w 207846"/>
                  <a:gd name="connsiteY6" fmla="*/ 2270 h 55624"/>
                  <a:gd name="connsiteX7" fmla="*/ 207668 w 207846"/>
                  <a:gd name="connsiteY7" fmla="*/ 2451 h 5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7846" h="55624">
                    <a:moveTo>
                      <a:pt x="207668" y="2547"/>
                    </a:moveTo>
                    <a:cubicBezTo>
                      <a:pt x="208020" y="4175"/>
                      <a:pt x="207001" y="5785"/>
                      <a:pt x="205382" y="6166"/>
                    </a:cubicBezTo>
                    <a:lnTo>
                      <a:pt x="3737" y="55601"/>
                    </a:lnTo>
                    <a:cubicBezTo>
                      <a:pt x="2061" y="55963"/>
                      <a:pt x="394" y="54963"/>
                      <a:pt x="-72" y="53315"/>
                    </a:cubicBezTo>
                    <a:cubicBezTo>
                      <a:pt x="-311" y="51667"/>
                      <a:pt x="642" y="50076"/>
                      <a:pt x="2213" y="49505"/>
                    </a:cubicBezTo>
                    <a:lnTo>
                      <a:pt x="203858" y="165"/>
                    </a:lnTo>
                    <a:cubicBezTo>
                      <a:pt x="205477" y="-292"/>
                      <a:pt x="207163" y="651"/>
                      <a:pt x="207620" y="2270"/>
                    </a:cubicBezTo>
                    <a:cubicBezTo>
                      <a:pt x="207639" y="2328"/>
                      <a:pt x="207658" y="2385"/>
                      <a:pt x="207668" y="24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5" name="MG-任意多边形 624" hidden="1"/>
              <p:cNvSpPr/>
              <p:nvPr>
                <p:custDataLst>
                  <p:tags r:id="rId614"/>
                </p:custDataLst>
              </p:nvPr>
            </p:nvSpPr>
            <p:spPr>
              <a:xfrm>
                <a:off x="8614163" y="2012933"/>
                <a:ext cx="150928" cy="45985"/>
              </a:xfrm>
              <a:custGeom>
                <a:avLst/>
                <a:gdLst>
                  <a:gd name="connsiteX0" fmla="*/ 150659 w 150928"/>
                  <a:gd name="connsiteY0" fmla="*/ 5377 h 45985"/>
                  <a:gd name="connsiteX1" fmla="*/ 146020 w 150928"/>
                  <a:gd name="connsiteY1" fmla="*/ 12800 h 45985"/>
                  <a:gd name="connsiteX2" fmla="*/ 145991 w 150928"/>
                  <a:gd name="connsiteY2" fmla="*/ 12806 h 45985"/>
                  <a:gd name="connsiteX3" fmla="*/ 7689 w 150928"/>
                  <a:gd name="connsiteY3" fmla="*/ 45858 h 45985"/>
                  <a:gd name="connsiteX4" fmla="*/ 69 w 150928"/>
                  <a:gd name="connsiteY4" fmla="*/ 41191 h 45985"/>
                  <a:gd name="connsiteX5" fmla="*/ 4736 w 150928"/>
                  <a:gd name="connsiteY5" fmla="*/ 33571 h 45985"/>
                  <a:gd name="connsiteX6" fmla="*/ 143039 w 150928"/>
                  <a:gd name="connsiteY6" fmla="*/ 233 h 45985"/>
                  <a:gd name="connsiteX7" fmla="*/ 150640 w 150928"/>
                  <a:gd name="connsiteY7" fmla="*/ 4838 h 45985"/>
                  <a:gd name="connsiteX8" fmla="*/ 150659 w 150928"/>
                  <a:gd name="connsiteY8" fmla="*/ 4900 h 45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928" h="45985">
                    <a:moveTo>
                      <a:pt x="150659" y="5377"/>
                    </a:moveTo>
                    <a:cubicBezTo>
                      <a:pt x="151430" y="8708"/>
                      <a:pt x="149344" y="12033"/>
                      <a:pt x="146020" y="12800"/>
                    </a:cubicBezTo>
                    <a:cubicBezTo>
                      <a:pt x="146011" y="12802"/>
                      <a:pt x="146001" y="12804"/>
                      <a:pt x="145991" y="12806"/>
                    </a:cubicBezTo>
                    <a:lnTo>
                      <a:pt x="7689" y="45858"/>
                    </a:lnTo>
                    <a:cubicBezTo>
                      <a:pt x="4298" y="46677"/>
                      <a:pt x="888" y="44582"/>
                      <a:pt x="69" y="41191"/>
                    </a:cubicBezTo>
                    <a:cubicBezTo>
                      <a:pt x="-751" y="37800"/>
                      <a:pt x="1345" y="34386"/>
                      <a:pt x="4736" y="33571"/>
                    </a:cubicBezTo>
                    <a:lnTo>
                      <a:pt x="143039" y="233"/>
                    </a:lnTo>
                    <a:cubicBezTo>
                      <a:pt x="146411" y="-596"/>
                      <a:pt x="149811" y="1467"/>
                      <a:pt x="150640" y="4838"/>
                    </a:cubicBezTo>
                    <a:cubicBezTo>
                      <a:pt x="150649" y="4859"/>
                      <a:pt x="150649" y="4879"/>
                      <a:pt x="150659" y="49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6" name="MG-任意多边形 625" hidden="1"/>
              <p:cNvSpPr/>
              <p:nvPr>
                <p:custDataLst>
                  <p:tags r:id="rId615"/>
                </p:custDataLst>
              </p:nvPr>
            </p:nvSpPr>
            <p:spPr>
              <a:xfrm>
                <a:off x="8617144" y="1879045"/>
                <a:ext cx="72520" cy="177464"/>
              </a:xfrm>
              <a:custGeom>
                <a:avLst/>
                <a:gdLst>
                  <a:gd name="connsiteX0" fmla="*/ 72240 w 72520"/>
                  <a:gd name="connsiteY0" fmla="*/ 2867 h 177464"/>
                  <a:gd name="connsiteX1" fmla="*/ 72240 w 72520"/>
                  <a:gd name="connsiteY1" fmla="*/ 4867 h 177464"/>
                  <a:gd name="connsiteX2" fmla="*/ 6708 w 72520"/>
                  <a:gd name="connsiteY2" fmla="*/ 175269 h 177464"/>
                  <a:gd name="connsiteX3" fmla="*/ 2146 w 72520"/>
                  <a:gd name="connsiteY3" fmla="*/ 177269 h 177464"/>
                  <a:gd name="connsiteX4" fmla="*/ 2136 w 72520"/>
                  <a:gd name="connsiteY4" fmla="*/ 177269 h 177464"/>
                  <a:gd name="connsiteX5" fmla="*/ 136 w 72520"/>
                  <a:gd name="connsiteY5" fmla="*/ 172707 h 177464"/>
                  <a:gd name="connsiteX6" fmla="*/ 136 w 72520"/>
                  <a:gd name="connsiteY6" fmla="*/ 172697 h 177464"/>
                  <a:gd name="connsiteX7" fmla="*/ 65668 w 72520"/>
                  <a:gd name="connsiteY7" fmla="*/ 2295 h 177464"/>
                  <a:gd name="connsiteX8" fmla="*/ 70230 w 72520"/>
                  <a:gd name="connsiteY8" fmla="*/ 292 h 177464"/>
                  <a:gd name="connsiteX9" fmla="*/ 70240 w 72520"/>
                  <a:gd name="connsiteY9" fmla="*/ 295 h 177464"/>
                  <a:gd name="connsiteX10" fmla="*/ 72240 w 72520"/>
                  <a:gd name="connsiteY10" fmla="*/ 2867 h 177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520" h="177464">
                    <a:moveTo>
                      <a:pt x="72240" y="2867"/>
                    </a:moveTo>
                    <a:cubicBezTo>
                      <a:pt x="72469" y="3513"/>
                      <a:pt x="72469" y="4220"/>
                      <a:pt x="72240" y="4867"/>
                    </a:cubicBezTo>
                    <a:lnTo>
                      <a:pt x="6708" y="175269"/>
                    </a:lnTo>
                    <a:cubicBezTo>
                      <a:pt x="6003" y="177079"/>
                      <a:pt x="3955" y="177984"/>
                      <a:pt x="2146" y="177269"/>
                    </a:cubicBezTo>
                    <a:cubicBezTo>
                      <a:pt x="2146" y="177269"/>
                      <a:pt x="2136" y="177269"/>
                      <a:pt x="2136" y="177269"/>
                    </a:cubicBezTo>
                    <a:cubicBezTo>
                      <a:pt x="326" y="176565"/>
                      <a:pt x="-578" y="174517"/>
                      <a:pt x="136" y="172707"/>
                    </a:cubicBezTo>
                    <a:cubicBezTo>
                      <a:pt x="136" y="172707"/>
                      <a:pt x="136" y="172697"/>
                      <a:pt x="136" y="172697"/>
                    </a:cubicBezTo>
                    <a:lnTo>
                      <a:pt x="65668" y="2295"/>
                    </a:lnTo>
                    <a:cubicBezTo>
                      <a:pt x="66373" y="482"/>
                      <a:pt x="68421" y="-416"/>
                      <a:pt x="70230" y="292"/>
                    </a:cubicBezTo>
                    <a:cubicBezTo>
                      <a:pt x="70230" y="293"/>
                      <a:pt x="70240" y="294"/>
                      <a:pt x="70240" y="295"/>
                    </a:cubicBezTo>
                    <a:cubicBezTo>
                      <a:pt x="71288" y="774"/>
                      <a:pt x="72030" y="1734"/>
                      <a:pt x="72240" y="2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7" name="MG-任意多边形 626" hidden="1"/>
              <p:cNvSpPr/>
              <p:nvPr>
                <p:custDataLst>
                  <p:tags r:id="rId616"/>
                </p:custDataLst>
              </p:nvPr>
            </p:nvSpPr>
            <p:spPr>
              <a:xfrm>
                <a:off x="8682987" y="1879612"/>
                <a:ext cx="78647" cy="142920"/>
              </a:xfrm>
              <a:custGeom>
                <a:avLst/>
                <a:gdLst>
                  <a:gd name="connsiteX0" fmla="*/ 78501 w 78647"/>
                  <a:gd name="connsiteY0" fmla="*/ 139461 h 142920"/>
                  <a:gd name="connsiteX1" fmla="*/ 76977 w 78647"/>
                  <a:gd name="connsiteY1" fmla="*/ 142604 h 142920"/>
                  <a:gd name="connsiteX2" fmla="*/ 72976 w 78647"/>
                  <a:gd name="connsiteY2" fmla="*/ 141461 h 142920"/>
                  <a:gd name="connsiteX3" fmla="*/ 205 w 78647"/>
                  <a:gd name="connsiteY3" fmla="*/ 4396 h 142920"/>
                  <a:gd name="connsiteX4" fmla="*/ 1444 w 78647"/>
                  <a:gd name="connsiteY4" fmla="*/ 396 h 142920"/>
                  <a:gd name="connsiteX5" fmla="*/ 5435 w 78647"/>
                  <a:gd name="connsiteY5" fmla="*/ 1619 h 142920"/>
                  <a:gd name="connsiteX6" fmla="*/ 5444 w 78647"/>
                  <a:gd name="connsiteY6" fmla="*/ 1634 h 142920"/>
                  <a:gd name="connsiteX7" fmla="*/ 78501 w 78647"/>
                  <a:gd name="connsiteY7" fmla="*/ 138699 h 14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647" h="142920">
                    <a:moveTo>
                      <a:pt x="78501" y="139461"/>
                    </a:moveTo>
                    <a:cubicBezTo>
                      <a:pt x="78701" y="140724"/>
                      <a:pt x="78091" y="141980"/>
                      <a:pt x="76977" y="142604"/>
                    </a:cubicBezTo>
                    <a:cubicBezTo>
                      <a:pt x="75558" y="143387"/>
                      <a:pt x="73767" y="142876"/>
                      <a:pt x="72976" y="141461"/>
                    </a:cubicBezTo>
                    <a:lnTo>
                      <a:pt x="205" y="4396"/>
                    </a:lnTo>
                    <a:cubicBezTo>
                      <a:pt x="-509" y="2945"/>
                      <a:pt x="34" y="1190"/>
                      <a:pt x="1444" y="396"/>
                    </a:cubicBezTo>
                    <a:cubicBezTo>
                      <a:pt x="2882" y="-369"/>
                      <a:pt x="4672" y="178"/>
                      <a:pt x="5435" y="1619"/>
                    </a:cubicBezTo>
                    <a:cubicBezTo>
                      <a:pt x="5435" y="1624"/>
                      <a:pt x="5444" y="1629"/>
                      <a:pt x="5444" y="1634"/>
                    </a:cubicBezTo>
                    <a:lnTo>
                      <a:pt x="78501" y="1386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8" name="MG-任意多边形 627" hidden="1"/>
              <p:cNvSpPr/>
              <p:nvPr>
                <p:custDataLst>
                  <p:tags r:id="rId617"/>
                </p:custDataLst>
              </p:nvPr>
            </p:nvSpPr>
            <p:spPr>
              <a:xfrm>
                <a:off x="8681430" y="1839649"/>
                <a:ext cx="249197" cy="47619"/>
              </a:xfrm>
              <a:custGeom>
                <a:avLst/>
                <a:gdLst>
                  <a:gd name="connsiteX0" fmla="*/ 249032 w 249197"/>
                  <a:gd name="connsiteY0" fmla="*/ 4353 h 47619"/>
                  <a:gd name="connsiteX1" fmla="*/ 249032 w 249197"/>
                  <a:gd name="connsiteY1" fmla="*/ 4353 h 47619"/>
                  <a:gd name="connsiteX2" fmla="*/ 245317 w 249197"/>
                  <a:gd name="connsiteY2" fmla="*/ 9483 h 47619"/>
                  <a:gd name="connsiteX3" fmla="*/ 245222 w 249197"/>
                  <a:gd name="connsiteY3" fmla="*/ 9497 h 47619"/>
                  <a:gd name="connsiteX4" fmla="*/ 5192 w 249197"/>
                  <a:gd name="connsiteY4" fmla="*/ 47597 h 47619"/>
                  <a:gd name="connsiteX5" fmla="*/ 96 w 249197"/>
                  <a:gd name="connsiteY5" fmla="*/ 44077 h 47619"/>
                  <a:gd name="connsiteX6" fmla="*/ 49 w 249197"/>
                  <a:gd name="connsiteY6" fmla="*/ 43787 h 47619"/>
                  <a:gd name="connsiteX7" fmla="*/ 3201 w 249197"/>
                  <a:gd name="connsiteY7" fmla="*/ 38294 h 47619"/>
                  <a:gd name="connsiteX8" fmla="*/ 3859 w 249197"/>
                  <a:gd name="connsiteY8" fmla="*/ 38167 h 47619"/>
                  <a:gd name="connsiteX9" fmla="*/ 243984 w 249197"/>
                  <a:gd name="connsiteY9" fmla="*/ 67 h 47619"/>
                  <a:gd name="connsiteX10" fmla="*/ 249032 w 249197"/>
                  <a:gd name="connsiteY10" fmla="*/ 4322 h 47619"/>
                  <a:gd name="connsiteX11" fmla="*/ 249032 w 249197"/>
                  <a:gd name="connsiteY11" fmla="*/ 4353 h 4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9197" h="47619">
                    <a:moveTo>
                      <a:pt x="249032" y="4353"/>
                    </a:moveTo>
                    <a:lnTo>
                      <a:pt x="249032" y="4353"/>
                    </a:lnTo>
                    <a:cubicBezTo>
                      <a:pt x="249423" y="6795"/>
                      <a:pt x="247765" y="9091"/>
                      <a:pt x="245317" y="9483"/>
                    </a:cubicBezTo>
                    <a:cubicBezTo>
                      <a:pt x="245289" y="9487"/>
                      <a:pt x="245250" y="9492"/>
                      <a:pt x="245222" y="9497"/>
                    </a:cubicBezTo>
                    <a:lnTo>
                      <a:pt x="5192" y="47597"/>
                    </a:lnTo>
                    <a:cubicBezTo>
                      <a:pt x="2811" y="48033"/>
                      <a:pt x="525" y="46458"/>
                      <a:pt x="96" y="44077"/>
                    </a:cubicBezTo>
                    <a:cubicBezTo>
                      <a:pt x="77" y="43981"/>
                      <a:pt x="58" y="43884"/>
                      <a:pt x="49" y="43787"/>
                    </a:cubicBezTo>
                    <a:cubicBezTo>
                      <a:pt x="-599" y="41401"/>
                      <a:pt x="810" y="38941"/>
                      <a:pt x="3201" y="38294"/>
                    </a:cubicBezTo>
                    <a:cubicBezTo>
                      <a:pt x="3411" y="38235"/>
                      <a:pt x="3639" y="38193"/>
                      <a:pt x="3859" y="38167"/>
                    </a:cubicBezTo>
                    <a:lnTo>
                      <a:pt x="243984" y="67"/>
                    </a:lnTo>
                    <a:cubicBezTo>
                      <a:pt x="246556" y="-151"/>
                      <a:pt x="248813" y="1754"/>
                      <a:pt x="249032" y="4322"/>
                    </a:cubicBezTo>
                    <a:cubicBezTo>
                      <a:pt x="249032" y="4332"/>
                      <a:pt x="249032" y="4343"/>
                      <a:pt x="249032" y="43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9" name="MG-任意多边形 628" hidden="1"/>
              <p:cNvSpPr/>
              <p:nvPr>
                <p:custDataLst>
                  <p:tags r:id="rId618"/>
                </p:custDataLst>
              </p:nvPr>
            </p:nvSpPr>
            <p:spPr>
              <a:xfrm>
                <a:off x="9130488" y="2237539"/>
                <a:ext cx="137177" cy="118384"/>
              </a:xfrm>
              <a:custGeom>
                <a:avLst/>
                <a:gdLst>
                  <a:gd name="connsiteX0" fmla="*/ 136969 w 137177"/>
                  <a:gd name="connsiteY0" fmla="*/ 2798 h 118384"/>
                  <a:gd name="connsiteX1" fmla="*/ 135730 w 137177"/>
                  <a:gd name="connsiteY1" fmla="*/ 6513 h 118384"/>
                  <a:gd name="connsiteX2" fmla="*/ 6095 w 137177"/>
                  <a:gd name="connsiteY2" fmla="*/ 117384 h 118384"/>
                  <a:gd name="connsiteX3" fmla="*/ 761 w 137177"/>
                  <a:gd name="connsiteY3" fmla="*/ 117384 h 118384"/>
                  <a:gd name="connsiteX4" fmla="*/ 1237 w 137177"/>
                  <a:gd name="connsiteY4" fmla="*/ 112050 h 118384"/>
                  <a:gd name="connsiteX5" fmla="*/ 130873 w 137177"/>
                  <a:gd name="connsiteY5" fmla="*/ 1179 h 118384"/>
                  <a:gd name="connsiteX6" fmla="*/ 136121 w 137177"/>
                  <a:gd name="connsiteY6" fmla="*/ 1093 h 118384"/>
                  <a:gd name="connsiteX7" fmla="*/ 136207 w 137177"/>
                  <a:gd name="connsiteY7" fmla="*/ 1179 h 118384"/>
                  <a:gd name="connsiteX8" fmla="*/ 136969 w 137177"/>
                  <a:gd name="connsiteY8" fmla="*/ 2798 h 118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177" h="118384">
                    <a:moveTo>
                      <a:pt x="136969" y="2798"/>
                    </a:moveTo>
                    <a:cubicBezTo>
                      <a:pt x="137292" y="4170"/>
                      <a:pt x="136816" y="5608"/>
                      <a:pt x="135730" y="6513"/>
                    </a:cubicBezTo>
                    <a:lnTo>
                      <a:pt x="6095" y="117384"/>
                    </a:lnTo>
                    <a:cubicBezTo>
                      <a:pt x="4590" y="118784"/>
                      <a:pt x="2266" y="118784"/>
                      <a:pt x="761" y="117384"/>
                    </a:cubicBezTo>
                    <a:cubicBezTo>
                      <a:pt x="-563" y="115774"/>
                      <a:pt x="-353" y="113393"/>
                      <a:pt x="1237" y="112050"/>
                    </a:cubicBezTo>
                    <a:lnTo>
                      <a:pt x="130873" y="1179"/>
                    </a:lnTo>
                    <a:cubicBezTo>
                      <a:pt x="132301" y="-297"/>
                      <a:pt x="134654" y="-326"/>
                      <a:pt x="136121" y="1093"/>
                    </a:cubicBezTo>
                    <a:cubicBezTo>
                      <a:pt x="136149" y="1122"/>
                      <a:pt x="136178" y="1151"/>
                      <a:pt x="136207" y="1179"/>
                    </a:cubicBezTo>
                    <a:cubicBezTo>
                      <a:pt x="136588" y="1646"/>
                      <a:pt x="136854" y="2208"/>
                      <a:pt x="136969" y="2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0" name="MG-任意多边形 629" hidden="1"/>
              <p:cNvSpPr/>
              <p:nvPr>
                <p:custDataLst>
                  <p:tags r:id="rId619"/>
                </p:custDataLst>
              </p:nvPr>
            </p:nvSpPr>
            <p:spPr>
              <a:xfrm>
                <a:off x="9131593" y="2205486"/>
                <a:ext cx="129995" cy="149486"/>
              </a:xfrm>
              <a:custGeom>
                <a:avLst/>
                <a:gdLst>
                  <a:gd name="connsiteX0" fmla="*/ 129863 w 129995"/>
                  <a:gd name="connsiteY0" fmla="*/ 1991 h 149486"/>
                  <a:gd name="connsiteX1" fmla="*/ 129196 w 129995"/>
                  <a:gd name="connsiteY1" fmla="*/ 4277 h 149486"/>
                  <a:gd name="connsiteX2" fmla="*/ 4609 w 129995"/>
                  <a:gd name="connsiteY2" fmla="*/ 148581 h 149486"/>
                  <a:gd name="connsiteX3" fmla="*/ 847 w 129995"/>
                  <a:gd name="connsiteY3" fmla="*/ 148914 h 149486"/>
                  <a:gd name="connsiteX4" fmla="*/ 513 w 129995"/>
                  <a:gd name="connsiteY4" fmla="*/ 145152 h 149486"/>
                  <a:gd name="connsiteX5" fmla="*/ 125196 w 129995"/>
                  <a:gd name="connsiteY5" fmla="*/ 848 h 149486"/>
                  <a:gd name="connsiteX6" fmla="*/ 128968 w 129995"/>
                  <a:gd name="connsiteY6" fmla="*/ 810 h 149486"/>
                  <a:gd name="connsiteX7" fmla="*/ 129006 w 129995"/>
                  <a:gd name="connsiteY7" fmla="*/ 848 h 149486"/>
                  <a:gd name="connsiteX8" fmla="*/ 129863 w 129995"/>
                  <a:gd name="connsiteY8" fmla="*/ 1991 h 14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995" h="149486">
                    <a:moveTo>
                      <a:pt x="129863" y="1991"/>
                    </a:moveTo>
                    <a:cubicBezTo>
                      <a:pt x="129968" y="2810"/>
                      <a:pt x="129730" y="3639"/>
                      <a:pt x="129196" y="4277"/>
                    </a:cubicBezTo>
                    <a:lnTo>
                      <a:pt x="4609" y="148581"/>
                    </a:lnTo>
                    <a:cubicBezTo>
                      <a:pt x="3666" y="149714"/>
                      <a:pt x="1980" y="149857"/>
                      <a:pt x="847" y="148914"/>
                    </a:cubicBezTo>
                    <a:cubicBezTo>
                      <a:pt x="-287" y="147971"/>
                      <a:pt x="-430" y="146285"/>
                      <a:pt x="513" y="145152"/>
                    </a:cubicBezTo>
                    <a:lnTo>
                      <a:pt x="125196" y="848"/>
                    </a:lnTo>
                    <a:cubicBezTo>
                      <a:pt x="126224" y="-200"/>
                      <a:pt x="127910" y="-219"/>
                      <a:pt x="128968" y="810"/>
                    </a:cubicBezTo>
                    <a:cubicBezTo>
                      <a:pt x="128977" y="819"/>
                      <a:pt x="128996" y="838"/>
                      <a:pt x="129006" y="848"/>
                    </a:cubicBezTo>
                    <a:cubicBezTo>
                      <a:pt x="129367" y="1172"/>
                      <a:pt x="129653" y="1553"/>
                      <a:pt x="129863" y="19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1" name="MG-任意多边形 630" hidden="1"/>
              <p:cNvSpPr/>
              <p:nvPr>
                <p:custDataLst>
                  <p:tags r:id="rId620"/>
                </p:custDataLst>
              </p:nvPr>
            </p:nvSpPr>
            <p:spPr>
              <a:xfrm>
                <a:off x="9254629" y="2112857"/>
                <a:ext cx="126202" cy="99171"/>
              </a:xfrm>
              <a:custGeom>
                <a:avLst/>
                <a:gdLst>
                  <a:gd name="connsiteX0" fmla="*/ 125985 w 126202"/>
                  <a:gd name="connsiteY0" fmla="*/ 3752 h 99171"/>
                  <a:gd name="connsiteX1" fmla="*/ 124365 w 126202"/>
                  <a:gd name="connsiteY1" fmla="*/ 8038 h 99171"/>
                  <a:gd name="connsiteX2" fmla="*/ 6827 w 126202"/>
                  <a:gd name="connsiteY2" fmla="*/ 98335 h 99171"/>
                  <a:gd name="connsiteX3" fmla="*/ 778 w 126202"/>
                  <a:gd name="connsiteY3" fmla="*/ 97525 h 99171"/>
                  <a:gd name="connsiteX4" fmla="*/ 1588 w 126202"/>
                  <a:gd name="connsiteY4" fmla="*/ 91477 h 99171"/>
                  <a:gd name="connsiteX5" fmla="*/ 118841 w 126202"/>
                  <a:gd name="connsiteY5" fmla="*/ 989 h 99171"/>
                  <a:gd name="connsiteX6" fmla="*/ 124870 w 126202"/>
                  <a:gd name="connsiteY6" fmla="*/ 1656 h 99171"/>
                  <a:gd name="connsiteX7" fmla="*/ 124937 w 126202"/>
                  <a:gd name="connsiteY7" fmla="*/ 1751 h 99171"/>
                  <a:gd name="connsiteX8" fmla="*/ 125985 w 126202"/>
                  <a:gd name="connsiteY8" fmla="*/ 3752 h 9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202" h="99171">
                    <a:moveTo>
                      <a:pt x="125985" y="3752"/>
                    </a:moveTo>
                    <a:cubicBezTo>
                      <a:pt x="126366" y="5380"/>
                      <a:pt x="125727" y="7076"/>
                      <a:pt x="124365" y="8038"/>
                    </a:cubicBezTo>
                    <a:lnTo>
                      <a:pt x="6827" y="98335"/>
                    </a:lnTo>
                    <a:cubicBezTo>
                      <a:pt x="4931" y="99783"/>
                      <a:pt x="2226" y="99421"/>
                      <a:pt x="778" y="97525"/>
                    </a:cubicBezTo>
                    <a:cubicBezTo>
                      <a:pt x="-669" y="95630"/>
                      <a:pt x="-308" y="92925"/>
                      <a:pt x="1588" y="91477"/>
                    </a:cubicBezTo>
                    <a:lnTo>
                      <a:pt x="118841" y="989"/>
                    </a:lnTo>
                    <a:cubicBezTo>
                      <a:pt x="120689" y="-487"/>
                      <a:pt x="123384" y="-192"/>
                      <a:pt x="124870" y="1656"/>
                    </a:cubicBezTo>
                    <a:cubicBezTo>
                      <a:pt x="124889" y="1694"/>
                      <a:pt x="124918" y="1723"/>
                      <a:pt x="124937" y="1751"/>
                    </a:cubicBezTo>
                    <a:cubicBezTo>
                      <a:pt x="125499" y="2285"/>
                      <a:pt x="125861" y="2989"/>
                      <a:pt x="125985" y="37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2" name="MG-任意多边形 631" hidden="1"/>
              <p:cNvSpPr/>
              <p:nvPr>
                <p:custDataLst>
                  <p:tags r:id="rId621"/>
                </p:custDataLst>
              </p:nvPr>
            </p:nvSpPr>
            <p:spPr>
              <a:xfrm>
                <a:off x="9256319" y="2116947"/>
                <a:ext cx="329441" cy="93806"/>
              </a:xfrm>
              <a:custGeom>
                <a:avLst/>
                <a:gdLst>
                  <a:gd name="connsiteX0" fmla="*/ 329273 w 329441"/>
                  <a:gd name="connsiteY0" fmla="*/ 2233 h 93806"/>
                  <a:gd name="connsiteX1" fmla="*/ 327272 w 329441"/>
                  <a:gd name="connsiteY1" fmla="*/ 5471 h 93806"/>
                  <a:gd name="connsiteX2" fmla="*/ 3422 w 329441"/>
                  <a:gd name="connsiteY2" fmla="*/ 93768 h 93806"/>
                  <a:gd name="connsiteX3" fmla="*/ -7 w 329441"/>
                  <a:gd name="connsiteY3" fmla="*/ 91863 h 93806"/>
                  <a:gd name="connsiteX4" fmla="*/ 1908 w 329441"/>
                  <a:gd name="connsiteY4" fmla="*/ 88453 h 93806"/>
                  <a:gd name="connsiteX5" fmla="*/ 1994 w 329441"/>
                  <a:gd name="connsiteY5" fmla="*/ 88434 h 93806"/>
                  <a:gd name="connsiteX6" fmla="*/ 325844 w 329441"/>
                  <a:gd name="connsiteY6" fmla="*/ 137 h 93806"/>
                  <a:gd name="connsiteX7" fmla="*/ 329177 w 329441"/>
                  <a:gd name="connsiteY7" fmla="*/ 2042 h 93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441" h="93806">
                    <a:moveTo>
                      <a:pt x="329273" y="2233"/>
                    </a:moveTo>
                    <a:cubicBezTo>
                      <a:pt x="329577" y="3671"/>
                      <a:pt x="328692" y="5100"/>
                      <a:pt x="327272" y="5471"/>
                    </a:cubicBezTo>
                    <a:lnTo>
                      <a:pt x="3422" y="93768"/>
                    </a:lnTo>
                    <a:cubicBezTo>
                      <a:pt x="1956" y="94140"/>
                      <a:pt x="450" y="93311"/>
                      <a:pt x="-7" y="91863"/>
                    </a:cubicBezTo>
                    <a:cubicBezTo>
                      <a:pt x="-416" y="90396"/>
                      <a:pt x="441" y="88872"/>
                      <a:pt x="1908" y="88453"/>
                    </a:cubicBezTo>
                    <a:cubicBezTo>
                      <a:pt x="1936" y="88453"/>
                      <a:pt x="1965" y="88444"/>
                      <a:pt x="1994" y="88434"/>
                    </a:cubicBezTo>
                    <a:lnTo>
                      <a:pt x="325844" y="137"/>
                    </a:lnTo>
                    <a:cubicBezTo>
                      <a:pt x="327282" y="-234"/>
                      <a:pt x="328758" y="614"/>
                      <a:pt x="329177" y="20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3" name="MG-任意多边形 632" hidden="1"/>
              <p:cNvSpPr/>
              <p:nvPr>
                <p:custDataLst>
                  <p:tags r:id="rId622"/>
                </p:custDataLst>
              </p:nvPr>
            </p:nvSpPr>
            <p:spPr>
              <a:xfrm>
                <a:off x="9254659" y="2169470"/>
                <a:ext cx="237471" cy="42067"/>
              </a:xfrm>
              <a:custGeom>
                <a:avLst/>
                <a:gdLst>
                  <a:gd name="connsiteX0" fmla="*/ 237301 w 237471"/>
                  <a:gd name="connsiteY0" fmla="*/ 3621 h 42067"/>
                  <a:gd name="connsiteX1" fmla="*/ 237301 w 237471"/>
                  <a:gd name="connsiteY1" fmla="*/ 3621 h 42067"/>
                  <a:gd name="connsiteX2" fmla="*/ 233967 w 237471"/>
                  <a:gd name="connsiteY2" fmla="*/ 8355 h 42067"/>
                  <a:gd name="connsiteX3" fmla="*/ 233777 w 237471"/>
                  <a:gd name="connsiteY3" fmla="*/ 8384 h 42067"/>
                  <a:gd name="connsiteX4" fmla="*/ 4700 w 237471"/>
                  <a:gd name="connsiteY4" fmla="*/ 42102 h 42067"/>
                  <a:gd name="connsiteX5" fmla="*/ -62 w 237471"/>
                  <a:gd name="connsiteY5" fmla="*/ 38483 h 42067"/>
                  <a:gd name="connsiteX6" fmla="*/ 3462 w 237471"/>
                  <a:gd name="connsiteY6" fmla="*/ 33720 h 42067"/>
                  <a:gd name="connsiteX7" fmla="*/ 232539 w 237471"/>
                  <a:gd name="connsiteY7" fmla="*/ 97 h 42067"/>
                  <a:gd name="connsiteX8" fmla="*/ 237301 w 237471"/>
                  <a:gd name="connsiteY8" fmla="*/ 3621 h 4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471" h="42067">
                    <a:moveTo>
                      <a:pt x="237301" y="3621"/>
                    </a:moveTo>
                    <a:lnTo>
                      <a:pt x="237301" y="3621"/>
                    </a:lnTo>
                    <a:cubicBezTo>
                      <a:pt x="237691" y="5850"/>
                      <a:pt x="236196" y="7974"/>
                      <a:pt x="233967" y="8355"/>
                    </a:cubicBezTo>
                    <a:cubicBezTo>
                      <a:pt x="233901" y="8364"/>
                      <a:pt x="233843" y="8374"/>
                      <a:pt x="233777" y="8384"/>
                    </a:cubicBezTo>
                    <a:lnTo>
                      <a:pt x="4700" y="42102"/>
                    </a:lnTo>
                    <a:cubicBezTo>
                      <a:pt x="2424" y="42293"/>
                      <a:pt x="367" y="40730"/>
                      <a:pt x="-62" y="38483"/>
                    </a:cubicBezTo>
                    <a:cubicBezTo>
                      <a:pt x="-405" y="36197"/>
                      <a:pt x="1176" y="34063"/>
                      <a:pt x="3462" y="33720"/>
                    </a:cubicBezTo>
                    <a:lnTo>
                      <a:pt x="232539" y="97"/>
                    </a:lnTo>
                    <a:cubicBezTo>
                      <a:pt x="234824" y="-246"/>
                      <a:pt x="236958" y="1335"/>
                      <a:pt x="237301" y="3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4" name="MG-任意多边形 633" hidden="1"/>
              <p:cNvSpPr/>
              <p:nvPr>
                <p:custDataLst>
                  <p:tags r:id="rId623"/>
                </p:custDataLst>
              </p:nvPr>
            </p:nvSpPr>
            <p:spPr>
              <a:xfrm>
                <a:off x="9253488" y="2202500"/>
                <a:ext cx="104656" cy="87841"/>
              </a:xfrm>
              <a:custGeom>
                <a:avLst/>
                <a:gdLst>
                  <a:gd name="connsiteX0" fmla="*/ 104455 w 104656"/>
                  <a:gd name="connsiteY0" fmla="*/ 81367 h 87841"/>
                  <a:gd name="connsiteX1" fmla="*/ 100017 w 104656"/>
                  <a:gd name="connsiteY1" fmla="*/ 87796 h 87841"/>
                  <a:gd name="connsiteX2" fmla="*/ 95597 w 104656"/>
                  <a:gd name="connsiteY2" fmla="*/ 86701 h 87841"/>
                  <a:gd name="connsiteX3" fmla="*/ 1871 w 104656"/>
                  <a:gd name="connsiteY3" fmla="*/ 9739 h 87841"/>
                  <a:gd name="connsiteX4" fmla="*/ 1109 w 104656"/>
                  <a:gd name="connsiteY4" fmla="*/ 2119 h 87841"/>
                  <a:gd name="connsiteX5" fmla="*/ 8596 w 104656"/>
                  <a:gd name="connsiteY5" fmla="*/ 1166 h 87841"/>
                  <a:gd name="connsiteX6" fmla="*/ 8824 w 104656"/>
                  <a:gd name="connsiteY6" fmla="*/ 1357 h 87841"/>
                  <a:gd name="connsiteX7" fmla="*/ 102550 w 104656"/>
                  <a:gd name="connsiteY7" fmla="*/ 78319 h 87841"/>
                  <a:gd name="connsiteX8" fmla="*/ 104455 w 104656"/>
                  <a:gd name="connsiteY8" fmla="*/ 81367 h 8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656" h="87841">
                    <a:moveTo>
                      <a:pt x="104455" y="81367"/>
                    </a:moveTo>
                    <a:cubicBezTo>
                      <a:pt x="105008" y="84367"/>
                      <a:pt x="103027" y="87244"/>
                      <a:pt x="100017" y="87796"/>
                    </a:cubicBezTo>
                    <a:cubicBezTo>
                      <a:pt x="98454" y="88092"/>
                      <a:pt x="96845" y="87692"/>
                      <a:pt x="95597" y="86701"/>
                    </a:cubicBezTo>
                    <a:lnTo>
                      <a:pt x="1871" y="9739"/>
                    </a:lnTo>
                    <a:cubicBezTo>
                      <a:pt x="-434" y="7844"/>
                      <a:pt x="-777" y="4434"/>
                      <a:pt x="1109" y="2119"/>
                    </a:cubicBezTo>
                    <a:cubicBezTo>
                      <a:pt x="2909" y="-215"/>
                      <a:pt x="6262" y="-634"/>
                      <a:pt x="8596" y="1166"/>
                    </a:cubicBezTo>
                    <a:cubicBezTo>
                      <a:pt x="8672" y="1224"/>
                      <a:pt x="8748" y="1290"/>
                      <a:pt x="8824" y="1357"/>
                    </a:cubicBezTo>
                    <a:lnTo>
                      <a:pt x="102550" y="78319"/>
                    </a:lnTo>
                    <a:cubicBezTo>
                      <a:pt x="103493" y="79100"/>
                      <a:pt x="104170" y="80176"/>
                      <a:pt x="104455" y="813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5" name="MG-任意多边形 634" hidden="1"/>
              <p:cNvSpPr/>
              <p:nvPr>
                <p:custDataLst>
                  <p:tags r:id="rId624"/>
                </p:custDataLst>
              </p:nvPr>
            </p:nvSpPr>
            <p:spPr>
              <a:xfrm>
                <a:off x="9348741" y="2172753"/>
                <a:ext cx="288005" cy="116184"/>
              </a:xfrm>
              <a:custGeom>
                <a:avLst/>
                <a:gdLst>
                  <a:gd name="connsiteX0" fmla="*/ 287809 w 288005"/>
                  <a:gd name="connsiteY0" fmla="*/ 3196 h 116184"/>
                  <a:gd name="connsiteX1" fmla="*/ 285332 w 288005"/>
                  <a:gd name="connsiteY1" fmla="*/ 7768 h 116184"/>
                  <a:gd name="connsiteX2" fmla="*/ 5297 w 288005"/>
                  <a:gd name="connsiteY2" fmla="*/ 115972 h 116184"/>
                  <a:gd name="connsiteX3" fmla="*/ 154 w 288005"/>
                  <a:gd name="connsiteY3" fmla="*/ 113686 h 116184"/>
                  <a:gd name="connsiteX4" fmla="*/ 2440 w 288005"/>
                  <a:gd name="connsiteY4" fmla="*/ 108542 h 116184"/>
                  <a:gd name="connsiteX5" fmla="*/ 282475 w 288005"/>
                  <a:gd name="connsiteY5" fmla="*/ 338 h 116184"/>
                  <a:gd name="connsiteX6" fmla="*/ 287561 w 288005"/>
                  <a:gd name="connsiteY6" fmla="*/ 2481 h 116184"/>
                  <a:gd name="connsiteX7" fmla="*/ 287618 w 288005"/>
                  <a:gd name="connsiteY7" fmla="*/ 2624 h 116184"/>
                  <a:gd name="connsiteX8" fmla="*/ 287809 w 288005"/>
                  <a:gd name="connsiteY8" fmla="*/ 3196 h 1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8005" h="116184">
                    <a:moveTo>
                      <a:pt x="287809" y="3196"/>
                    </a:moveTo>
                    <a:cubicBezTo>
                      <a:pt x="288218" y="5120"/>
                      <a:pt x="287171" y="7063"/>
                      <a:pt x="285332" y="7768"/>
                    </a:cubicBezTo>
                    <a:lnTo>
                      <a:pt x="5297" y="115972"/>
                    </a:lnTo>
                    <a:cubicBezTo>
                      <a:pt x="3249" y="116753"/>
                      <a:pt x="954" y="115734"/>
                      <a:pt x="154" y="113686"/>
                    </a:cubicBezTo>
                    <a:cubicBezTo>
                      <a:pt x="-627" y="111638"/>
                      <a:pt x="392" y="109342"/>
                      <a:pt x="2440" y="108542"/>
                    </a:cubicBezTo>
                    <a:lnTo>
                      <a:pt x="282475" y="338"/>
                    </a:lnTo>
                    <a:cubicBezTo>
                      <a:pt x="284475" y="-471"/>
                      <a:pt x="286751" y="481"/>
                      <a:pt x="287561" y="2481"/>
                    </a:cubicBezTo>
                    <a:cubicBezTo>
                      <a:pt x="287580" y="2529"/>
                      <a:pt x="287599" y="2577"/>
                      <a:pt x="287618" y="2624"/>
                    </a:cubicBezTo>
                    <a:cubicBezTo>
                      <a:pt x="287723" y="2796"/>
                      <a:pt x="287790" y="2996"/>
                      <a:pt x="287809" y="31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6" name="MG-任意多边形 635" hidden="1"/>
              <p:cNvSpPr/>
              <p:nvPr>
                <p:custDataLst>
                  <p:tags r:id="rId625"/>
                </p:custDataLst>
              </p:nvPr>
            </p:nvSpPr>
            <p:spPr>
              <a:xfrm>
                <a:off x="9349129" y="2170853"/>
                <a:ext cx="142182" cy="117458"/>
              </a:xfrm>
              <a:custGeom>
                <a:avLst/>
                <a:gdLst>
                  <a:gd name="connsiteX0" fmla="*/ 141975 w 142182"/>
                  <a:gd name="connsiteY0" fmla="*/ 2810 h 117458"/>
                  <a:gd name="connsiteX1" fmla="*/ 140832 w 142182"/>
                  <a:gd name="connsiteY1" fmla="*/ 6144 h 117458"/>
                  <a:gd name="connsiteX2" fmla="*/ 5576 w 142182"/>
                  <a:gd name="connsiteY2" fmla="*/ 116538 h 117458"/>
                  <a:gd name="connsiteX3" fmla="*/ 862 w 142182"/>
                  <a:gd name="connsiteY3" fmla="*/ 116529 h 117458"/>
                  <a:gd name="connsiteX4" fmla="*/ 871 w 142182"/>
                  <a:gd name="connsiteY4" fmla="*/ 111814 h 117458"/>
                  <a:gd name="connsiteX5" fmla="*/ 1385 w 142182"/>
                  <a:gd name="connsiteY5" fmla="*/ 111395 h 117458"/>
                  <a:gd name="connsiteX6" fmla="*/ 136260 w 142182"/>
                  <a:gd name="connsiteY6" fmla="*/ 1000 h 117458"/>
                  <a:gd name="connsiteX7" fmla="*/ 140927 w 142182"/>
                  <a:gd name="connsiteY7" fmla="*/ 1000 h 117458"/>
                  <a:gd name="connsiteX8" fmla="*/ 141975 w 142182"/>
                  <a:gd name="connsiteY8" fmla="*/ 2810 h 11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182" h="117458">
                    <a:moveTo>
                      <a:pt x="141975" y="2810"/>
                    </a:moveTo>
                    <a:cubicBezTo>
                      <a:pt x="142289" y="4048"/>
                      <a:pt x="141841" y="5353"/>
                      <a:pt x="140832" y="6144"/>
                    </a:cubicBezTo>
                    <a:lnTo>
                      <a:pt x="5576" y="116538"/>
                    </a:lnTo>
                    <a:cubicBezTo>
                      <a:pt x="4272" y="117834"/>
                      <a:pt x="2157" y="117834"/>
                      <a:pt x="862" y="116529"/>
                    </a:cubicBezTo>
                    <a:cubicBezTo>
                      <a:pt x="-434" y="115224"/>
                      <a:pt x="-434" y="113109"/>
                      <a:pt x="871" y="111814"/>
                    </a:cubicBezTo>
                    <a:cubicBezTo>
                      <a:pt x="1033" y="111652"/>
                      <a:pt x="1205" y="111519"/>
                      <a:pt x="1385" y="111395"/>
                    </a:cubicBezTo>
                    <a:lnTo>
                      <a:pt x="136260" y="1000"/>
                    </a:lnTo>
                    <a:cubicBezTo>
                      <a:pt x="137555" y="-267"/>
                      <a:pt x="139631" y="-267"/>
                      <a:pt x="140927" y="1000"/>
                    </a:cubicBezTo>
                    <a:cubicBezTo>
                      <a:pt x="141517" y="1429"/>
                      <a:pt x="141898" y="2086"/>
                      <a:pt x="141975" y="28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7" name="MG-任意多边形 636" hidden="1"/>
              <p:cNvSpPr/>
              <p:nvPr>
                <p:custDataLst>
                  <p:tags r:id="rId626"/>
                </p:custDataLst>
              </p:nvPr>
            </p:nvSpPr>
            <p:spPr>
              <a:xfrm>
                <a:off x="9347531" y="2279299"/>
                <a:ext cx="236823" cy="77235"/>
              </a:xfrm>
              <a:custGeom>
                <a:avLst/>
                <a:gdLst>
                  <a:gd name="connsiteX0" fmla="*/ 236536 w 236823"/>
                  <a:gd name="connsiteY0" fmla="*/ 70958 h 77235"/>
                  <a:gd name="connsiteX1" fmla="*/ 236536 w 236823"/>
                  <a:gd name="connsiteY1" fmla="*/ 73529 h 77235"/>
                  <a:gd name="connsiteX2" fmla="*/ 230192 w 236823"/>
                  <a:gd name="connsiteY2" fmla="*/ 77092 h 77235"/>
                  <a:gd name="connsiteX3" fmla="*/ 230059 w 236823"/>
                  <a:gd name="connsiteY3" fmla="*/ 77054 h 77235"/>
                  <a:gd name="connsiteX4" fmla="*/ 3650 w 236823"/>
                  <a:gd name="connsiteY4" fmla="*/ 10379 h 77235"/>
                  <a:gd name="connsiteX5" fmla="*/ 106 w 236823"/>
                  <a:gd name="connsiteY5" fmla="*/ 3873 h 77235"/>
                  <a:gd name="connsiteX6" fmla="*/ 126 w 236823"/>
                  <a:gd name="connsiteY6" fmla="*/ 3806 h 77235"/>
                  <a:gd name="connsiteX7" fmla="*/ 6469 w 236823"/>
                  <a:gd name="connsiteY7" fmla="*/ 244 h 77235"/>
                  <a:gd name="connsiteX8" fmla="*/ 6603 w 236823"/>
                  <a:gd name="connsiteY8" fmla="*/ 282 h 77235"/>
                  <a:gd name="connsiteX9" fmla="*/ 233012 w 236823"/>
                  <a:gd name="connsiteY9" fmla="*/ 66957 h 77235"/>
                  <a:gd name="connsiteX10" fmla="*/ 236536 w 236823"/>
                  <a:gd name="connsiteY10" fmla="*/ 70958 h 7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6823" h="77235">
                    <a:moveTo>
                      <a:pt x="236536" y="70958"/>
                    </a:moveTo>
                    <a:cubicBezTo>
                      <a:pt x="236774" y="71796"/>
                      <a:pt x="236774" y="72691"/>
                      <a:pt x="236536" y="73529"/>
                    </a:cubicBezTo>
                    <a:cubicBezTo>
                      <a:pt x="235774" y="76263"/>
                      <a:pt x="232926" y="77863"/>
                      <a:pt x="230192" y="77092"/>
                    </a:cubicBezTo>
                    <a:cubicBezTo>
                      <a:pt x="230145" y="77082"/>
                      <a:pt x="230107" y="77063"/>
                      <a:pt x="230059" y="77054"/>
                    </a:cubicBezTo>
                    <a:lnTo>
                      <a:pt x="3650" y="10379"/>
                    </a:lnTo>
                    <a:cubicBezTo>
                      <a:pt x="878" y="9559"/>
                      <a:pt x="-713" y="6645"/>
                      <a:pt x="106" y="3873"/>
                    </a:cubicBezTo>
                    <a:cubicBezTo>
                      <a:pt x="116" y="3854"/>
                      <a:pt x="116" y="3825"/>
                      <a:pt x="126" y="3806"/>
                    </a:cubicBezTo>
                    <a:cubicBezTo>
                      <a:pt x="888" y="1073"/>
                      <a:pt x="3736" y="-528"/>
                      <a:pt x="6469" y="244"/>
                    </a:cubicBezTo>
                    <a:cubicBezTo>
                      <a:pt x="6517" y="253"/>
                      <a:pt x="6555" y="273"/>
                      <a:pt x="6603" y="282"/>
                    </a:cubicBezTo>
                    <a:lnTo>
                      <a:pt x="233012" y="66957"/>
                    </a:lnTo>
                    <a:cubicBezTo>
                      <a:pt x="234841" y="67529"/>
                      <a:pt x="236193" y="69072"/>
                      <a:pt x="236536" y="709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8" name="MG-任意多边形 637" hidden="1"/>
              <p:cNvSpPr/>
              <p:nvPr>
                <p:custDataLst>
                  <p:tags r:id="rId627"/>
                </p:custDataLst>
              </p:nvPr>
            </p:nvSpPr>
            <p:spPr>
              <a:xfrm>
                <a:off x="9573428" y="2171192"/>
                <a:ext cx="64647" cy="185001"/>
              </a:xfrm>
              <a:custGeom>
                <a:avLst/>
                <a:gdLst>
                  <a:gd name="connsiteX0" fmla="*/ 64360 w 64647"/>
                  <a:gd name="connsiteY0" fmla="*/ 4471 h 185001"/>
                  <a:gd name="connsiteX1" fmla="*/ 64360 w 64647"/>
                  <a:gd name="connsiteY1" fmla="*/ 7233 h 185001"/>
                  <a:gd name="connsiteX2" fmla="*/ 10639 w 64647"/>
                  <a:gd name="connsiteY2" fmla="*/ 181731 h 185001"/>
                  <a:gd name="connsiteX3" fmla="*/ 3209 w 64647"/>
                  <a:gd name="connsiteY3" fmla="*/ 184560 h 185001"/>
                  <a:gd name="connsiteX4" fmla="*/ -29 w 64647"/>
                  <a:gd name="connsiteY4" fmla="*/ 178493 h 185001"/>
                  <a:gd name="connsiteX5" fmla="*/ 53787 w 64647"/>
                  <a:gd name="connsiteY5" fmla="*/ 3995 h 185001"/>
                  <a:gd name="connsiteX6" fmla="*/ 60740 w 64647"/>
                  <a:gd name="connsiteY6" fmla="*/ 280 h 185001"/>
                  <a:gd name="connsiteX7" fmla="*/ 64360 w 64647"/>
                  <a:gd name="connsiteY7" fmla="*/ 4471 h 185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647" h="185001">
                    <a:moveTo>
                      <a:pt x="64360" y="4471"/>
                    </a:moveTo>
                    <a:cubicBezTo>
                      <a:pt x="64598" y="5376"/>
                      <a:pt x="64598" y="6328"/>
                      <a:pt x="64360" y="7233"/>
                    </a:cubicBezTo>
                    <a:lnTo>
                      <a:pt x="10639" y="181731"/>
                    </a:lnTo>
                    <a:cubicBezTo>
                      <a:pt x="9372" y="184560"/>
                      <a:pt x="6038" y="185827"/>
                      <a:pt x="3209" y="184560"/>
                    </a:cubicBezTo>
                    <a:cubicBezTo>
                      <a:pt x="876" y="183513"/>
                      <a:pt x="-458" y="181017"/>
                      <a:pt x="-29" y="178493"/>
                    </a:cubicBezTo>
                    <a:lnTo>
                      <a:pt x="53787" y="3995"/>
                    </a:lnTo>
                    <a:cubicBezTo>
                      <a:pt x="54701" y="1071"/>
                      <a:pt x="57797" y="-587"/>
                      <a:pt x="60740" y="280"/>
                    </a:cubicBezTo>
                    <a:cubicBezTo>
                      <a:pt x="62588" y="956"/>
                      <a:pt x="63960" y="2547"/>
                      <a:pt x="64360" y="4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9" name="MG-任意多边形 638" hidden="1"/>
              <p:cNvSpPr/>
              <p:nvPr>
                <p:custDataLst>
                  <p:tags r:id="rId628"/>
                </p:custDataLst>
              </p:nvPr>
            </p:nvSpPr>
            <p:spPr>
              <a:xfrm>
                <a:off x="9574830" y="2331796"/>
                <a:ext cx="291702" cy="23459"/>
              </a:xfrm>
              <a:custGeom>
                <a:avLst/>
                <a:gdLst>
                  <a:gd name="connsiteX0" fmla="*/ 291558 w 291702"/>
                  <a:gd name="connsiteY0" fmla="*/ 3220 h 23459"/>
                  <a:gd name="connsiteX1" fmla="*/ 291558 w 291702"/>
                  <a:gd name="connsiteY1" fmla="*/ 3887 h 23459"/>
                  <a:gd name="connsiteX2" fmla="*/ 287748 w 291702"/>
                  <a:gd name="connsiteY2" fmla="*/ 8173 h 23459"/>
                  <a:gd name="connsiteX3" fmla="*/ 4093 w 291702"/>
                  <a:gd name="connsiteY3" fmla="*/ 23508 h 23459"/>
                  <a:gd name="connsiteX4" fmla="*/ -98 w 291702"/>
                  <a:gd name="connsiteY4" fmla="*/ 19603 h 23459"/>
                  <a:gd name="connsiteX5" fmla="*/ 3512 w 291702"/>
                  <a:gd name="connsiteY5" fmla="*/ 15422 h 23459"/>
                  <a:gd name="connsiteX6" fmla="*/ 3712 w 291702"/>
                  <a:gd name="connsiteY6" fmla="*/ 15412 h 23459"/>
                  <a:gd name="connsiteX7" fmla="*/ 287271 w 291702"/>
                  <a:gd name="connsiteY7" fmla="*/ 77 h 23459"/>
                  <a:gd name="connsiteX8" fmla="*/ 291558 w 291702"/>
                  <a:gd name="connsiteY8" fmla="*/ 3220 h 2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702" h="23459">
                    <a:moveTo>
                      <a:pt x="291558" y="3220"/>
                    </a:moveTo>
                    <a:cubicBezTo>
                      <a:pt x="291605" y="3439"/>
                      <a:pt x="291605" y="3668"/>
                      <a:pt x="291558" y="3887"/>
                    </a:cubicBezTo>
                    <a:cubicBezTo>
                      <a:pt x="291615" y="6097"/>
                      <a:pt x="289948" y="7973"/>
                      <a:pt x="287748" y="8173"/>
                    </a:cubicBezTo>
                    <a:lnTo>
                      <a:pt x="4093" y="23508"/>
                    </a:lnTo>
                    <a:cubicBezTo>
                      <a:pt x="1864" y="23566"/>
                      <a:pt x="7" y="21832"/>
                      <a:pt x="-98" y="19603"/>
                    </a:cubicBezTo>
                    <a:cubicBezTo>
                      <a:pt x="-260" y="17450"/>
                      <a:pt x="1360" y="15584"/>
                      <a:pt x="3512" y="15422"/>
                    </a:cubicBezTo>
                    <a:cubicBezTo>
                      <a:pt x="3579" y="15412"/>
                      <a:pt x="3646" y="15412"/>
                      <a:pt x="3712" y="15412"/>
                    </a:cubicBezTo>
                    <a:lnTo>
                      <a:pt x="287271" y="77"/>
                    </a:lnTo>
                    <a:cubicBezTo>
                      <a:pt x="289300" y="-161"/>
                      <a:pt x="291177" y="1210"/>
                      <a:pt x="291558" y="32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0" name="MG-任意多边形 639" hidden="1"/>
              <p:cNvSpPr/>
              <p:nvPr>
                <p:custDataLst>
                  <p:tags r:id="rId629"/>
                </p:custDataLst>
              </p:nvPr>
            </p:nvSpPr>
            <p:spPr>
              <a:xfrm>
                <a:off x="9859428" y="1932798"/>
                <a:ext cx="158218" cy="406195"/>
              </a:xfrm>
              <a:custGeom>
                <a:avLst/>
                <a:gdLst>
                  <a:gd name="connsiteX0" fmla="*/ 157931 w 158218"/>
                  <a:gd name="connsiteY0" fmla="*/ 2168 h 406195"/>
                  <a:gd name="connsiteX1" fmla="*/ 157931 w 158218"/>
                  <a:gd name="connsiteY1" fmla="*/ 4073 h 406195"/>
                  <a:gd name="connsiteX2" fmla="*/ 6293 w 158218"/>
                  <a:gd name="connsiteY2" fmla="*/ 404123 h 406195"/>
                  <a:gd name="connsiteX3" fmla="*/ 2007 w 158218"/>
                  <a:gd name="connsiteY3" fmla="*/ 406028 h 406195"/>
                  <a:gd name="connsiteX4" fmla="*/ 92 w 158218"/>
                  <a:gd name="connsiteY4" fmla="*/ 401866 h 406195"/>
                  <a:gd name="connsiteX5" fmla="*/ 102 w 158218"/>
                  <a:gd name="connsiteY5" fmla="*/ 401837 h 406195"/>
                  <a:gd name="connsiteX6" fmla="*/ 151740 w 158218"/>
                  <a:gd name="connsiteY6" fmla="*/ 2168 h 406195"/>
                  <a:gd name="connsiteX7" fmla="*/ 155902 w 158218"/>
                  <a:gd name="connsiteY7" fmla="*/ 252 h 406195"/>
                  <a:gd name="connsiteX8" fmla="*/ 155931 w 158218"/>
                  <a:gd name="connsiteY8" fmla="*/ 263 h 406195"/>
                  <a:gd name="connsiteX9" fmla="*/ 157931 w 158218"/>
                  <a:gd name="connsiteY9" fmla="*/ 2168 h 406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8218" h="406195">
                    <a:moveTo>
                      <a:pt x="157931" y="2168"/>
                    </a:moveTo>
                    <a:cubicBezTo>
                      <a:pt x="158169" y="2781"/>
                      <a:pt x="158169" y="3460"/>
                      <a:pt x="157931" y="4073"/>
                    </a:cubicBezTo>
                    <a:lnTo>
                      <a:pt x="6293" y="404123"/>
                    </a:lnTo>
                    <a:cubicBezTo>
                      <a:pt x="5626" y="405828"/>
                      <a:pt x="3712" y="406676"/>
                      <a:pt x="2007" y="406028"/>
                    </a:cubicBezTo>
                    <a:cubicBezTo>
                      <a:pt x="331" y="405409"/>
                      <a:pt x="-527" y="403542"/>
                      <a:pt x="92" y="401866"/>
                    </a:cubicBezTo>
                    <a:cubicBezTo>
                      <a:pt x="92" y="401856"/>
                      <a:pt x="102" y="401847"/>
                      <a:pt x="102" y="401837"/>
                    </a:cubicBezTo>
                    <a:lnTo>
                      <a:pt x="151740" y="2168"/>
                    </a:lnTo>
                    <a:cubicBezTo>
                      <a:pt x="152359" y="490"/>
                      <a:pt x="154226" y="-368"/>
                      <a:pt x="155902" y="252"/>
                    </a:cubicBezTo>
                    <a:cubicBezTo>
                      <a:pt x="155912" y="255"/>
                      <a:pt x="155922" y="259"/>
                      <a:pt x="155931" y="263"/>
                    </a:cubicBezTo>
                    <a:cubicBezTo>
                      <a:pt x="156865" y="542"/>
                      <a:pt x="157608" y="1250"/>
                      <a:pt x="157931" y="2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1" name="MG-任意多边形 640" hidden="1"/>
              <p:cNvSpPr/>
              <p:nvPr>
                <p:custDataLst>
                  <p:tags r:id="rId630"/>
                </p:custDataLst>
              </p:nvPr>
            </p:nvSpPr>
            <p:spPr>
              <a:xfrm>
                <a:off x="9858716" y="2141344"/>
                <a:ext cx="296365" cy="198355"/>
              </a:xfrm>
              <a:custGeom>
                <a:avLst/>
                <a:gdLst>
                  <a:gd name="connsiteX0" fmla="*/ 296185 w 296365"/>
                  <a:gd name="connsiteY0" fmla="*/ 3172 h 198355"/>
                  <a:gd name="connsiteX1" fmla="*/ 294470 w 296365"/>
                  <a:gd name="connsiteY1" fmla="*/ 7268 h 198355"/>
                  <a:gd name="connsiteX2" fmla="*/ 5958 w 296365"/>
                  <a:gd name="connsiteY2" fmla="*/ 197768 h 198355"/>
                  <a:gd name="connsiteX3" fmla="*/ 529 w 296365"/>
                  <a:gd name="connsiteY3" fmla="*/ 196625 h 198355"/>
                  <a:gd name="connsiteX4" fmla="*/ 1672 w 296365"/>
                  <a:gd name="connsiteY4" fmla="*/ 191196 h 198355"/>
                  <a:gd name="connsiteX5" fmla="*/ 290184 w 296365"/>
                  <a:gd name="connsiteY5" fmla="*/ 696 h 198355"/>
                  <a:gd name="connsiteX6" fmla="*/ 295594 w 296365"/>
                  <a:gd name="connsiteY6" fmla="*/ 1810 h 198355"/>
                  <a:gd name="connsiteX7" fmla="*/ 295613 w 296365"/>
                  <a:gd name="connsiteY7" fmla="*/ 1839 h 198355"/>
                  <a:gd name="connsiteX8" fmla="*/ 296185 w 296365"/>
                  <a:gd name="connsiteY8" fmla="*/ 3172 h 198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6365" h="198355">
                    <a:moveTo>
                      <a:pt x="296185" y="3172"/>
                    </a:moveTo>
                    <a:cubicBezTo>
                      <a:pt x="296489" y="4763"/>
                      <a:pt x="295813" y="6373"/>
                      <a:pt x="294470" y="7268"/>
                    </a:cubicBezTo>
                    <a:lnTo>
                      <a:pt x="5958" y="197768"/>
                    </a:lnTo>
                    <a:cubicBezTo>
                      <a:pt x="4139" y="198949"/>
                      <a:pt x="1710" y="198444"/>
                      <a:pt x="529" y="196625"/>
                    </a:cubicBezTo>
                    <a:cubicBezTo>
                      <a:pt x="-652" y="194806"/>
                      <a:pt x="-148" y="192377"/>
                      <a:pt x="1672" y="191196"/>
                    </a:cubicBezTo>
                    <a:lnTo>
                      <a:pt x="290184" y="696"/>
                    </a:lnTo>
                    <a:cubicBezTo>
                      <a:pt x="291984" y="-495"/>
                      <a:pt x="294404" y="10"/>
                      <a:pt x="295594" y="1810"/>
                    </a:cubicBezTo>
                    <a:cubicBezTo>
                      <a:pt x="295604" y="1820"/>
                      <a:pt x="295604" y="1829"/>
                      <a:pt x="295613" y="1839"/>
                    </a:cubicBezTo>
                    <a:cubicBezTo>
                      <a:pt x="295899" y="2239"/>
                      <a:pt x="296099" y="2686"/>
                      <a:pt x="296185" y="31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2" name="MG-任意多边形 641" hidden="1"/>
              <p:cNvSpPr/>
              <p:nvPr>
                <p:custDataLst>
                  <p:tags r:id="rId631"/>
                </p:custDataLst>
              </p:nvPr>
            </p:nvSpPr>
            <p:spPr>
              <a:xfrm>
                <a:off x="9857915" y="1980129"/>
                <a:ext cx="82566" cy="360159"/>
              </a:xfrm>
              <a:custGeom>
                <a:avLst/>
                <a:gdLst>
                  <a:gd name="connsiteX0" fmla="*/ 82387 w 82566"/>
                  <a:gd name="connsiteY0" fmla="*/ 3510 h 360159"/>
                  <a:gd name="connsiteX1" fmla="*/ 82387 w 82566"/>
                  <a:gd name="connsiteY1" fmla="*/ 5320 h 360159"/>
                  <a:gd name="connsiteX2" fmla="*/ 8473 w 82566"/>
                  <a:gd name="connsiteY2" fmla="*/ 356697 h 360159"/>
                  <a:gd name="connsiteX3" fmla="*/ 3329 w 82566"/>
                  <a:gd name="connsiteY3" fmla="*/ 360126 h 360159"/>
                  <a:gd name="connsiteX4" fmla="*/ -24 w 82566"/>
                  <a:gd name="connsiteY4" fmla="*/ 355078 h 360159"/>
                  <a:gd name="connsiteX5" fmla="*/ -5 w 82566"/>
                  <a:gd name="connsiteY5" fmla="*/ 354982 h 360159"/>
                  <a:gd name="connsiteX6" fmla="*/ 73528 w 82566"/>
                  <a:gd name="connsiteY6" fmla="*/ 3510 h 360159"/>
                  <a:gd name="connsiteX7" fmla="*/ 78386 w 82566"/>
                  <a:gd name="connsiteY7" fmla="*/ 115 h 360159"/>
                  <a:gd name="connsiteX8" fmla="*/ 78672 w 82566"/>
                  <a:gd name="connsiteY8" fmla="*/ 176 h 360159"/>
                  <a:gd name="connsiteX9" fmla="*/ 82387 w 82566"/>
                  <a:gd name="connsiteY9" fmla="*/ 3510 h 36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566" h="360159">
                    <a:moveTo>
                      <a:pt x="82387" y="3510"/>
                    </a:moveTo>
                    <a:cubicBezTo>
                      <a:pt x="82482" y="4109"/>
                      <a:pt x="82482" y="4720"/>
                      <a:pt x="82387" y="5320"/>
                    </a:cubicBezTo>
                    <a:lnTo>
                      <a:pt x="8473" y="356697"/>
                    </a:lnTo>
                    <a:cubicBezTo>
                      <a:pt x="7997" y="359059"/>
                      <a:pt x="5692" y="360592"/>
                      <a:pt x="3329" y="360126"/>
                    </a:cubicBezTo>
                    <a:cubicBezTo>
                      <a:pt x="1005" y="359659"/>
                      <a:pt x="-490" y="357402"/>
                      <a:pt x="-24" y="355078"/>
                    </a:cubicBezTo>
                    <a:cubicBezTo>
                      <a:pt x="-14" y="355049"/>
                      <a:pt x="-14" y="355011"/>
                      <a:pt x="-5" y="354982"/>
                    </a:cubicBezTo>
                    <a:lnTo>
                      <a:pt x="73528" y="3510"/>
                    </a:lnTo>
                    <a:cubicBezTo>
                      <a:pt x="73929" y="1230"/>
                      <a:pt x="76110" y="-289"/>
                      <a:pt x="78386" y="115"/>
                    </a:cubicBezTo>
                    <a:cubicBezTo>
                      <a:pt x="78482" y="132"/>
                      <a:pt x="78577" y="152"/>
                      <a:pt x="78672" y="176"/>
                    </a:cubicBezTo>
                    <a:cubicBezTo>
                      <a:pt x="80501" y="377"/>
                      <a:pt x="81987" y="1718"/>
                      <a:pt x="82387" y="3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3" name="MG-任意多边形 642" hidden="1"/>
              <p:cNvSpPr/>
              <p:nvPr>
                <p:custDataLst>
                  <p:tags r:id="rId632"/>
                </p:custDataLst>
              </p:nvPr>
            </p:nvSpPr>
            <p:spPr>
              <a:xfrm>
                <a:off x="9629814" y="2173097"/>
                <a:ext cx="236751" cy="166100"/>
              </a:xfrm>
              <a:custGeom>
                <a:avLst/>
                <a:gdLst>
                  <a:gd name="connsiteX0" fmla="*/ 236574 w 236751"/>
                  <a:gd name="connsiteY0" fmla="*/ 161920 h 166100"/>
                  <a:gd name="connsiteX1" fmla="*/ 236003 w 236751"/>
                  <a:gd name="connsiteY1" fmla="*/ 164682 h 166100"/>
                  <a:gd name="connsiteX2" fmla="*/ 231240 w 236751"/>
                  <a:gd name="connsiteY2" fmla="*/ 165539 h 166100"/>
                  <a:gd name="connsiteX3" fmla="*/ 1402 w 236751"/>
                  <a:gd name="connsiteY3" fmla="*/ 6376 h 166100"/>
                  <a:gd name="connsiteX4" fmla="*/ 478 w 236751"/>
                  <a:gd name="connsiteY4" fmla="*/ 1614 h 166100"/>
                  <a:gd name="connsiteX5" fmla="*/ 545 w 236751"/>
                  <a:gd name="connsiteY5" fmla="*/ 1519 h 166100"/>
                  <a:gd name="connsiteX6" fmla="*/ 5307 w 236751"/>
                  <a:gd name="connsiteY6" fmla="*/ 661 h 166100"/>
                  <a:gd name="connsiteX7" fmla="*/ 234669 w 236751"/>
                  <a:gd name="connsiteY7" fmla="*/ 160015 h 166100"/>
                  <a:gd name="connsiteX8" fmla="*/ 236574 w 236751"/>
                  <a:gd name="connsiteY8" fmla="*/ 161920 h 16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751" h="166100">
                    <a:moveTo>
                      <a:pt x="236574" y="161920"/>
                    </a:moveTo>
                    <a:cubicBezTo>
                      <a:pt x="236764" y="162882"/>
                      <a:pt x="236555" y="163872"/>
                      <a:pt x="236003" y="164682"/>
                    </a:cubicBezTo>
                    <a:cubicBezTo>
                      <a:pt x="234926" y="166235"/>
                      <a:pt x="232793" y="166616"/>
                      <a:pt x="231240" y="165539"/>
                    </a:cubicBezTo>
                    <a:lnTo>
                      <a:pt x="1402" y="6376"/>
                    </a:lnTo>
                    <a:cubicBezTo>
                      <a:pt x="-170" y="5319"/>
                      <a:pt x="-579" y="3186"/>
                      <a:pt x="478" y="1614"/>
                    </a:cubicBezTo>
                    <a:cubicBezTo>
                      <a:pt x="497" y="1585"/>
                      <a:pt x="525" y="1547"/>
                      <a:pt x="545" y="1519"/>
                    </a:cubicBezTo>
                    <a:cubicBezTo>
                      <a:pt x="1621" y="-34"/>
                      <a:pt x="3755" y="-415"/>
                      <a:pt x="5307" y="661"/>
                    </a:cubicBezTo>
                    <a:lnTo>
                      <a:pt x="234669" y="160015"/>
                    </a:lnTo>
                    <a:cubicBezTo>
                      <a:pt x="235517" y="160396"/>
                      <a:pt x="236193" y="161072"/>
                      <a:pt x="236574" y="1619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4" name="MG-任意多边形 643" hidden="1"/>
              <p:cNvSpPr/>
              <p:nvPr>
                <p:custDataLst>
                  <p:tags r:id="rId633"/>
                </p:custDataLst>
              </p:nvPr>
            </p:nvSpPr>
            <p:spPr>
              <a:xfrm>
                <a:off x="10250210" y="2930907"/>
                <a:ext cx="182784" cy="95556"/>
              </a:xfrm>
              <a:custGeom>
                <a:avLst/>
                <a:gdLst>
                  <a:gd name="connsiteX0" fmla="*/ 182630 w 182784"/>
                  <a:gd name="connsiteY0" fmla="*/ 1994 h 95556"/>
                  <a:gd name="connsiteX1" fmla="*/ 181297 w 182784"/>
                  <a:gd name="connsiteY1" fmla="*/ 4756 h 95556"/>
                  <a:gd name="connsiteX2" fmla="*/ 3655 w 182784"/>
                  <a:gd name="connsiteY2" fmla="*/ 95244 h 95556"/>
                  <a:gd name="connsiteX3" fmla="*/ 255 w 182784"/>
                  <a:gd name="connsiteY3" fmla="*/ 94415 h 95556"/>
                  <a:gd name="connsiteX4" fmla="*/ 1074 w 182784"/>
                  <a:gd name="connsiteY4" fmla="*/ 91014 h 95556"/>
                  <a:gd name="connsiteX5" fmla="*/ 1369 w 182784"/>
                  <a:gd name="connsiteY5" fmla="*/ 90862 h 95556"/>
                  <a:gd name="connsiteX6" fmla="*/ 179106 w 182784"/>
                  <a:gd name="connsiteY6" fmla="*/ 279 h 95556"/>
                  <a:gd name="connsiteX7" fmla="*/ 182440 w 182784"/>
                  <a:gd name="connsiteY7" fmla="*/ 1422 h 95556"/>
                  <a:gd name="connsiteX8" fmla="*/ 182630 w 182784"/>
                  <a:gd name="connsiteY8" fmla="*/ 1994 h 95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784" h="95556">
                    <a:moveTo>
                      <a:pt x="182630" y="1994"/>
                    </a:moveTo>
                    <a:cubicBezTo>
                      <a:pt x="182840" y="3108"/>
                      <a:pt x="182306" y="4232"/>
                      <a:pt x="181297" y="4756"/>
                    </a:cubicBezTo>
                    <a:lnTo>
                      <a:pt x="3655" y="95244"/>
                    </a:lnTo>
                    <a:cubicBezTo>
                      <a:pt x="2484" y="95958"/>
                      <a:pt x="960" y="95586"/>
                      <a:pt x="255" y="94415"/>
                    </a:cubicBezTo>
                    <a:cubicBezTo>
                      <a:pt x="-459" y="93253"/>
                      <a:pt x="-88" y="91729"/>
                      <a:pt x="1074" y="91014"/>
                    </a:cubicBezTo>
                    <a:cubicBezTo>
                      <a:pt x="1170" y="90957"/>
                      <a:pt x="1265" y="90910"/>
                      <a:pt x="1369" y="90862"/>
                    </a:cubicBezTo>
                    <a:lnTo>
                      <a:pt x="179106" y="279"/>
                    </a:lnTo>
                    <a:cubicBezTo>
                      <a:pt x="180344" y="-283"/>
                      <a:pt x="181802" y="222"/>
                      <a:pt x="182440" y="1422"/>
                    </a:cubicBezTo>
                    <a:cubicBezTo>
                      <a:pt x="182440" y="1422"/>
                      <a:pt x="182535" y="1803"/>
                      <a:pt x="182630" y="19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5" name="MG-任意多边形 644" hidden="1"/>
              <p:cNvSpPr/>
              <p:nvPr>
                <p:custDataLst>
                  <p:tags r:id="rId634"/>
                </p:custDataLst>
              </p:nvPr>
            </p:nvSpPr>
            <p:spPr>
              <a:xfrm>
                <a:off x="10246987" y="3017953"/>
                <a:ext cx="64053" cy="79101"/>
              </a:xfrm>
              <a:custGeom>
                <a:avLst/>
                <a:gdLst>
                  <a:gd name="connsiteX0" fmla="*/ 63838 w 64053"/>
                  <a:gd name="connsiteY0" fmla="*/ 72777 h 79101"/>
                  <a:gd name="connsiteX1" fmla="*/ 61932 w 64053"/>
                  <a:gd name="connsiteY1" fmla="*/ 78016 h 79101"/>
                  <a:gd name="connsiteX2" fmla="*/ 54408 w 64053"/>
                  <a:gd name="connsiteY2" fmla="*/ 77159 h 79101"/>
                  <a:gd name="connsiteX3" fmla="*/ 1544 w 64053"/>
                  <a:gd name="connsiteY3" fmla="*/ 9245 h 79101"/>
                  <a:gd name="connsiteX4" fmla="*/ 1363 w 64053"/>
                  <a:gd name="connsiteY4" fmla="*/ 1702 h 79101"/>
                  <a:gd name="connsiteX5" fmla="*/ 8907 w 64053"/>
                  <a:gd name="connsiteY5" fmla="*/ 1530 h 79101"/>
                  <a:gd name="connsiteX6" fmla="*/ 9926 w 64053"/>
                  <a:gd name="connsiteY6" fmla="*/ 2864 h 79101"/>
                  <a:gd name="connsiteX7" fmla="*/ 62790 w 64053"/>
                  <a:gd name="connsiteY7" fmla="*/ 70682 h 79101"/>
                  <a:gd name="connsiteX8" fmla="*/ 63838 w 64053"/>
                  <a:gd name="connsiteY8" fmla="*/ 72777 h 79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53" h="79101">
                    <a:moveTo>
                      <a:pt x="63838" y="72777"/>
                    </a:moveTo>
                    <a:cubicBezTo>
                      <a:pt x="64238" y="74739"/>
                      <a:pt x="63504" y="76768"/>
                      <a:pt x="61932" y="78016"/>
                    </a:cubicBezTo>
                    <a:cubicBezTo>
                      <a:pt x="59609" y="79816"/>
                      <a:pt x="56265" y="79435"/>
                      <a:pt x="54408" y="77159"/>
                    </a:cubicBezTo>
                    <a:lnTo>
                      <a:pt x="1544" y="9245"/>
                    </a:lnTo>
                    <a:cubicBezTo>
                      <a:pt x="-590" y="7207"/>
                      <a:pt x="-666" y="3835"/>
                      <a:pt x="1363" y="1702"/>
                    </a:cubicBezTo>
                    <a:cubicBezTo>
                      <a:pt x="3401" y="-432"/>
                      <a:pt x="6773" y="-508"/>
                      <a:pt x="8907" y="1530"/>
                    </a:cubicBezTo>
                    <a:cubicBezTo>
                      <a:pt x="9317" y="1921"/>
                      <a:pt x="9659" y="2368"/>
                      <a:pt x="9926" y="2864"/>
                    </a:cubicBezTo>
                    <a:lnTo>
                      <a:pt x="62790" y="70682"/>
                    </a:lnTo>
                    <a:cubicBezTo>
                      <a:pt x="63295" y="71291"/>
                      <a:pt x="63657" y="72006"/>
                      <a:pt x="63838" y="727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6" name="MG-任意多边形 645" hidden="1"/>
              <p:cNvSpPr/>
              <p:nvPr>
                <p:custDataLst>
                  <p:tags r:id="rId635"/>
                </p:custDataLst>
              </p:nvPr>
            </p:nvSpPr>
            <p:spPr>
              <a:xfrm>
                <a:off x="10303760" y="2931205"/>
                <a:ext cx="129335" cy="162980"/>
              </a:xfrm>
              <a:custGeom>
                <a:avLst/>
                <a:gdLst>
                  <a:gd name="connsiteX0" fmla="*/ 128984 w 129335"/>
                  <a:gd name="connsiteY0" fmla="*/ 1696 h 162980"/>
                  <a:gd name="connsiteX1" fmla="*/ 128984 w 129335"/>
                  <a:gd name="connsiteY1" fmla="*/ 3696 h 162980"/>
                  <a:gd name="connsiteX2" fmla="*/ 4207 w 129335"/>
                  <a:gd name="connsiteY2" fmla="*/ 162097 h 162980"/>
                  <a:gd name="connsiteX3" fmla="*/ 825 w 129335"/>
                  <a:gd name="connsiteY3" fmla="*/ 162525 h 162980"/>
                  <a:gd name="connsiteX4" fmla="*/ 397 w 129335"/>
                  <a:gd name="connsiteY4" fmla="*/ 159144 h 162980"/>
                  <a:gd name="connsiteX5" fmla="*/ 124603 w 129335"/>
                  <a:gd name="connsiteY5" fmla="*/ 743 h 162980"/>
                  <a:gd name="connsiteX6" fmla="*/ 128032 w 129335"/>
                  <a:gd name="connsiteY6" fmla="*/ 743 h 162980"/>
                  <a:gd name="connsiteX7" fmla="*/ 128984 w 129335"/>
                  <a:gd name="connsiteY7" fmla="*/ 1696 h 16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335" h="162980">
                    <a:moveTo>
                      <a:pt x="128984" y="1696"/>
                    </a:moveTo>
                    <a:cubicBezTo>
                      <a:pt x="129308" y="2324"/>
                      <a:pt x="129308" y="3067"/>
                      <a:pt x="128984" y="3696"/>
                    </a:cubicBezTo>
                    <a:lnTo>
                      <a:pt x="4207" y="162097"/>
                    </a:lnTo>
                    <a:cubicBezTo>
                      <a:pt x="3387" y="163144"/>
                      <a:pt x="1873" y="163344"/>
                      <a:pt x="825" y="162525"/>
                    </a:cubicBezTo>
                    <a:cubicBezTo>
                      <a:pt x="-222" y="161706"/>
                      <a:pt x="-422" y="160192"/>
                      <a:pt x="397" y="159144"/>
                    </a:cubicBezTo>
                    <a:lnTo>
                      <a:pt x="124603" y="743"/>
                    </a:lnTo>
                    <a:cubicBezTo>
                      <a:pt x="125565" y="-181"/>
                      <a:pt x="127070" y="-181"/>
                      <a:pt x="128032" y="743"/>
                    </a:cubicBezTo>
                    <a:cubicBezTo>
                      <a:pt x="128441" y="943"/>
                      <a:pt x="128784" y="1286"/>
                      <a:pt x="128984" y="16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7" name="MG-任意多边形 646" hidden="1"/>
              <p:cNvSpPr/>
              <p:nvPr>
                <p:custDataLst>
                  <p:tags r:id="rId636"/>
                </p:custDataLst>
              </p:nvPr>
            </p:nvSpPr>
            <p:spPr>
              <a:xfrm>
                <a:off x="10749517" y="2920361"/>
                <a:ext cx="69479" cy="41078"/>
              </a:xfrm>
              <a:custGeom>
                <a:avLst/>
                <a:gdLst>
                  <a:gd name="connsiteX0" fmla="*/ 69371 w 69479"/>
                  <a:gd name="connsiteY0" fmla="*/ 157 h 41078"/>
                  <a:gd name="connsiteX1" fmla="*/ 67942 w 69479"/>
                  <a:gd name="connsiteY1" fmla="*/ 157 h 41078"/>
                  <a:gd name="connsiteX2" fmla="*/ 1267 w 69479"/>
                  <a:gd name="connsiteY2" fmla="*/ 36162 h 41078"/>
                  <a:gd name="connsiteX3" fmla="*/ 220 w 69479"/>
                  <a:gd name="connsiteY3" fmla="*/ 39781 h 41078"/>
                  <a:gd name="connsiteX4" fmla="*/ 3839 w 69479"/>
                  <a:gd name="connsiteY4" fmla="*/ 40829 h 41078"/>
                  <a:gd name="connsiteX5" fmla="*/ 69371 w 69479"/>
                  <a:gd name="connsiteY5" fmla="*/ 5205 h 4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479" h="41078">
                    <a:moveTo>
                      <a:pt x="69371" y="157"/>
                    </a:moveTo>
                    <a:cubicBezTo>
                      <a:pt x="68904" y="14"/>
                      <a:pt x="68409" y="14"/>
                      <a:pt x="67942" y="157"/>
                    </a:cubicBezTo>
                    <a:lnTo>
                      <a:pt x="1267" y="36162"/>
                    </a:lnTo>
                    <a:cubicBezTo>
                      <a:pt x="-19" y="36876"/>
                      <a:pt x="-485" y="38495"/>
                      <a:pt x="220" y="39781"/>
                    </a:cubicBezTo>
                    <a:cubicBezTo>
                      <a:pt x="963" y="41029"/>
                      <a:pt x="2544" y="41486"/>
                      <a:pt x="3839" y="40829"/>
                    </a:cubicBezTo>
                    <a:lnTo>
                      <a:pt x="69371" y="52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8" name="MG-任意多边形 647" hidden="1"/>
              <p:cNvSpPr/>
              <p:nvPr>
                <p:custDataLst>
                  <p:tags r:id="rId637"/>
                </p:custDataLst>
              </p:nvPr>
            </p:nvSpPr>
            <p:spPr>
              <a:xfrm>
                <a:off x="10745128" y="2943328"/>
                <a:ext cx="73869" cy="22433"/>
              </a:xfrm>
              <a:custGeom>
                <a:avLst/>
                <a:gdLst>
                  <a:gd name="connsiteX0" fmla="*/ 73760 w 73869"/>
                  <a:gd name="connsiteY0" fmla="*/ 50 h 22433"/>
                  <a:gd name="connsiteX1" fmla="*/ 5752 w 73869"/>
                  <a:gd name="connsiteY1" fmla="*/ 9004 h 22433"/>
                  <a:gd name="connsiteX2" fmla="*/ -59 w 73869"/>
                  <a:gd name="connsiteY2" fmla="*/ 16528 h 22433"/>
                  <a:gd name="connsiteX3" fmla="*/ 7561 w 73869"/>
                  <a:gd name="connsiteY3" fmla="*/ 22434 h 22433"/>
                  <a:gd name="connsiteX4" fmla="*/ 73760 w 73869"/>
                  <a:gd name="connsiteY4" fmla="*/ 13766 h 22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869" h="22433">
                    <a:moveTo>
                      <a:pt x="73760" y="50"/>
                    </a:moveTo>
                    <a:lnTo>
                      <a:pt x="5752" y="9004"/>
                    </a:lnTo>
                    <a:cubicBezTo>
                      <a:pt x="2085" y="9499"/>
                      <a:pt x="-506" y="12852"/>
                      <a:pt x="-59" y="16528"/>
                    </a:cubicBezTo>
                    <a:cubicBezTo>
                      <a:pt x="437" y="20253"/>
                      <a:pt x="3837" y="22881"/>
                      <a:pt x="7561" y="22434"/>
                    </a:cubicBezTo>
                    <a:lnTo>
                      <a:pt x="73760" y="137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9" name="MG-任意多边形 648" hidden="1"/>
              <p:cNvSpPr/>
              <p:nvPr>
                <p:custDataLst>
                  <p:tags r:id="rId638"/>
                </p:custDataLst>
              </p:nvPr>
            </p:nvSpPr>
            <p:spPr>
              <a:xfrm>
                <a:off x="8562502" y="1937947"/>
                <a:ext cx="220658" cy="97951"/>
              </a:xfrm>
              <a:custGeom>
                <a:avLst/>
                <a:gdLst>
                  <a:gd name="connsiteX0" fmla="*/ 220513 w 220658"/>
                  <a:gd name="connsiteY0" fmla="*/ 1877 h 97951"/>
                  <a:gd name="connsiteX1" fmla="*/ 219179 w 220658"/>
                  <a:gd name="connsiteY1" fmla="*/ 4449 h 97951"/>
                  <a:gd name="connsiteX2" fmla="*/ 3057 w 220658"/>
                  <a:gd name="connsiteY2" fmla="*/ 97794 h 97951"/>
                  <a:gd name="connsiteX3" fmla="*/ 142 w 220658"/>
                  <a:gd name="connsiteY3" fmla="*/ 96740 h 97951"/>
                  <a:gd name="connsiteX4" fmla="*/ 104 w 220658"/>
                  <a:gd name="connsiteY4" fmla="*/ 96651 h 97951"/>
                  <a:gd name="connsiteX5" fmla="*/ 1219 w 220658"/>
                  <a:gd name="connsiteY5" fmla="*/ 93616 h 97951"/>
                  <a:gd name="connsiteX6" fmla="*/ 1247 w 220658"/>
                  <a:gd name="connsiteY6" fmla="*/ 93603 h 97951"/>
                  <a:gd name="connsiteX7" fmla="*/ 217369 w 220658"/>
                  <a:gd name="connsiteY7" fmla="*/ 258 h 97951"/>
                  <a:gd name="connsiteX8" fmla="*/ 220284 w 220658"/>
                  <a:gd name="connsiteY8" fmla="*/ 1311 h 97951"/>
                  <a:gd name="connsiteX9" fmla="*/ 220322 w 220658"/>
                  <a:gd name="connsiteY9" fmla="*/ 1401 h 9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658" h="97951">
                    <a:moveTo>
                      <a:pt x="220513" y="1877"/>
                    </a:moveTo>
                    <a:cubicBezTo>
                      <a:pt x="220703" y="2937"/>
                      <a:pt x="220150" y="3991"/>
                      <a:pt x="219179" y="4449"/>
                    </a:cubicBezTo>
                    <a:lnTo>
                      <a:pt x="3057" y="97794"/>
                    </a:lnTo>
                    <a:cubicBezTo>
                      <a:pt x="1961" y="98307"/>
                      <a:pt x="657" y="97836"/>
                      <a:pt x="142" y="96740"/>
                    </a:cubicBezTo>
                    <a:cubicBezTo>
                      <a:pt x="133" y="96711"/>
                      <a:pt x="114" y="96681"/>
                      <a:pt x="104" y="96651"/>
                    </a:cubicBezTo>
                    <a:cubicBezTo>
                      <a:pt x="-429" y="95505"/>
                      <a:pt x="76" y="94147"/>
                      <a:pt x="1219" y="93616"/>
                    </a:cubicBezTo>
                    <a:cubicBezTo>
                      <a:pt x="1228" y="93611"/>
                      <a:pt x="1238" y="93607"/>
                      <a:pt x="1247" y="93603"/>
                    </a:cubicBezTo>
                    <a:lnTo>
                      <a:pt x="217369" y="258"/>
                    </a:lnTo>
                    <a:cubicBezTo>
                      <a:pt x="218465" y="-256"/>
                      <a:pt x="219770" y="216"/>
                      <a:pt x="220284" y="1311"/>
                    </a:cubicBezTo>
                    <a:cubicBezTo>
                      <a:pt x="220294" y="1341"/>
                      <a:pt x="220313" y="1370"/>
                      <a:pt x="220322" y="14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0" name="MG-任意多边形 649" hidden="1"/>
              <p:cNvSpPr/>
              <p:nvPr>
                <p:custDataLst>
                  <p:tags r:id="rId639"/>
                </p:custDataLst>
              </p:nvPr>
            </p:nvSpPr>
            <p:spPr>
              <a:xfrm>
                <a:off x="8562186" y="1976691"/>
                <a:ext cx="287474" cy="59435"/>
              </a:xfrm>
              <a:custGeom>
                <a:avLst/>
                <a:gdLst>
                  <a:gd name="connsiteX0" fmla="*/ 287313 w 287474"/>
                  <a:gd name="connsiteY0" fmla="*/ 2090 h 59435"/>
                  <a:gd name="connsiteX1" fmla="*/ 287313 w 287474"/>
                  <a:gd name="connsiteY1" fmla="*/ 2090 h 59435"/>
                  <a:gd name="connsiteX2" fmla="*/ 285303 w 287474"/>
                  <a:gd name="connsiteY2" fmla="*/ 5122 h 59435"/>
                  <a:gd name="connsiteX3" fmla="*/ 285217 w 287474"/>
                  <a:gd name="connsiteY3" fmla="*/ 5138 h 59435"/>
                  <a:gd name="connsiteX4" fmla="*/ 2992 w 287474"/>
                  <a:gd name="connsiteY4" fmla="*/ 59430 h 59435"/>
                  <a:gd name="connsiteX5" fmla="*/ -56 w 287474"/>
                  <a:gd name="connsiteY5" fmla="*/ 57443 h 59435"/>
                  <a:gd name="connsiteX6" fmla="*/ -56 w 287474"/>
                  <a:gd name="connsiteY6" fmla="*/ 57430 h 59435"/>
                  <a:gd name="connsiteX7" fmla="*/ -56 w 287474"/>
                  <a:gd name="connsiteY7" fmla="*/ 57430 h 59435"/>
                  <a:gd name="connsiteX8" fmla="*/ 1954 w 287474"/>
                  <a:gd name="connsiteY8" fmla="*/ 54398 h 59435"/>
                  <a:gd name="connsiteX9" fmla="*/ 2039 w 287474"/>
                  <a:gd name="connsiteY9" fmla="*/ 54382 h 59435"/>
                  <a:gd name="connsiteX10" fmla="*/ 284265 w 287474"/>
                  <a:gd name="connsiteY10" fmla="*/ 90 h 59435"/>
                  <a:gd name="connsiteX11" fmla="*/ 287313 w 287474"/>
                  <a:gd name="connsiteY11" fmla="*/ 2090 h 59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474" h="59435">
                    <a:moveTo>
                      <a:pt x="287313" y="2090"/>
                    </a:moveTo>
                    <a:lnTo>
                      <a:pt x="287313" y="2090"/>
                    </a:lnTo>
                    <a:cubicBezTo>
                      <a:pt x="287599" y="3481"/>
                      <a:pt x="286694" y="4839"/>
                      <a:pt x="285303" y="5122"/>
                    </a:cubicBezTo>
                    <a:cubicBezTo>
                      <a:pt x="285275" y="5127"/>
                      <a:pt x="285246" y="5133"/>
                      <a:pt x="285217" y="5138"/>
                    </a:cubicBezTo>
                    <a:lnTo>
                      <a:pt x="2992" y="59430"/>
                    </a:lnTo>
                    <a:cubicBezTo>
                      <a:pt x="1601" y="59723"/>
                      <a:pt x="239" y="58832"/>
                      <a:pt x="-56" y="57443"/>
                    </a:cubicBezTo>
                    <a:cubicBezTo>
                      <a:pt x="-56" y="57439"/>
                      <a:pt x="-56" y="57434"/>
                      <a:pt x="-56" y="57430"/>
                    </a:cubicBezTo>
                    <a:lnTo>
                      <a:pt x="-56" y="57430"/>
                    </a:lnTo>
                    <a:cubicBezTo>
                      <a:pt x="-342" y="56039"/>
                      <a:pt x="563" y="54681"/>
                      <a:pt x="1954" y="54398"/>
                    </a:cubicBezTo>
                    <a:cubicBezTo>
                      <a:pt x="1982" y="54393"/>
                      <a:pt x="2011" y="54387"/>
                      <a:pt x="2039" y="54382"/>
                    </a:cubicBezTo>
                    <a:lnTo>
                      <a:pt x="284265" y="90"/>
                    </a:lnTo>
                    <a:cubicBezTo>
                      <a:pt x="285646" y="-150"/>
                      <a:pt x="286980" y="724"/>
                      <a:pt x="287313" y="20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1" name="MG-任意多边形 650" hidden="1"/>
              <p:cNvSpPr/>
              <p:nvPr>
                <p:custDataLst>
                  <p:tags r:id="rId640"/>
                </p:custDataLst>
              </p:nvPr>
            </p:nvSpPr>
            <p:spPr>
              <a:xfrm>
                <a:off x="8558601" y="1998444"/>
                <a:ext cx="101323" cy="41528"/>
              </a:xfrm>
              <a:custGeom>
                <a:avLst/>
                <a:gdLst>
                  <a:gd name="connsiteX0" fmla="*/ 101064 w 101323"/>
                  <a:gd name="connsiteY0" fmla="*/ 4721 h 41528"/>
                  <a:gd name="connsiteX1" fmla="*/ 96969 w 101323"/>
                  <a:gd name="connsiteY1" fmla="*/ 11865 h 41528"/>
                  <a:gd name="connsiteX2" fmla="*/ 8005 w 101323"/>
                  <a:gd name="connsiteY2" fmla="*/ 41297 h 41528"/>
                  <a:gd name="connsiteX3" fmla="*/ 195 w 101323"/>
                  <a:gd name="connsiteY3" fmla="*/ 37297 h 41528"/>
                  <a:gd name="connsiteX4" fmla="*/ 4100 w 101323"/>
                  <a:gd name="connsiteY4" fmla="*/ 29611 h 41528"/>
                  <a:gd name="connsiteX5" fmla="*/ 4195 w 101323"/>
                  <a:gd name="connsiteY5" fmla="*/ 29582 h 41528"/>
                  <a:gd name="connsiteX6" fmla="*/ 93064 w 101323"/>
                  <a:gd name="connsiteY6" fmla="*/ 340 h 41528"/>
                  <a:gd name="connsiteX7" fmla="*/ 100874 w 101323"/>
                  <a:gd name="connsiteY7" fmla="*/ 4245 h 41528"/>
                  <a:gd name="connsiteX8" fmla="*/ 101064 w 101323"/>
                  <a:gd name="connsiteY8" fmla="*/ 4721 h 41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323" h="41528">
                    <a:moveTo>
                      <a:pt x="101064" y="4721"/>
                    </a:moveTo>
                    <a:cubicBezTo>
                      <a:pt x="101760" y="7805"/>
                      <a:pt x="99979" y="10905"/>
                      <a:pt x="96969" y="11865"/>
                    </a:cubicBezTo>
                    <a:lnTo>
                      <a:pt x="8005" y="41297"/>
                    </a:lnTo>
                    <a:cubicBezTo>
                      <a:pt x="4748" y="42302"/>
                      <a:pt x="1281" y="40528"/>
                      <a:pt x="195" y="37297"/>
                    </a:cubicBezTo>
                    <a:cubicBezTo>
                      <a:pt x="-853" y="34095"/>
                      <a:pt x="900" y="30655"/>
                      <a:pt x="4100" y="29611"/>
                    </a:cubicBezTo>
                    <a:cubicBezTo>
                      <a:pt x="4129" y="29602"/>
                      <a:pt x="4167" y="29591"/>
                      <a:pt x="4195" y="29582"/>
                    </a:cubicBezTo>
                    <a:lnTo>
                      <a:pt x="93064" y="340"/>
                    </a:lnTo>
                    <a:cubicBezTo>
                      <a:pt x="96292" y="-674"/>
                      <a:pt x="99750" y="1052"/>
                      <a:pt x="100874" y="4245"/>
                    </a:cubicBezTo>
                    <a:cubicBezTo>
                      <a:pt x="100931" y="4406"/>
                      <a:pt x="100998" y="4565"/>
                      <a:pt x="101064" y="4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2" name="MG-任意多边形 651" hidden="1"/>
              <p:cNvSpPr/>
              <p:nvPr>
                <p:custDataLst>
                  <p:tags r:id="rId641"/>
                </p:custDataLst>
              </p:nvPr>
            </p:nvSpPr>
            <p:spPr>
              <a:xfrm>
                <a:off x="8561295" y="2030101"/>
                <a:ext cx="108266" cy="31134"/>
              </a:xfrm>
              <a:custGeom>
                <a:avLst/>
                <a:gdLst>
                  <a:gd name="connsiteX0" fmla="*/ 108086 w 108266"/>
                  <a:gd name="connsiteY0" fmla="*/ 26976 h 31134"/>
                  <a:gd name="connsiteX1" fmla="*/ 108086 w 108266"/>
                  <a:gd name="connsiteY1" fmla="*/ 28500 h 31134"/>
                  <a:gd name="connsiteX2" fmla="*/ 103819 w 108266"/>
                  <a:gd name="connsiteY2" fmla="*/ 31081 h 31134"/>
                  <a:gd name="connsiteX3" fmla="*/ 103800 w 108266"/>
                  <a:gd name="connsiteY3" fmla="*/ 31072 h 31134"/>
                  <a:gd name="connsiteX4" fmla="*/ 2549 w 108266"/>
                  <a:gd name="connsiteY4" fmla="*/ 6973 h 31134"/>
                  <a:gd name="connsiteX5" fmla="*/ -22 w 108266"/>
                  <a:gd name="connsiteY5" fmla="*/ 2782 h 31134"/>
                  <a:gd name="connsiteX6" fmla="*/ 4169 w 108266"/>
                  <a:gd name="connsiteY6" fmla="*/ 115 h 31134"/>
                  <a:gd name="connsiteX7" fmla="*/ 105419 w 108266"/>
                  <a:gd name="connsiteY7" fmla="*/ 24309 h 31134"/>
                  <a:gd name="connsiteX8" fmla="*/ 108086 w 108266"/>
                  <a:gd name="connsiteY8" fmla="*/ 26976 h 31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266" h="31134">
                    <a:moveTo>
                      <a:pt x="108086" y="26976"/>
                    </a:moveTo>
                    <a:cubicBezTo>
                      <a:pt x="108182" y="27481"/>
                      <a:pt x="108182" y="27995"/>
                      <a:pt x="108086" y="28500"/>
                    </a:cubicBezTo>
                    <a:cubicBezTo>
                      <a:pt x="107620" y="30386"/>
                      <a:pt x="105705" y="31548"/>
                      <a:pt x="103819" y="31081"/>
                    </a:cubicBezTo>
                    <a:cubicBezTo>
                      <a:pt x="103810" y="31072"/>
                      <a:pt x="103810" y="31072"/>
                      <a:pt x="103800" y="31072"/>
                    </a:cubicBezTo>
                    <a:lnTo>
                      <a:pt x="2549" y="6973"/>
                    </a:lnTo>
                    <a:cubicBezTo>
                      <a:pt x="702" y="6504"/>
                      <a:pt x="-441" y="4645"/>
                      <a:pt x="-22" y="2782"/>
                    </a:cubicBezTo>
                    <a:cubicBezTo>
                      <a:pt x="444" y="924"/>
                      <a:pt x="2283" y="-246"/>
                      <a:pt x="4169" y="115"/>
                    </a:cubicBezTo>
                    <a:lnTo>
                      <a:pt x="105419" y="24309"/>
                    </a:lnTo>
                    <a:cubicBezTo>
                      <a:pt x="106772" y="24557"/>
                      <a:pt x="107829" y="25623"/>
                      <a:pt x="108086" y="269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3" name="MG-任意多边形 652" hidden="1"/>
              <p:cNvSpPr/>
              <p:nvPr>
                <p:custDataLst>
                  <p:tags r:id="rId642"/>
                </p:custDataLst>
              </p:nvPr>
            </p:nvSpPr>
            <p:spPr>
              <a:xfrm>
                <a:off x="8662994" y="1968167"/>
                <a:ext cx="245432" cy="92598"/>
              </a:xfrm>
              <a:custGeom>
                <a:avLst/>
                <a:gdLst>
                  <a:gd name="connsiteX0" fmla="*/ 245275 w 245432"/>
                  <a:gd name="connsiteY0" fmla="*/ 2423 h 92598"/>
                  <a:gd name="connsiteX1" fmla="*/ 243275 w 245432"/>
                  <a:gd name="connsiteY1" fmla="*/ 5852 h 92598"/>
                  <a:gd name="connsiteX2" fmla="*/ 4006 w 245432"/>
                  <a:gd name="connsiteY2" fmla="*/ 92434 h 92598"/>
                  <a:gd name="connsiteX3" fmla="*/ 168 w 245432"/>
                  <a:gd name="connsiteY3" fmla="*/ 90795 h 92598"/>
                  <a:gd name="connsiteX4" fmla="*/ 101 w 245432"/>
                  <a:gd name="connsiteY4" fmla="*/ 90624 h 92598"/>
                  <a:gd name="connsiteX5" fmla="*/ 1673 w 245432"/>
                  <a:gd name="connsiteY5" fmla="*/ 86900 h 92598"/>
                  <a:gd name="connsiteX6" fmla="*/ 1911 w 245432"/>
                  <a:gd name="connsiteY6" fmla="*/ 86814 h 92598"/>
                  <a:gd name="connsiteX7" fmla="*/ 241369 w 245432"/>
                  <a:gd name="connsiteY7" fmla="*/ 232 h 92598"/>
                  <a:gd name="connsiteX8" fmla="*/ 245161 w 245432"/>
                  <a:gd name="connsiteY8" fmla="*/ 1985 h 92598"/>
                  <a:gd name="connsiteX9" fmla="*/ 245179 w 245432"/>
                  <a:gd name="connsiteY9" fmla="*/ 2041 h 92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432" h="92598">
                    <a:moveTo>
                      <a:pt x="245275" y="2423"/>
                    </a:moveTo>
                    <a:cubicBezTo>
                      <a:pt x="245541" y="3903"/>
                      <a:pt x="244694" y="5359"/>
                      <a:pt x="243275" y="5852"/>
                    </a:cubicBezTo>
                    <a:lnTo>
                      <a:pt x="4006" y="92434"/>
                    </a:lnTo>
                    <a:cubicBezTo>
                      <a:pt x="2492" y="93043"/>
                      <a:pt x="777" y="92310"/>
                      <a:pt x="168" y="90795"/>
                    </a:cubicBezTo>
                    <a:cubicBezTo>
                      <a:pt x="139" y="90738"/>
                      <a:pt x="120" y="90681"/>
                      <a:pt x="101" y="90624"/>
                    </a:cubicBezTo>
                    <a:cubicBezTo>
                      <a:pt x="-489" y="89167"/>
                      <a:pt x="206" y="87500"/>
                      <a:pt x="1673" y="86900"/>
                    </a:cubicBezTo>
                    <a:cubicBezTo>
                      <a:pt x="1749" y="86871"/>
                      <a:pt x="1825" y="86843"/>
                      <a:pt x="1911" y="86814"/>
                    </a:cubicBezTo>
                    <a:lnTo>
                      <a:pt x="241369" y="232"/>
                    </a:lnTo>
                    <a:cubicBezTo>
                      <a:pt x="242903" y="-330"/>
                      <a:pt x="244598" y="455"/>
                      <a:pt x="245161" y="1985"/>
                    </a:cubicBezTo>
                    <a:cubicBezTo>
                      <a:pt x="245170" y="2003"/>
                      <a:pt x="245170" y="2022"/>
                      <a:pt x="245179" y="20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4" name="MG-任意多边形 653" hidden="1"/>
              <p:cNvSpPr/>
              <p:nvPr>
                <p:custDataLst>
                  <p:tags r:id="rId643"/>
                </p:custDataLst>
              </p:nvPr>
            </p:nvSpPr>
            <p:spPr>
              <a:xfrm>
                <a:off x="8663559" y="2017009"/>
                <a:ext cx="98099" cy="43349"/>
              </a:xfrm>
              <a:custGeom>
                <a:avLst/>
                <a:gdLst>
                  <a:gd name="connsiteX0" fmla="*/ 97929 w 98099"/>
                  <a:gd name="connsiteY0" fmla="*/ 2063 h 43349"/>
                  <a:gd name="connsiteX1" fmla="*/ 96310 w 98099"/>
                  <a:gd name="connsiteY1" fmla="*/ 5111 h 43349"/>
                  <a:gd name="connsiteX2" fmla="*/ 3537 w 98099"/>
                  <a:gd name="connsiteY2" fmla="*/ 43211 h 43349"/>
                  <a:gd name="connsiteX3" fmla="*/ 108 w 98099"/>
                  <a:gd name="connsiteY3" fmla="*/ 41782 h 43349"/>
                  <a:gd name="connsiteX4" fmla="*/ 1432 w 98099"/>
                  <a:gd name="connsiteY4" fmla="*/ 38391 h 43349"/>
                  <a:gd name="connsiteX5" fmla="*/ 1536 w 98099"/>
                  <a:gd name="connsiteY5" fmla="*/ 38353 h 43349"/>
                  <a:gd name="connsiteX6" fmla="*/ 94310 w 98099"/>
                  <a:gd name="connsiteY6" fmla="*/ 253 h 43349"/>
                  <a:gd name="connsiteX7" fmla="*/ 97682 w 98099"/>
                  <a:gd name="connsiteY7" fmla="*/ 1622 h 43349"/>
                  <a:gd name="connsiteX8" fmla="*/ 97739 w 98099"/>
                  <a:gd name="connsiteY8" fmla="*/ 1777 h 43349"/>
                  <a:gd name="connsiteX9" fmla="*/ 97929 w 98099"/>
                  <a:gd name="connsiteY9" fmla="*/ 2063 h 43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099" h="43349">
                    <a:moveTo>
                      <a:pt x="97929" y="2063"/>
                    </a:moveTo>
                    <a:cubicBezTo>
                      <a:pt x="98206" y="3338"/>
                      <a:pt x="97520" y="4628"/>
                      <a:pt x="96310" y="5111"/>
                    </a:cubicBezTo>
                    <a:lnTo>
                      <a:pt x="3537" y="43211"/>
                    </a:lnTo>
                    <a:cubicBezTo>
                      <a:pt x="2194" y="43744"/>
                      <a:pt x="679" y="43106"/>
                      <a:pt x="108" y="41782"/>
                    </a:cubicBezTo>
                    <a:cubicBezTo>
                      <a:pt x="-464" y="40477"/>
                      <a:pt x="136" y="38963"/>
                      <a:pt x="1432" y="38391"/>
                    </a:cubicBezTo>
                    <a:cubicBezTo>
                      <a:pt x="1470" y="38382"/>
                      <a:pt x="1498" y="38363"/>
                      <a:pt x="1536" y="38353"/>
                    </a:cubicBezTo>
                    <a:lnTo>
                      <a:pt x="94310" y="253"/>
                    </a:lnTo>
                    <a:cubicBezTo>
                      <a:pt x="95615" y="-299"/>
                      <a:pt x="97129" y="314"/>
                      <a:pt x="97682" y="1622"/>
                    </a:cubicBezTo>
                    <a:cubicBezTo>
                      <a:pt x="97701" y="1673"/>
                      <a:pt x="97720" y="1725"/>
                      <a:pt x="97739" y="1777"/>
                    </a:cubicBezTo>
                    <a:cubicBezTo>
                      <a:pt x="97739" y="1777"/>
                      <a:pt x="97929" y="1968"/>
                      <a:pt x="97929" y="20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5" name="MG-任意多边形 654" hidden="1"/>
              <p:cNvSpPr/>
              <p:nvPr>
                <p:custDataLst>
                  <p:tags r:id="rId644"/>
                </p:custDataLst>
              </p:nvPr>
            </p:nvSpPr>
            <p:spPr>
              <a:xfrm>
                <a:off x="8662837" y="1976011"/>
                <a:ext cx="187502" cy="85002"/>
              </a:xfrm>
              <a:custGeom>
                <a:avLst/>
                <a:gdLst>
                  <a:gd name="connsiteX0" fmla="*/ 187329 w 187502"/>
                  <a:gd name="connsiteY0" fmla="*/ 2675 h 85002"/>
                  <a:gd name="connsiteX1" fmla="*/ 185424 w 187502"/>
                  <a:gd name="connsiteY1" fmla="*/ 6295 h 85002"/>
                  <a:gd name="connsiteX2" fmla="*/ 4449 w 187502"/>
                  <a:gd name="connsiteY2" fmla="*/ 84781 h 85002"/>
                  <a:gd name="connsiteX3" fmla="*/ 182 w 187502"/>
                  <a:gd name="connsiteY3" fmla="*/ 83114 h 85002"/>
                  <a:gd name="connsiteX4" fmla="*/ 163 w 187502"/>
                  <a:gd name="connsiteY4" fmla="*/ 83066 h 85002"/>
                  <a:gd name="connsiteX5" fmla="*/ 1830 w 187502"/>
                  <a:gd name="connsiteY5" fmla="*/ 78799 h 85002"/>
                  <a:gd name="connsiteX6" fmla="*/ 1877 w 187502"/>
                  <a:gd name="connsiteY6" fmla="*/ 78780 h 85002"/>
                  <a:gd name="connsiteX7" fmla="*/ 182852 w 187502"/>
                  <a:gd name="connsiteY7" fmla="*/ 294 h 85002"/>
                  <a:gd name="connsiteX8" fmla="*/ 187139 w 187502"/>
                  <a:gd name="connsiteY8" fmla="*/ 2009 h 8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502" h="85002">
                    <a:moveTo>
                      <a:pt x="187329" y="2675"/>
                    </a:moveTo>
                    <a:cubicBezTo>
                      <a:pt x="187634" y="4181"/>
                      <a:pt x="186834" y="5693"/>
                      <a:pt x="185424" y="6295"/>
                    </a:cubicBezTo>
                    <a:lnTo>
                      <a:pt x="4449" y="84781"/>
                    </a:lnTo>
                    <a:cubicBezTo>
                      <a:pt x="2811" y="85495"/>
                      <a:pt x="896" y="84752"/>
                      <a:pt x="182" y="83114"/>
                    </a:cubicBezTo>
                    <a:cubicBezTo>
                      <a:pt x="172" y="83095"/>
                      <a:pt x="172" y="83085"/>
                      <a:pt x="163" y="83066"/>
                    </a:cubicBezTo>
                    <a:cubicBezTo>
                      <a:pt x="-552" y="81428"/>
                      <a:pt x="191" y="79514"/>
                      <a:pt x="1830" y="78799"/>
                    </a:cubicBezTo>
                    <a:cubicBezTo>
                      <a:pt x="1849" y="78790"/>
                      <a:pt x="1858" y="78790"/>
                      <a:pt x="1877" y="78780"/>
                    </a:cubicBezTo>
                    <a:lnTo>
                      <a:pt x="182852" y="294"/>
                    </a:lnTo>
                    <a:cubicBezTo>
                      <a:pt x="184510" y="-376"/>
                      <a:pt x="186405" y="380"/>
                      <a:pt x="187139" y="2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6" name="MG-任意多边形 655" hidden="1"/>
              <p:cNvSpPr/>
              <p:nvPr>
                <p:custDataLst>
                  <p:tags r:id="rId645"/>
                </p:custDataLst>
              </p:nvPr>
            </p:nvSpPr>
            <p:spPr>
              <a:xfrm>
                <a:off x="8650937" y="2001590"/>
                <a:ext cx="17939" cy="58940"/>
              </a:xfrm>
              <a:custGeom>
                <a:avLst/>
                <a:gdLst>
                  <a:gd name="connsiteX0" fmla="*/ 17778 w 17939"/>
                  <a:gd name="connsiteY0" fmla="*/ 55582 h 58940"/>
                  <a:gd name="connsiteX1" fmla="*/ 15587 w 17939"/>
                  <a:gd name="connsiteY1" fmla="*/ 58916 h 58940"/>
                  <a:gd name="connsiteX2" fmla="*/ 12263 w 17939"/>
                  <a:gd name="connsiteY2" fmla="*/ 56868 h 58940"/>
                  <a:gd name="connsiteX3" fmla="*/ 12253 w 17939"/>
                  <a:gd name="connsiteY3" fmla="*/ 56820 h 58940"/>
                  <a:gd name="connsiteX4" fmla="*/ -34 w 17939"/>
                  <a:gd name="connsiteY4" fmla="*/ 3480 h 58940"/>
                  <a:gd name="connsiteX5" fmla="*/ -34 w 17939"/>
                  <a:gd name="connsiteY5" fmla="*/ 3480 h 58940"/>
                  <a:gd name="connsiteX6" fmla="*/ 2014 w 17939"/>
                  <a:gd name="connsiteY6" fmla="*/ 156 h 58940"/>
                  <a:gd name="connsiteX7" fmla="*/ 2061 w 17939"/>
                  <a:gd name="connsiteY7" fmla="*/ 147 h 58940"/>
                  <a:gd name="connsiteX8" fmla="*/ 5338 w 17939"/>
                  <a:gd name="connsiteY8" fmla="*/ 2008 h 58940"/>
                  <a:gd name="connsiteX9" fmla="*/ 5395 w 17939"/>
                  <a:gd name="connsiteY9" fmla="*/ 2242 h 58940"/>
                  <a:gd name="connsiteX10" fmla="*/ 17778 w 17939"/>
                  <a:gd name="connsiteY10" fmla="*/ 55582 h 5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39" h="58940">
                    <a:moveTo>
                      <a:pt x="17778" y="55582"/>
                    </a:moveTo>
                    <a:cubicBezTo>
                      <a:pt x="18073" y="57106"/>
                      <a:pt x="17102" y="58582"/>
                      <a:pt x="15587" y="58916"/>
                    </a:cubicBezTo>
                    <a:cubicBezTo>
                      <a:pt x="14101" y="59268"/>
                      <a:pt x="12615" y="58344"/>
                      <a:pt x="12263" y="56868"/>
                    </a:cubicBezTo>
                    <a:cubicBezTo>
                      <a:pt x="12263" y="56849"/>
                      <a:pt x="12253" y="56839"/>
                      <a:pt x="12253" y="56820"/>
                    </a:cubicBezTo>
                    <a:lnTo>
                      <a:pt x="-34" y="3480"/>
                    </a:lnTo>
                    <a:lnTo>
                      <a:pt x="-34" y="3480"/>
                    </a:lnTo>
                    <a:cubicBezTo>
                      <a:pt x="-386" y="1995"/>
                      <a:pt x="538" y="508"/>
                      <a:pt x="2014" y="156"/>
                    </a:cubicBezTo>
                    <a:cubicBezTo>
                      <a:pt x="2033" y="153"/>
                      <a:pt x="2043" y="149"/>
                      <a:pt x="2061" y="147"/>
                    </a:cubicBezTo>
                    <a:cubicBezTo>
                      <a:pt x="3481" y="-245"/>
                      <a:pt x="4948" y="589"/>
                      <a:pt x="5338" y="2008"/>
                    </a:cubicBezTo>
                    <a:cubicBezTo>
                      <a:pt x="5367" y="2085"/>
                      <a:pt x="5386" y="2163"/>
                      <a:pt x="5395" y="2242"/>
                    </a:cubicBezTo>
                    <a:lnTo>
                      <a:pt x="17778" y="555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7" name="MG-任意多边形 656" hidden="1"/>
              <p:cNvSpPr/>
              <p:nvPr>
                <p:custDataLst>
                  <p:tags r:id="rId646"/>
                </p:custDataLst>
              </p:nvPr>
            </p:nvSpPr>
            <p:spPr>
              <a:xfrm>
                <a:off x="8755342" y="1967713"/>
                <a:ext cx="153421" cy="55282"/>
              </a:xfrm>
              <a:custGeom>
                <a:avLst/>
                <a:gdLst>
                  <a:gd name="connsiteX0" fmla="*/ 153213 w 153421"/>
                  <a:gd name="connsiteY0" fmla="*/ 2782 h 55282"/>
                  <a:gd name="connsiteX1" fmla="*/ 151022 w 153421"/>
                  <a:gd name="connsiteY1" fmla="*/ 6782 h 55282"/>
                  <a:gd name="connsiteX2" fmla="*/ 4432 w 153421"/>
                  <a:gd name="connsiteY2" fmla="*/ 55169 h 55282"/>
                  <a:gd name="connsiteX3" fmla="*/ 50 w 153421"/>
                  <a:gd name="connsiteY3" fmla="*/ 52978 h 55282"/>
                  <a:gd name="connsiteX4" fmla="*/ 2241 w 153421"/>
                  <a:gd name="connsiteY4" fmla="*/ 48692 h 55282"/>
                  <a:gd name="connsiteX5" fmla="*/ 149021 w 153421"/>
                  <a:gd name="connsiteY5" fmla="*/ 210 h 55282"/>
                  <a:gd name="connsiteX6" fmla="*/ 153308 w 153421"/>
                  <a:gd name="connsiteY6" fmla="*/ 2401 h 55282"/>
                  <a:gd name="connsiteX7" fmla="*/ 153213 w 153421"/>
                  <a:gd name="connsiteY7" fmla="*/ 2782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421" h="55282">
                    <a:moveTo>
                      <a:pt x="153213" y="2782"/>
                    </a:moveTo>
                    <a:cubicBezTo>
                      <a:pt x="153603" y="4478"/>
                      <a:pt x="152660" y="6198"/>
                      <a:pt x="151022" y="6782"/>
                    </a:cubicBezTo>
                    <a:lnTo>
                      <a:pt x="4432" y="55169"/>
                    </a:lnTo>
                    <a:cubicBezTo>
                      <a:pt x="2622" y="55740"/>
                      <a:pt x="679" y="54770"/>
                      <a:pt x="50" y="52978"/>
                    </a:cubicBezTo>
                    <a:cubicBezTo>
                      <a:pt x="-512" y="51190"/>
                      <a:pt x="460" y="49282"/>
                      <a:pt x="2241" y="48692"/>
                    </a:cubicBezTo>
                    <a:lnTo>
                      <a:pt x="149021" y="210"/>
                    </a:lnTo>
                    <a:cubicBezTo>
                      <a:pt x="150812" y="-354"/>
                      <a:pt x="152717" y="621"/>
                      <a:pt x="153308" y="2401"/>
                    </a:cubicBezTo>
                    <a:cubicBezTo>
                      <a:pt x="153327" y="2535"/>
                      <a:pt x="153289" y="2670"/>
                      <a:pt x="153213" y="27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8" name="MG-任意多边形 657" hidden="1"/>
              <p:cNvSpPr/>
              <p:nvPr>
                <p:custDataLst>
                  <p:tags r:id="rId647"/>
                </p:custDataLst>
              </p:nvPr>
            </p:nvSpPr>
            <p:spPr>
              <a:xfrm>
                <a:off x="8756125" y="1841816"/>
                <a:ext cx="173170" cy="180912"/>
              </a:xfrm>
              <a:custGeom>
                <a:avLst/>
                <a:gdLst>
                  <a:gd name="connsiteX0" fmla="*/ 173003 w 173170"/>
                  <a:gd name="connsiteY0" fmla="*/ 2472 h 180912"/>
                  <a:gd name="connsiteX1" fmla="*/ 172146 w 173170"/>
                  <a:gd name="connsiteY1" fmla="*/ 5425 h 180912"/>
                  <a:gd name="connsiteX2" fmla="*/ 5363 w 173170"/>
                  <a:gd name="connsiteY2" fmla="*/ 180018 h 180912"/>
                  <a:gd name="connsiteX3" fmla="*/ 791 w 173170"/>
                  <a:gd name="connsiteY3" fmla="*/ 180018 h 180912"/>
                  <a:gd name="connsiteX4" fmla="*/ 791 w 173170"/>
                  <a:gd name="connsiteY4" fmla="*/ 175541 h 180912"/>
                  <a:gd name="connsiteX5" fmla="*/ 167288 w 173170"/>
                  <a:gd name="connsiteY5" fmla="*/ 948 h 180912"/>
                  <a:gd name="connsiteX6" fmla="*/ 171765 w 173170"/>
                  <a:gd name="connsiteY6" fmla="*/ 948 h 180912"/>
                  <a:gd name="connsiteX7" fmla="*/ 173003 w 173170"/>
                  <a:gd name="connsiteY7" fmla="*/ 2472 h 180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170" h="180912">
                    <a:moveTo>
                      <a:pt x="173003" y="2472"/>
                    </a:moveTo>
                    <a:cubicBezTo>
                      <a:pt x="173203" y="3537"/>
                      <a:pt x="172879" y="4631"/>
                      <a:pt x="172146" y="5425"/>
                    </a:cubicBezTo>
                    <a:lnTo>
                      <a:pt x="5363" y="180018"/>
                    </a:lnTo>
                    <a:cubicBezTo>
                      <a:pt x="4096" y="181277"/>
                      <a:pt x="2058" y="181277"/>
                      <a:pt x="791" y="180018"/>
                    </a:cubicBezTo>
                    <a:cubicBezTo>
                      <a:pt x="-409" y="178766"/>
                      <a:pt x="-409" y="176793"/>
                      <a:pt x="791" y="175541"/>
                    </a:cubicBezTo>
                    <a:lnTo>
                      <a:pt x="167288" y="948"/>
                    </a:lnTo>
                    <a:cubicBezTo>
                      <a:pt x="168536" y="-249"/>
                      <a:pt x="170517" y="-249"/>
                      <a:pt x="171765" y="948"/>
                    </a:cubicBezTo>
                    <a:cubicBezTo>
                      <a:pt x="172298" y="1345"/>
                      <a:pt x="172727" y="1869"/>
                      <a:pt x="173003" y="24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9" name="MG-任意多边形 658" hidden="1"/>
              <p:cNvSpPr/>
              <p:nvPr>
                <p:custDataLst>
                  <p:tags r:id="rId648"/>
                </p:custDataLst>
              </p:nvPr>
            </p:nvSpPr>
            <p:spPr>
              <a:xfrm>
                <a:off x="8923198" y="1730265"/>
                <a:ext cx="222606" cy="117537"/>
              </a:xfrm>
              <a:custGeom>
                <a:avLst/>
                <a:gdLst>
                  <a:gd name="connsiteX0" fmla="*/ 222434 w 222606"/>
                  <a:gd name="connsiteY0" fmla="*/ 2295 h 117537"/>
                  <a:gd name="connsiteX1" fmla="*/ 221005 w 222606"/>
                  <a:gd name="connsiteY1" fmla="*/ 5533 h 117537"/>
                  <a:gd name="connsiteX2" fmla="*/ 4121 w 222606"/>
                  <a:gd name="connsiteY2" fmla="*/ 117262 h 117537"/>
                  <a:gd name="connsiteX3" fmla="*/ 215 w 222606"/>
                  <a:gd name="connsiteY3" fmla="*/ 116023 h 117537"/>
                  <a:gd name="connsiteX4" fmla="*/ 1454 w 222606"/>
                  <a:gd name="connsiteY4" fmla="*/ 112118 h 117537"/>
                  <a:gd name="connsiteX5" fmla="*/ 218338 w 222606"/>
                  <a:gd name="connsiteY5" fmla="*/ 390 h 117537"/>
                  <a:gd name="connsiteX6" fmla="*/ 222205 w 222606"/>
                  <a:gd name="connsiteY6" fmla="*/ 1558 h 117537"/>
                  <a:gd name="connsiteX7" fmla="*/ 222243 w 222606"/>
                  <a:gd name="connsiteY7" fmla="*/ 1628 h 117537"/>
                  <a:gd name="connsiteX8" fmla="*/ 222434 w 222606"/>
                  <a:gd name="connsiteY8" fmla="*/ 2295 h 117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606" h="117537">
                    <a:moveTo>
                      <a:pt x="222434" y="2295"/>
                    </a:moveTo>
                    <a:cubicBezTo>
                      <a:pt x="222700" y="3568"/>
                      <a:pt x="222119" y="4869"/>
                      <a:pt x="221005" y="5533"/>
                    </a:cubicBezTo>
                    <a:lnTo>
                      <a:pt x="4121" y="117262"/>
                    </a:lnTo>
                    <a:cubicBezTo>
                      <a:pt x="2701" y="117998"/>
                      <a:pt x="949" y="117443"/>
                      <a:pt x="215" y="116023"/>
                    </a:cubicBezTo>
                    <a:cubicBezTo>
                      <a:pt x="-518" y="114603"/>
                      <a:pt x="34" y="112854"/>
                      <a:pt x="1454" y="112118"/>
                    </a:cubicBezTo>
                    <a:lnTo>
                      <a:pt x="218338" y="390"/>
                    </a:lnTo>
                    <a:cubicBezTo>
                      <a:pt x="219728" y="-356"/>
                      <a:pt x="221462" y="167"/>
                      <a:pt x="222205" y="1558"/>
                    </a:cubicBezTo>
                    <a:cubicBezTo>
                      <a:pt x="222215" y="1581"/>
                      <a:pt x="222234" y="1604"/>
                      <a:pt x="222243" y="1628"/>
                    </a:cubicBezTo>
                    <a:cubicBezTo>
                      <a:pt x="222348" y="1836"/>
                      <a:pt x="222415" y="2062"/>
                      <a:pt x="222434" y="22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0" name="MG-任意多边形 659" hidden="1"/>
              <p:cNvSpPr/>
              <p:nvPr>
                <p:custDataLst>
                  <p:tags r:id="rId649"/>
                </p:custDataLst>
              </p:nvPr>
            </p:nvSpPr>
            <p:spPr>
              <a:xfrm>
                <a:off x="8920523" y="1733404"/>
                <a:ext cx="102956" cy="117117"/>
              </a:xfrm>
              <a:custGeom>
                <a:avLst/>
                <a:gdLst>
                  <a:gd name="connsiteX0" fmla="*/ 102712 w 102956"/>
                  <a:gd name="connsiteY0" fmla="*/ 4490 h 117117"/>
                  <a:gd name="connsiteX1" fmla="*/ 101474 w 102956"/>
                  <a:gd name="connsiteY1" fmla="*/ 9348 h 117117"/>
                  <a:gd name="connsiteX2" fmla="*/ 9652 w 102956"/>
                  <a:gd name="connsiteY2" fmla="*/ 115266 h 117117"/>
                  <a:gd name="connsiteX3" fmla="*/ 1795 w 102956"/>
                  <a:gd name="connsiteY3" fmla="*/ 115790 h 117117"/>
                  <a:gd name="connsiteX4" fmla="*/ 1270 w 102956"/>
                  <a:gd name="connsiteY4" fmla="*/ 107932 h 117117"/>
                  <a:gd name="connsiteX5" fmla="*/ 93092 w 102956"/>
                  <a:gd name="connsiteY5" fmla="*/ 2014 h 117117"/>
                  <a:gd name="connsiteX6" fmla="*/ 100740 w 102956"/>
                  <a:gd name="connsiteY6" fmla="*/ 1300 h 117117"/>
                  <a:gd name="connsiteX7" fmla="*/ 100902 w 102956"/>
                  <a:gd name="connsiteY7" fmla="*/ 1442 h 117117"/>
                  <a:gd name="connsiteX8" fmla="*/ 102712 w 102956"/>
                  <a:gd name="connsiteY8" fmla="*/ 4490 h 11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956" h="117117">
                    <a:moveTo>
                      <a:pt x="102712" y="4490"/>
                    </a:moveTo>
                    <a:cubicBezTo>
                      <a:pt x="103102" y="6214"/>
                      <a:pt x="102635" y="8020"/>
                      <a:pt x="101474" y="9348"/>
                    </a:cubicBezTo>
                    <a:lnTo>
                      <a:pt x="9652" y="115266"/>
                    </a:lnTo>
                    <a:cubicBezTo>
                      <a:pt x="7624" y="117581"/>
                      <a:pt x="4109" y="117815"/>
                      <a:pt x="1795" y="115790"/>
                    </a:cubicBezTo>
                    <a:cubicBezTo>
                      <a:pt x="-520" y="113765"/>
                      <a:pt x="-758" y="110247"/>
                      <a:pt x="1270" y="107932"/>
                    </a:cubicBezTo>
                    <a:lnTo>
                      <a:pt x="93092" y="2014"/>
                    </a:lnTo>
                    <a:cubicBezTo>
                      <a:pt x="95006" y="-294"/>
                      <a:pt x="98426" y="-614"/>
                      <a:pt x="100740" y="1300"/>
                    </a:cubicBezTo>
                    <a:cubicBezTo>
                      <a:pt x="100797" y="1346"/>
                      <a:pt x="100845" y="1394"/>
                      <a:pt x="100902" y="1442"/>
                    </a:cubicBezTo>
                    <a:cubicBezTo>
                      <a:pt x="101855" y="2206"/>
                      <a:pt x="102493" y="3289"/>
                      <a:pt x="102712" y="44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1" name="MG-任意多边形 660" hidden="1"/>
              <p:cNvSpPr/>
              <p:nvPr>
                <p:custDataLst>
                  <p:tags r:id="rId650"/>
                </p:custDataLst>
              </p:nvPr>
            </p:nvSpPr>
            <p:spPr>
              <a:xfrm>
                <a:off x="9261420" y="2079334"/>
                <a:ext cx="149805" cy="164222"/>
              </a:xfrm>
              <a:custGeom>
                <a:avLst/>
                <a:gdLst>
                  <a:gd name="connsiteX0" fmla="*/ 149673 w 149805"/>
                  <a:gd name="connsiteY0" fmla="*/ 2031 h 164222"/>
                  <a:gd name="connsiteX1" fmla="*/ 149006 w 149805"/>
                  <a:gd name="connsiteY1" fmla="*/ 4317 h 164222"/>
                  <a:gd name="connsiteX2" fmla="*/ 4226 w 149805"/>
                  <a:gd name="connsiteY2" fmla="*/ 163575 h 164222"/>
                  <a:gd name="connsiteX3" fmla="*/ 588 w 149805"/>
                  <a:gd name="connsiteY3" fmla="*/ 163461 h 164222"/>
                  <a:gd name="connsiteX4" fmla="*/ 416 w 149805"/>
                  <a:gd name="connsiteY4" fmla="*/ 160146 h 164222"/>
                  <a:gd name="connsiteX5" fmla="*/ 145196 w 149805"/>
                  <a:gd name="connsiteY5" fmla="*/ 793 h 164222"/>
                  <a:gd name="connsiteX6" fmla="*/ 148816 w 149805"/>
                  <a:gd name="connsiteY6" fmla="*/ 793 h 164222"/>
                  <a:gd name="connsiteX7" fmla="*/ 149673 w 149805"/>
                  <a:gd name="connsiteY7" fmla="*/ 2031 h 164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05" h="164222">
                    <a:moveTo>
                      <a:pt x="149673" y="2031"/>
                    </a:moveTo>
                    <a:cubicBezTo>
                      <a:pt x="149778" y="2850"/>
                      <a:pt x="149540" y="3679"/>
                      <a:pt x="149006" y="4317"/>
                    </a:cubicBezTo>
                    <a:lnTo>
                      <a:pt x="4226" y="163575"/>
                    </a:lnTo>
                    <a:cubicBezTo>
                      <a:pt x="3188" y="164547"/>
                      <a:pt x="1569" y="164499"/>
                      <a:pt x="588" y="163461"/>
                    </a:cubicBezTo>
                    <a:cubicBezTo>
                      <a:pt x="-270" y="162547"/>
                      <a:pt x="-346" y="161146"/>
                      <a:pt x="416" y="160146"/>
                    </a:cubicBezTo>
                    <a:lnTo>
                      <a:pt x="145196" y="793"/>
                    </a:lnTo>
                    <a:cubicBezTo>
                      <a:pt x="146196" y="-198"/>
                      <a:pt x="147816" y="-198"/>
                      <a:pt x="148816" y="793"/>
                    </a:cubicBezTo>
                    <a:cubicBezTo>
                      <a:pt x="149206" y="1126"/>
                      <a:pt x="149502" y="1555"/>
                      <a:pt x="149673" y="20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2" name="MG-任意多边形 661" hidden="1"/>
              <p:cNvSpPr/>
              <p:nvPr>
                <p:custDataLst>
                  <p:tags r:id="rId651"/>
                </p:custDataLst>
              </p:nvPr>
            </p:nvSpPr>
            <p:spPr>
              <a:xfrm>
                <a:off x="9261814" y="2020412"/>
                <a:ext cx="188940" cy="223245"/>
              </a:xfrm>
              <a:custGeom>
                <a:avLst/>
                <a:gdLst>
                  <a:gd name="connsiteX0" fmla="*/ 188808 w 188940"/>
                  <a:gd name="connsiteY0" fmla="*/ 2375 h 223245"/>
                  <a:gd name="connsiteX1" fmla="*/ 188141 w 188940"/>
                  <a:gd name="connsiteY1" fmla="*/ 4661 h 223245"/>
                  <a:gd name="connsiteX2" fmla="*/ 4499 w 188940"/>
                  <a:gd name="connsiteY2" fmla="*/ 222498 h 223245"/>
                  <a:gd name="connsiteX3" fmla="*/ 727 w 188940"/>
                  <a:gd name="connsiteY3" fmla="*/ 222536 h 223245"/>
                  <a:gd name="connsiteX4" fmla="*/ 689 w 188940"/>
                  <a:gd name="connsiteY4" fmla="*/ 222498 h 223245"/>
                  <a:gd name="connsiteX5" fmla="*/ 651 w 188940"/>
                  <a:gd name="connsiteY5" fmla="*/ 218726 h 223245"/>
                  <a:gd name="connsiteX6" fmla="*/ 689 w 188940"/>
                  <a:gd name="connsiteY6" fmla="*/ 218688 h 223245"/>
                  <a:gd name="connsiteX7" fmla="*/ 184807 w 188940"/>
                  <a:gd name="connsiteY7" fmla="*/ 851 h 223245"/>
                  <a:gd name="connsiteX8" fmla="*/ 188579 w 188940"/>
                  <a:gd name="connsiteY8" fmla="*/ 813 h 223245"/>
                  <a:gd name="connsiteX9" fmla="*/ 188617 w 188940"/>
                  <a:gd name="connsiteY9" fmla="*/ 851 h 223245"/>
                  <a:gd name="connsiteX10" fmla="*/ 188808 w 188940"/>
                  <a:gd name="connsiteY10" fmla="*/ 2375 h 22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8940" h="223245">
                    <a:moveTo>
                      <a:pt x="188808" y="2375"/>
                    </a:moveTo>
                    <a:cubicBezTo>
                      <a:pt x="188913" y="3197"/>
                      <a:pt x="188674" y="4026"/>
                      <a:pt x="188141" y="4661"/>
                    </a:cubicBezTo>
                    <a:lnTo>
                      <a:pt x="4499" y="222498"/>
                    </a:lnTo>
                    <a:cubicBezTo>
                      <a:pt x="3470" y="223545"/>
                      <a:pt x="1784" y="223564"/>
                      <a:pt x="727" y="222536"/>
                    </a:cubicBezTo>
                    <a:cubicBezTo>
                      <a:pt x="718" y="222526"/>
                      <a:pt x="699" y="222507"/>
                      <a:pt x="689" y="222498"/>
                    </a:cubicBezTo>
                    <a:cubicBezTo>
                      <a:pt x="-359" y="221469"/>
                      <a:pt x="-378" y="219783"/>
                      <a:pt x="651" y="218726"/>
                    </a:cubicBezTo>
                    <a:cubicBezTo>
                      <a:pt x="660" y="218716"/>
                      <a:pt x="680" y="218697"/>
                      <a:pt x="689" y="218688"/>
                    </a:cubicBezTo>
                    <a:lnTo>
                      <a:pt x="184807" y="851"/>
                    </a:lnTo>
                    <a:cubicBezTo>
                      <a:pt x="185836" y="-202"/>
                      <a:pt x="187522" y="-219"/>
                      <a:pt x="188579" y="813"/>
                    </a:cubicBezTo>
                    <a:cubicBezTo>
                      <a:pt x="188589" y="825"/>
                      <a:pt x="188608" y="837"/>
                      <a:pt x="188617" y="851"/>
                    </a:cubicBezTo>
                    <a:cubicBezTo>
                      <a:pt x="188798" y="1337"/>
                      <a:pt x="188865" y="1859"/>
                      <a:pt x="188808" y="23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3" name="MG-任意多边形 662" hidden="1"/>
              <p:cNvSpPr/>
              <p:nvPr>
                <p:custDataLst>
                  <p:tags r:id="rId652"/>
                </p:custDataLst>
              </p:nvPr>
            </p:nvSpPr>
            <p:spPr>
              <a:xfrm>
                <a:off x="9260231" y="2064444"/>
                <a:ext cx="13239" cy="180226"/>
              </a:xfrm>
              <a:custGeom>
                <a:avLst/>
                <a:gdLst>
                  <a:gd name="connsiteX0" fmla="*/ 13036 w 13239"/>
                  <a:gd name="connsiteY0" fmla="*/ 3301 h 180226"/>
                  <a:gd name="connsiteX1" fmla="*/ 13036 w 13239"/>
                  <a:gd name="connsiteY1" fmla="*/ 4158 h 180226"/>
                  <a:gd name="connsiteX2" fmla="*/ 7035 w 13239"/>
                  <a:gd name="connsiteY2" fmla="*/ 176846 h 180226"/>
                  <a:gd name="connsiteX3" fmla="*/ 3425 w 13239"/>
                  <a:gd name="connsiteY3" fmla="*/ 180275 h 180226"/>
                  <a:gd name="connsiteX4" fmla="*/ 3320 w 13239"/>
                  <a:gd name="connsiteY4" fmla="*/ 180275 h 180226"/>
                  <a:gd name="connsiteX5" fmla="*/ -109 w 13239"/>
                  <a:gd name="connsiteY5" fmla="*/ 176561 h 180226"/>
                  <a:gd name="connsiteX6" fmla="*/ 6082 w 13239"/>
                  <a:gd name="connsiteY6" fmla="*/ 3872 h 180226"/>
                  <a:gd name="connsiteX7" fmla="*/ 9321 w 13239"/>
                  <a:gd name="connsiteY7" fmla="*/ 62 h 180226"/>
                  <a:gd name="connsiteX8" fmla="*/ 13131 w 13239"/>
                  <a:gd name="connsiteY8" fmla="*/ 3301 h 180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39" h="180226">
                    <a:moveTo>
                      <a:pt x="13036" y="3301"/>
                    </a:moveTo>
                    <a:cubicBezTo>
                      <a:pt x="13036" y="3301"/>
                      <a:pt x="13036" y="3872"/>
                      <a:pt x="13036" y="4158"/>
                    </a:cubicBezTo>
                    <a:lnTo>
                      <a:pt x="7035" y="176846"/>
                    </a:lnTo>
                    <a:cubicBezTo>
                      <a:pt x="6987" y="178789"/>
                      <a:pt x="5368" y="180332"/>
                      <a:pt x="3425" y="180275"/>
                    </a:cubicBezTo>
                    <a:cubicBezTo>
                      <a:pt x="3387" y="180275"/>
                      <a:pt x="3358" y="180275"/>
                      <a:pt x="3320" y="180275"/>
                    </a:cubicBezTo>
                    <a:cubicBezTo>
                      <a:pt x="1377" y="180123"/>
                      <a:pt x="-118" y="178504"/>
                      <a:pt x="-109" y="176561"/>
                    </a:cubicBezTo>
                    <a:lnTo>
                      <a:pt x="6082" y="3872"/>
                    </a:lnTo>
                    <a:cubicBezTo>
                      <a:pt x="5921" y="1929"/>
                      <a:pt x="7378" y="224"/>
                      <a:pt x="9321" y="62"/>
                    </a:cubicBezTo>
                    <a:cubicBezTo>
                      <a:pt x="11264" y="-100"/>
                      <a:pt x="12969" y="1358"/>
                      <a:pt x="13131" y="3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4" name="MG-任意多边形 663" hidden="1"/>
              <p:cNvSpPr/>
              <p:nvPr>
                <p:custDataLst>
                  <p:tags r:id="rId653"/>
                </p:custDataLst>
              </p:nvPr>
            </p:nvSpPr>
            <p:spPr>
              <a:xfrm>
                <a:off x="9261131" y="2114505"/>
                <a:ext cx="117953" cy="129468"/>
              </a:xfrm>
              <a:custGeom>
                <a:avLst/>
                <a:gdLst>
                  <a:gd name="connsiteX0" fmla="*/ 117768 w 117953"/>
                  <a:gd name="connsiteY0" fmla="*/ 2388 h 129468"/>
                  <a:gd name="connsiteX1" fmla="*/ 117101 w 117953"/>
                  <a:gd name="connsiteY1" fmla="*/ 4865 h 129468"/>
                  <a:gd name="connsiteX2" fmla="*/ 4801 w 117953"/>
                  <a:gd name="connsiteY2" fmla="*/ 128690 h 129468"/>
                  <a:gd name="connsiteX3" fmla="*/ 706 w 117953"/>
                  <a:gd name="connsiteY3" fmla="*/ 128690 h 129468"/>
                  <a:gd name="connsiteX4" fmla="*/ 706 w 117953"/>
                  <a:gd name="connsiteY4" fmla="*/ 124689 h 129468"/>
                  <a:gd name="connsiteX5" fmla="*/ 113101 w 117953"/>
                  <a:gd name="connsiteY5" fmla="*/ 864 h 129468"/>
                  <a:gd name="connsiteX6" fmla="*/ 117101 w 117953"/>
                  <a:gd name="connsiteY6" fmla="*/ 864 h 129468"/>
                  <a:gd name="connsiteX7" fmla="*/ 117768 w 117953"/>
                  <a:gd name="connsiteY7" fmla="*/ 2388 h 1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953" h="129468">
                    <a:moveTo>
                      <a:pt x="117768" y="2388"/>
                    </a:moveTo>
                    <a:cubicBezTo>
                      <a:pt x="117987" y="3274"/>
                      <a:pt x="117730" y="4208"/>
                      <a:pt x="117101" y="4865"/>
                    </a:cubicBezTo>
                    <a:lnTo>
                      <a:pt x="4801" y="128690"/>
                    </a:lnTo>
                    <a:cubicBezTo>
                      <a:pt x="3658" y="129795"/>
                      <a:pt x="1849" y="129795"/>
                      <a:pt x="706" y="128690"/>
                    </a:cubicBezTo>
                    <a:cubicBezTo>
                      <a:pt x="-380" y="127575"/>
                      <a:pt x="-380" y="125804"/>
                      <a:pt x="706" y="124689"/>
                    </a:cubicBezTo>
                    <a:lnTo>
                      <a:pt x="113101" y="864"/>
                    </a:lnTo>
                    <a:cubicBezTo>
                      <a:pt x="114215" y="-221"/>
                      <a:pt x="115987" y="-221"/>
                      <a:pt x="117101" y="864"/>
                    </a:cubicBezTo>
                    <a:cubicBezTo>
                      <a:pt x="117492" y="1284"/>
                      <a:pt x="117730" y="1817"/>
                      <a:pt x="117768" y="23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5" name="MG-任意多边形 664" hidden="1"/>
              <p:cNvSpPr/>
              <p:nvPr>
                <p:custDataLst>
                  <p:tags r:id="rId654"/>
                </p:custDataLst>
              </p:nvPr>
            </p:nvSpPr>
            <p:spPr>
              <a:xfrm>
                <a:off x="9371421" y="2018858"/>
                <a:ext cx="81129" cy="103458"/>
              </a:xfrm>
              <a:custGeom>
                <a:avLst/>
                <a:gdLst>
                  <a:gd name="connsiteX0" fmla="*/ 80916 w 81129"/>
                  <a:gd name="connsiteY0" fmla="*/ 3548 h 103458"/>
                  <a:gd name="connsiteX1" fmla="*/ 80154 w 81129"/>
                  <a:gd name="connsiteY1" fmla="*/ 7167 h 103458"/>
                  <a:gd name="connsiteX2" fmla="*/ 8335 w 81129"/>
                  <a:gd name="connsiteY2" fmla="*/ 101370 h 103458"/>
                  <a:gd name="connsiteX3" fmla="*/ 2030 w 81129"/>
                  <a:gd name="connsiteY3" fmla="*/ 102808 h 103458"/>
                  <a:gd name="connsiteX4" fmla="*/ 591 w 81129"/>
                  <a:gd name="connsiteY4" fmla="*/ 96502 h 103458"/>
                  <a:gd name="connsiteX5" fmla="*/ 1096 w 81129"/>
                  <a:gd name="connsiteY5" fmla="*/ 95845 h 103458"/>
                  <a:gd name="connsiteX6" fmla="*/ 72915 w 81129"/>
                  <a:gd name="connsiteY6" fmla="*/ 1833 h 103458"/>
                  <a:gd name="connsiteX7" fmla="*/ 79297 w 81129"/>
                  <a:gd name="connsiteY7" fmla="*/ 976 h 103458"/>
                  <a:gd name="connsiteX8" fmla="*/ 80916 w 81129"/>
                  <a:gd name="connsiteY8" fmla="*/ 3548 h 10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129" h="103458">
                    <a:moveTo>
                      <a:pt x="80916" y="3548"/>
                    </a:moveTo>
                    <a:cubicBezTo>
                      <a:pt x="81192" y="4808"/>
                      <a:pt x="80916" y="6127"/>
                      <a:pt x="80154" y="7167"/>
                    </a:cubicBezTo>
                    <a:lnTo>
                      <a:pt x="8335" y="101370"/>
                    </a:lnTo>
                    <a:cubicBezTo>
                      <a:pt x="6992" y="103503"/>
                      <a:pt x="4173" y="104151"/>
                      <a:pt x="2030" y="102808"/>
                    </a:cubicBezTo>
                    <a:cubicBezTo>
                      <a:pt x="-104" y="101465"/>
                      <a:pt x="-752" y="98645"/>
                      <a:pt x="591" y="96502"/>
                    </a:cubicBezTo>
                    <a:cubicBezTo>
                      <a:pt x="744" y="96274"/>
                      <a:pt x="906" y="96045"/>
                      <a:pt x="1096" y="95845"/>
                    </a:cubicBezTo>
                    <a:lnTo>
                      <a:pt x="72915" y="1833"/>
                    </a:lnTo>
                    <a:cubicBezTo>
                      <a:pt x="74449" y="-155"/>
                      <a:pt x="77296" y="-538"/>
                      <a:pt x="79297" y="976"/>
                    </a:cubicBezTo>
                    <a:cubicBezTo>
                      <a:pt x="80125" y="1612"/>
                      <a:pt x="80697" y="2525"/>
                      <a:pt x="80916" y="35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6" name="MG-任意多边形 665" hidden="1"/>
              <p:cNvSpPr/>
              <p:nvPr>
                <p:custDataLst>
                  <p:tags r:id="rId655"/>
                </p:custDataLst>
              </p:nvPr>
            </p:nvSpPr>
            <p:spPr>
              <a:xfrm>
                <a:off x="9371387" y="2112748"/>
                <a:ext cx="216150" cy="11620"/>
              </a:xfrm>
              <a:custGeom>
                <a:avLst/>
                <a:gdLst>
                  <a:gd name="connsiteX0" fmla="*/ 216013 w 216150"/>
                  <a:gd name="connsiteY0" fmla="*/ 5956 h 11620"/>
                  <a:gd name="connsiteX1" fmla="*/ 216013 w 216150"/>
                  <a:gd name="connsiteY1" fmla="*/ 7003 h 11620"/>
                  <a:gd name="connsiteX2" fmla="*/ 211251 w 216150"/>
                  <a:gd name="connsiteY2" fmla="*/ 11671 h 11620"/>
                  <a:gd name="connsiteX3" fmla="*/ 4463 w 216150"/>
                  <a:gd name="connsiteY3" fmla="*/ 9385 h 11620"/>
                  <a:gd name="connsiteX4" fmla="*/ -109 w 216150"/>
                  <a:gd name="connsiteY4" fmla="*/ 4813 h 11620"/>
                  <a:gd name="connsiteX5" fmla="*/ -109 w 216150"/>
                  <a:gd name="connsiteY5" fmla="*/ 4717 h 11620"/>
                  <a:gd name="connsiteX6" fmla="*/ 4559 w 216150"/>
                  <a:gd name="connsiteY6" fmla="*/ 50 h 11620"/>
                  <a:gd name="connsiteX7" fmla="*/ 211346 w 216150"/>
                  <a:gd name="connsiteY7" fmla="*/ 2336 h 11620"/>
                  <a:gd name="connsiteX8" fmla="*/ 216013 w 216150"/>
                  <a:gd name="connsiteY8" fmla="*/ 5956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150" h="11620">
                    <a:moveTo>
                      <a:pt x="216013" y="5956"/>
                    </a:moveTo>
                    <a:cubicBezTo>
                      <a:pt x="216052" y="6308"/>
                      <a:pt x="216052" y="6651"/>
                      <a:pt x="216013" y="7003"/>
                    </a:cubicBezTo>
                    <a:cubicBezTo>
                      <a:pt x="215909" y="9575"/>
                      <a:pt x="213823" y="11623"/>
                      <a:pt x="211251" y="11671"/>
                    </a:cubicBezTo>
                    <a:lnTo>
                      <a:pt x="4463" y="9385"/>
                    </a:lnTo>
                    <a:cubicBezTo>
                      <a:pt x="1939" y="9385"/>
                      <a:pt x="-109" y="7337"/>
                      <a:pt x="-109" y="4813"/>
                    </a:cubicBezTo>
                    <a:cubicBezTo>
                      <a:pt x="-109" y="4784"/>
                      <a:pt x="-109" y="4746"/>
                      <a:pt x="-109" y="4717"/>
                    </a:cubicBezTo>
                    <a:cubicBezTo>
                      <a:pt x="-109" y="2136"/>
                      <a:pt x="1977" y="50"/>
                      <a:pt x="4559" y="50"/>
                    </a:cubicBezTo>
                    <a:lnTo>
                      <a:pt x="211346" y="2336"/>
                    </a:lnTo>
                    <a:cubicBezTo>
                      <a:pt x="213575" y="2241"/>
                      <a:pt x="215547" y="3774"/>
                      <a:pt x="216013" y="5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7" name="MG-任意多边形 666" hidden="1"/>
              <p:cNvSpPr/>
              <p:nvPr>
                <p:custDataLst>
                  <p:tags r:id="rId656"/>
                </p:custDataLst>
              </p:nvPr>
            </p:nvSpPr>
            <p:spPr>
              <a:xfrm>
                <a:off x="9369837" y="2109899"/>
                <a:ext cx="125311" cy="71208"/>
              </a:xfrm>
              <a:custGeom>
                <a:avLst/>
                <a:gdLst>
                  <a:gd name="connsiteX0" fmla="*/ 125076 w 125311"/>
                  <a:gd name="connsiteY0" fmla="*/ 63193 h 71208"/>
                  <a:gd name="connsiteX1" fmla="*/ 124504 w 125311"/>
                  <a:gd name="connsiteY1" fmla="*/ 67669 h 71208"/>
                  <a:gd name="connsiteX2" fmla="*/ 115551 w 125311"/>
                  <a:gd name="connsiteY2" fmla="*/ 70527 h 71208"/>
                  <a:gd name="connsiteX3" fmla="*/ 3727 w 125311"/>
                  <a:gd name="connsiteY3" fmla="*/ 13377 h 71208"/>
                  <a:gd name="connsiteX4" fmla="*/ 594 w 125311"/>
                  <a:gd name="connsiteY4" fmla="*/ 4195 h 71208"/>
                  <a:gd name="connsiteX5" fmla="*/ 775 w 125311"/>
                  <a:gd name="connsiteY5" fmla="*/ 3852 h 71208"/>
                  <a:gd name="connsiteX6" fmla="*/ 9814 w 125311"/>
                  <a:gd name="connsiteY6" fmla="*/ 737 h 71208"/>
                  <a:gd name="connsiteX7" fmla="*/ 10300 w 125311"/>
                  <a:gd name="connsiteY7" fmla="*/ 994 h 71208"/>
                  <a:gd name="connsiteX8" fmla="*/ 122028 w 125311"/>
                  <a:gd name="connsiteY8" fmla="*/ 58144 h 71208"/>
                  <a:gd name="connsiteX9" fmla="*/ 125076 w 125311"/>
                  <a:gd name="connsiteY9" fmla="*/ 63193 h 71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311" h="71208">
                    <a:moveTo>
                      <a:pt x="125076" y="63193"/>
                    </a:moveTo>
                    <a:cubicBezTo>
                      <a:pt x="125362" y="64707"/>
                      <a:pt x="125162" y="66279"/>
                      <a:pt x="124504" y="67669"/>
                    </a:cubicBezTo>
                    <a:cubicBezTo>
                      <a:pt x="122809" y="70917"/>
                      <a:pt x="118818" y="72194"/>
                      <a:pt x="115551" y="70527"/>
                    </a:cubicBezTo>
                    <a:lnTo>
                      <a:pt x="3727" y="13377"/>
                    </a:lnTo>
                    <a:cubicBezTo>
                      <a:pt x="327" y="11710"/>
                      <a:pt x="-1073" y="7595"/>
                      <a:pt x="594" y="4195"/>
                    </a:cubicBezTo>
                    <a:cubicBezTo>
                      <a:pt x="651" y="4080"/>
                      <a:pt x="708" y="3966"/>
                      <a:pt x="775" y="3852"/>
                    </a:cubicBezTo>
                    <a:cubicBezTo>
                      <a:pt x="2413" y="490"/>
                      <a:pt x="6461" y="-901"/>
                      <a:pt x="9814" y="737"/>
                    </a:cubicBezTo>
                    <a:cubicBezTo>
                      <a:pt x="9985" y="813"/>
                      <a:pt x="10138" y="899"/>
                      <a:pt x="10300" y="994"/>
                    </a:cubicBezTo>
                    <a:lnTo>
                      <a:pt x="122028" y="58144"/>
                    </a:lnTo>
                    <a:cubicBezTo>
                      <a:pt x="123781" y="59249"/>
                      <a:pt x="124914" y="61126"/>
                      <a:pt x="125076" y="631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8" name="MG-任意多边形 667" hidden="1"/>
              <p:cNvSpPr/>
              <p:nvPr>
                <p:custDataLst>
                  <p:tags r:id="rId657"/>
                </p:custDataLst>
              </p:nvPr>
            </p:nvSpPr>
            <p:spPr>
              <a:xfrm>
                <a:off x="9444746" y="2019956"/>
                <a:ext cx="46478" cy="157290"/>
              </a:xfrm>
              <a:custGeom>
                <a:avLst/>
                <a:gdLst>
                  <a:gd name="connsiteX0" fmla="*/ 46357 w 46478"/>
                  <a:gd name="connsiteY0" fmla="*/ 153707 h 157290"/>
                  <a:gd name="connsiteX1" fmla="*/ 43337 w 46478"/>
                  <a:gd name="connsiteY1" fmla="*/ 157327 h 157290"/>
                  <a:gd name="connsiteX2" fmla="*/ 39975 w 46478"/>
                  <a:gd name="connsiteY2" fmla="*/ 155326 h 157290"/>
                  <a:gd name="connsiteX3" fmla="*/ -30 w 46478"/>
                  <a:gd name="connsiteY3" fmla="*/ 4260 h 157290"/>
                  <a:gd name="connsiteX4" fmla="*/ 2352 w 46478"/>
                  <a:gd name="connsiteY4" fmla="*/ 164 h 157290"/>
                  <a:gd name="connsiteX5" fmla="*/ 6323 w 46478"/>
                  <a:gd name="connsiteY5" fmla="*/ 2440 h 157290"/>
                  <a:gd name="connsiteX6" fmla="*/ 6352 w 46478"/>
                  <a:gd name="connsiteY6" fmla="*/ 2545 h 157290"/>
                  <a:gd name="connsiteX7" fmla="*/ 46357 w 46478"/>
                  <a:gd name="connsiteY7" fmla="*/ 153612 h 15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78" h="157290">
                    <a:moveTo>
                      <a:pt x="46357" y="153707"/>
                    </a:moveTo>
                    <a:cubicBezTo>
                      <a:pt x="46519" y="155545"/>
                      <a:pt x="45166" y="157165"/>
                      <a:pt x="43337" y="157327"/>
                    </a:cubicBezTo>
                    <a:cubicBezTo>
                      <a:pt x="41899" y="157460"/>
                      <a:pt x="40547" y="156650"/>
                      <a:pt x="39975" y="155326"/>
                    </a:cubicBezTo>
                    <a:lnTo>
                      <a:pt x="-30" y="4260"/>
                    </a:lnTo>
                    <a:cubicBezTo>
                      <a:pt x="-411" y="2485"/>
                      <a:pt x="618" y="713"/>
                      <a:pt x="2352" y="164"/>
                    </a:cubicBezTo>
                    <a:cubicBezTo>
                      <a:pt x="4076" y="-305"/>
                      <a:pt x="5857" y="715"/>
                      <a:pt x="6323" y="2440"/>
                    </a:cubicBezTo>
                    <a:cubicBezTo>
                      <a:pt x="6333" y="2476"/>
                      <a:pt x="6342" y="2510"/>
                      <a:pt x="6352" y="2545"/>
                    </a:cubicBezTo>
                    <a:lnTo>
                      <a:pt x="46357" y="1536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9" name="MG-任意多边形 668" hidden="1"/>
              <p:cNvSpPr/>
              <p:nvPr>
                <p:custDataLst>
                  <p:tags r:id="rId658"/>
                </p:custDataLst>
              </p:nvPr>
            </p:nvSpPr>
            <p:spPr>
              <a:xfrm>
                <a:off x="9485347" y="1948482"/>
                <a:ext cx="279227" cy="228556"/>
              </a:xfrm>
              <a:custGeom>
                <a:avLst/>
                <a:gdLst>
                  <a:gd name="connsiteX0" fmla="*/ 279029 w 279227"/>
                  <a:gd name="connsiteY0" fmla="*/ 2486 h 228556"/>
                  <a:gd name="connsiteX1" fmla="*/ 278076 w 279227"/>
                  <a:gd name="connsiteY1" fmla="*/ 5343 h 228556"/>
                  <a:gd name="connsiteX2" fmla="*/ 4328 w 279227"/>
                  <a:gd name="connsiteY2" fmla="*/ 228133 h 228556"/>
                  <a:gd name="connsiteX3" fmla="*/ 365 w 279227"/>
                  <a:gd name="connsiteY3" fmla="*/ 227323 h 228556"/>
                  <a:gd name="connsiteX4" fmla="*/ 708 w 279227"/>
                  <a:gd name="connsiteY4" fmla="*/ 223752 h 228556"/>
                  <a:gd name="connsiteX5" fmla="*/ 274456 w 279227"/>
                  <a:gd name="connsiteY5" fmla="*/ 867 h 228556"/>
                  <a:gd name="connsiteX6" fmla="*/ 278457 w 279227"/>
                  <a:gd name="connsiteY6" fmla="*/ 867 h 228556"/>
                  <a:gd name="connsiteX7" fmla="*/ 279029 w 279227"/>
                  <a:gd name="connsiteY7" fmla="*/ 2486 h 22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9227" h="228556">
                    <a:moveTo>
                      <a:pt x="279029" y="2486"/>
                    </a:moveTo>
                    <a:cubicBezTo>
                      <a:pt x="279305" y="3543"/>
                      <a:pt x="278933" y="4663"/>
                      <a:pt x="278076" y="5343"/>
                    </a:cubicBezTo>
                    <a:lnTo>
                      <a:pt x="4328" y="228133"/>
                    </a:lnTo>
                    <a:cubicBezTo>
                      <a:pt x="3013" y="229000"/>
                      <a:pt x="1241" y="228647"/>
                      <a:pt x="365" y="227323"/>
                    </a:cubicBezTo>
                    <a:cubicBezTo>
                      <a:pt x="-378" y="226209"/>
                      <a:pt x="-235" y="224714"/>
                      <a:pt x="708" y="223752"/>
                    </a:cubicBezTo>
                    <a:lnTo>
                      <a:pt x="274456" y="867"/>
                    </a:lnTo>
                    <a:cubicBezTo>
                      <a:pt x="275571" y="-222"/>
                      <a:pt x="277343" y="-222"/>
                      <a:pt x="278457" y="867"/>
                    </a:cubicBezTo>
                    <a:cubicBezTo>
                      <a:pt x="278829" y="1325"/>
                      <a:pt x="279029" y="1896"/>
                      <a:pt x="279029" y="2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0" name="MG-任意多边形 669" hidden="1"/>
              <p:cNvSpPr/>
              <p:nvPr>
                <p:custDataLst>
                  <p:tags r:id="rId659"/>
                </p:custDataLst>
              </p:nvPr>
            </p:nvSpPr>
            <p:spPr>
              <a:xfrm>
                <a:off x="9481734" y="2112668"/>
                <a:ext cx="108718" cy="68428"/>
              </a:xfrm>
              <a:custGeom>
                <a:avLst/>
                <a:gdLst>
                  <a:gd name="connsiteX0" fmla="*/ 108429 w 108718"/>
                  <a:gd name="connsiteY0" fmla="*/ 5559 h 68428"/>
                  <a:gd name="connsiteX1" fmla="*/ 105095 w 108718"/>
                  <a:gd name="connsiteY1" fmla="*/ 13179 h 68428"/>
                  <a:gd name="connsiteX2" fmla="*/ 9845 w 108718"/>
                  <a:gd name="connsiteY2" fmla="*/ 67853 h 68428"/>
                  <a:gd name="connsiteX3" fmla="*/ 520 w 108718"/>
                  <a:gd name="connsiteY3" fmla="*/ 64338 h 68428"/>
                  <a:gd name="connsiteX4" fmla="*/ 2892 w 108718"/>
                  <a:gd name="connsiteY4" fmla="*/ 55661 h 68428"/>
                  <a:gd name="connsiteX5" fmla="*/ 98142 w 108718"/>
                  <a:gd name="connsiteY5" fmla="*/ 987 h 68428"/>
                  <a:gd name="connsiteX6" fmla="*/ 107648 w 108718"/>
                  <a:gd name="connsiteY6" fmla="*/ 3521 h 68428"/>
                  <a:gd name="connsiteX7" fmla="*/ 107667 w 108718"/>
                  <a:gd name="connsiteY7" fmla="*/ 3559 h 68428"/>
                  <a:gd name="connsiteX8" fmla="*/ 108429 w 108718"/>
                  <a:gd name="connsiteY8" fmla="*/ 5559 h 6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18" h="68428">
                    <a:moveTo>
                      <a:pt x="108429" y="5559"/>
                    </a:moveTo>
                    <a:cubicBezTo>
                      <a:pt x="109124" y="8559"/>
                      <a:pt x="107772" y="11655"/>
                      <a:pt x="105095" y="13179"/>
                    </a:cubicBezTo>
                    <a:lnTo>
                      <a:pt x="9845" y="67853"/>
                    </a:lnTo>
                    <a:cubicBezTo>
                      <a:pt x="6302" y="69453"/>
                      <a:pt x="2121" y="67881"/>
                      <a:pt x="520" y="64338"/>
                    </a:cubicBezTo>
                    <a:cubicBezTo>
                      <a:pt x="-880" y="61252"/>
                      <a:pt x="120" y="57604"/>
                      <a:pt x="2892" y="55661"/>
                    </a:cubicBezTo>
                    <a:lnTo>
                      <a:pt x="98142" y="987"/>
                    </a:lnTo>
                    <a:cubicBezTo>
                      <a:pt x="101466" y="-937"/>
                      <a:pt x="105724" y="197"/>
                      <a:pt x="107648" y="3521"/>
                    </a:cubicBezTo>
                    <a:cubicBezTo>
                      <a:pt x="107648" y="3530"/>
                      <a:pt x="107658" y="3549"/>
                      <a:pt x="107667" y="3559"/>
                    </a:cubicBezTo>
                    <a:cubicBezTo>
                      <a:pt x="108048" y="4168"/>
                      <a:pt x="108305" y="4854"/>
                      <a:pt x="108429" y="55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1" name="MG-任意多边形 670" hidden="1"/>
              <p:cNvSpPr/>
              <p:nvPr>
                <p:custDataLst>
                  <p:tags r:id="rId660"/>
                </p:custDataLst>
              </p:nvPr>
            </p:nvSpPr>
            <p:spPr>
              <a:xfrm>
                <a:off x="9484162" y="2170565"/>
                <a:ext cx="152341" cy="10001"/>
              </a:xfrm>
              <a:custGeom>
                <a:avLst/>
                <a:gdLst>
                  <a:gd name="connsiteX0" fmla="*/ 152197 w 152341"/>
                  <a:gd name="connsiteY0" fmla="*/ 5384 h 10001"/>
                  <a:gd name="connsiteX1" fmla="*/ 152197 w 152341"/>
                  <a:gd name="connsiteY1" fmla="*/ 6241 h 10001"/>
                  <a:gd name="connsiteX2" fmla="*/ 148387 w 152341"/>
                  <a:gd name="connsiteY2" fmla="*/ 10051 h 10001"/>
                  <a:gd name="connsiteX3" fmla="*/ 3607 w 152341"/>
                  <a:gd name="connsiteY3" fmla="*/ 7670 h 10001"/>
                  <a:gd name="connsiteX4" fmla="*/ -108 w 152341"/>
                  <a:gd name="connsiteY4" fmla="*/ 3765 h 10001"/>
                  <a:gd name="connsiteX5" fmla="*/ -108 w 152341"/>
                  <a:gd name="connsiteY5" fmla="*/ 3765 h 10001"/>
                  <a:gd name="connsiteX6" fmla="*/ 3607 w 152341"/>
                  <a:gd name="connsiteY6" fmla="*/ 50 h 10001"/>
                  <a:gd name="connsiteX7" fmla="*/ 3702 w 152341"/>
                  <a:gd name="connsiteY7" fmla="*/ 50 h 10001"/>
                  <a:gd name="connsiteX8" fmla="*/ 148482 w 152341"/>
                  <a:gd name="connsiteY8" fmla="*/ 2431 h 10001"/>
                  <a:gd name="connsiteX9" fmla="*/ 152197 w 152341"/>
                  <a:gd name="connsiteY9" fmla="*/ 538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341" h="10001">
                    <a:moveTo>
                      <a:pt x="152197" y="5384"/>
                    </a:moveTo>
                    <a:cubicBezTo>
                      <a:pt x="152245" y="5670"/>
                      <a:pt x="152245" y="5956"/>
                      <a:pt x="152197" y="6241"/>
                    </a:cubicBezTo>
                    <a:cubicBezTo>
                      <a:pt x="152197" y="8346"/>
                      <a:pt x="150492" y="10051"/>
                      <a:pt x="148387" y="10051"/>
                    </a:cubicBezTo>
                    <a:lnTo>
                      <a:pt x="3607" y="7670"/>
                    </a:lnTo>
                    <a:cubicBezTo>
                      <a:pt x="1502" y="7622"/>
                      <a:pt x="-155" y="5870"/>
                      <a:pt x="-108" y="3765"/>
                    </a:cubicBezTo>
                    <a:cubicBezTo>
                      <a:pt x="-108" y="3765"/>
                      <a:pt x="-108" y="3765"/>
                      <a:pt x="-108" y="3765"/>
                    </a:cubicBezTo>
                    <a:cubicBezTo>
                      <a:pt x="-108" y="1717"/>
                      <a:pt x="1550" y="50"/>
                      <a:pt x="3607" y="50"/>
                    </a:cubicBezTo>
                    <a:cubicBezTo>
                      <a:pt x="3636" y="50"/>
                      <a:pt x="3674" y="50"/>
                      <a:pt x="3702" y="50"/>
                    </a:cubicBezTo>
                    <a:lnTo>
                      <a:pt x="148482" y="2431"/>
                    </a:lnTo>
                    <a:cubicBezTo>
                      <a:pt x="150254" y="2431"/>
                      <a:pt x="151797" y="3650"/>
                      <a:pt x="152197" y="5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2" name="MG-任意多边形 671" hidden="1"/>
              <p:cNvSpPr/>
              <p:nvPr>
                <p:custDataLst>
                  <p:tags r:id="rId661"/>
                </p:custDataLst>
              </p:nvPr>
            </p:nvSpPr>
            <p:spPr>
              <a:xfrm>
                <a:off x="9629489" y="1947673"/>
                <a:ext cx="136286" cy="232610"/>
              </a:xfrm>
              <a:custGeom>
                <a:avLst/>
                <a:gdLst>
                  <a:gd name="connsiteX0" fmla="*/ 135934 w 136286"/>
                  <a:gd name="connsiteY0" fmla="*/ 3105 h 232610"/>
                  <a:gd name="connsiteX1" fmla="*/ 135934 w 136286"/>
                  <a:gd name="connsiteY1" fmla="*/ 5867 h 232610"/>
                  <a:gd name="connsiteX2" fmla="*/ 6966 w 136286"/>
                  <a:gd name="connsiteY2" fmla="*/ 231038 h 232610"/>
                  <a:gd name="connsiteX3" fmla="*/ 1518 w 136286"/>
                  <a:gd name="connsiteY3" fmla="*/ 231924 h 232610"/>
                  <a:gd name="connsiteX4" fmla="*/ 203 w 136286"/>
                  <a:gd name="connsiteY4" fmla="*/ 227228 h 232610"/>
                  <a:gd name="connsiteX5" fmla="*/ 129172 w 136286"/>
                  <a:gd name="connsiteY5" fmla="*/ 1962 h 232610"/>
                  <a:gd name="connsiteX6" fmla="*/ 134410 w 136286"/>
                  <a:gd name="connsiteY6" fmla="*/ 533 h 232610"/>
                  <a:gd name="connsiteX7" fmla="*/ 135934 w 136286"/>
                  <a:gd name="connsiteY7" fmla="*/ 3105 h 2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286" h="232610">
                    <a:moveTo>
                      <a:pt x="135934" y="3105"/>
                    </a:moveTo>
                    <a:cubicBezTo>
                      <a:pt x="136258" y="3997"/>
                      <a:pt x="136258" y="4976"/>
                      <a:pt x="135934" y="5867"/>
                    </a:cubicBezTo>
                    <a:lnTo>
                      <a:pt x="6966" y="231038"/>
                    </a:lnTo>
                    <a:cubicBezTo>
                      <a:pt x="5709" y="232791"/>
                      <a:pt x="3261" y="233181"/>
                      <a:pt x="1518" y="231924"/>
                    </a:cubicBezTo>
                    <a:cubicBezTo>
                      <a:pt x="32" y="230857"/>
                      <a:pt x="-511" y="228905"/>
                      <a:pt x="203" y="227228"/>
                    </a:cubicBezTo>
                    <a:lnTo>
                      <a:pt x="129172" y="1962"/>
                    </a:lnTo>
                    <a:cubicBezTo>
                      <a:pt x="130248" y="151"/>
                      <a:pt x="132563" y="-481"/>
                      <a:pt x="134410" y="533"/>
                    </a:cubicBezTo>
                    <a:cubicBezTo>
                      <a:pt x="135258" y="1139"/>
                      <a:pt x="135811" y="2073"/>
                      <a:pt x="135934" y="31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3" name="MG-任意多边形 672" hidden="1"/>
              <p:cNvSpPr/>
              <p:nvPr>
                <p:custDataLst>
                  <p:tags r:id="rId662"/>
                </p:custDataLst>
              </p:nvPr>
            </p:nvSpPr>
            <p:spPr>
              <a:xfrm>
                <a:off x="9579511" y="2116140"/>
                <a:ext cx="56553" cy="63881"/>
              </a:xfrm>
              <a:custGeom>
                <a:avLst/>
                <a:gdLst>
                  <a:gd name="connsiteX0" fmla="*/ 56372 w 56553"/>
                  <a:gd name="connsiteY0" fmla="*/ 59904 h 63881"/>
                  <a:gd name="connsiteX1" fmla="*/ 53810 w 56553"/>
                  <a:gd name="connsiteY1" fmla="*/ 63857 h 63881"/>
                  <a:gd name="connsiteX2" fmla="*/ 50657 w 56553"/>
                  <a:gd name="connsiteY2" fmla="*/ 62857 h 63881"/>
                  <a:gd name="connsiteX3" fmla="*/ 841 w 56553"/>
                  <a:gd name="connsiteY3" fmla="*/ 5707 h 63881"/>
                  <a:gd name="connsiteX4" fmla="*/ 841 w 56553"/>
                  <a:gd name="connsiteY4" fmla="*/ 1040 h 63881"/>
                  <a:gd name="connsiteX5" fmla="*/ 5423 w 56553"/>
                  <a:gd name="connsiteY5" fmla="*/ 954 h 63881"/>
                  <a:gd name="connsiteX6" fmla="*/ 5508 w 56553"/>
                  <a:gd name="connsiteY6" fmla="*/ 1040 h 63881"/>
                  <a:gd name="connsiteX7" fmla="*/ 55324 w 56553"/>
                  <a:gd name="connsiteY7" fmla="*/ 58190 h 63881"/>
                  <a:gd name="connsiteX8" fmla="*/ 56372 w 56553"/>
                  <a:gd name="connsiteY8" fmla="*/ 59904 h 6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553" h="63881">
                    <a:moveTo>
                      <a:pt x="56372" y="59904"/>
                    </a:moveTo>
                    <a:cubicBezTo>
                      <a:pt x="56753" y="61705"/>
                      <a:pt x="55610" y="63476"/>
                      <a:pt x="53810" y="63857"/>
                    </a:cubicBezTo>
                    <a:cubicBezTo>
                      <a:pt x="52657" y="64105"/>
                      <a:pt x="51457" y="63724"/>
                      <a:pt x="50657" y="62857"/>
                    </a:cubicBezTo>
                    <a:lnTo>
                      <a:pt x="841" y="5707"/>
                    </a:lnTo>
                    <a:cubicBezTo>
                      <a:pt x="-426" y="4412"/>
                      <a:pt x="-426" y="2335"/>
                      <a:pt x="841" y="1040"/>
                    </a:cubicBezTo>
                    <a:cubicBezTo>
                      <a:pt x="2080" y="-246"/>
                      <a:pt x="4127" y="-284"/>
                      <a:pt x="5423" y="954"/>
                    </a:cubicBezTo>
                    <a:cubicBezTo>
                      <a:pt x="5451" y="983"/>
                      <a:pt x="5480" y="1011"/>
                      <a:pt x="5508" y="1040"/>
                    </a:cubicBezTo>
                    <a:lnTo>
                      <a:pt x="55324" y="58190"/>
                    </a:lnTo>
                    <a:cubicBezTo>
                      <a:pt x="55848" y="58638"/>
                      <a:pt x="56210" y="59238"/>
                      <a:pt x="56372" y="599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4" name="MG-任意多边形 673" hidden="1"/>
              <p:cNvSpPr/>
              <p:nvPr>
                <p:custDataLst>
                  <p:tags r:id="rId663"/>
                </p:custDataLst>
              </p:nvPr>
            </p:nvSpPr>
            <p:spPr>
              <a:xfrm>
                <a:off x="9930328" y="1978697"/>
                <a:ext cx="242885" cy="38167"/>
              </a:xfrm>
              <a:custGeom>
                <a:avLst/>
                <a:gdLst>
                  <a:gd name="connsiteX0" fmla="*/ 242670 w 242885"/>
                  <a:gd name="connsiteY0" fmla="*/ 31231 h 38167"/>
                  <a:gd name="connsiteX1" fmla="*/ 242670 w 242885"/>
                  <a:gd name="connsiteY1" fmla="*/ 33136 h 38167"/>
                  <a:gd name="connsiteX2" fmla="*/ 236288 w 242885"/>
                  <a:gd name="connsiteY2" fmla="*/ 38184 h 38167"/>
                  <a:gd name="connsiteX3" fmla="*/ 5021 w 242885"/>
                  <a:gd name="connsiteY3" fmla="*/ 11514 h 38167"/>
                  <a:gd name="connsiteX4" fmla="*/ -75 w 242885"/>
                  <a:gd name="connsiteY4" fmla="*/ 5180 h 38167"/>
                  <a:gd name="connsiteX5" fmla="*/ 6259 w 242885"/>
                  <a:gd name="connsiteY5" fmla="*/ 84 h 38167"/>
                  <a:gd name="connsiteX6" fmla="*/ 237622 w 242885"/>
                  <a:gd name="connsiteY6" fmla="*/ 26754 h 38167"/>
                  <a:gd name="connsiteX7" fmla="*/ 242670 w 242885"/>
                  <a:gd name="connsiteY7" fmla="*/ 31231 h 3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885" h="38167">
                    <a:moveTo>
                      <a:pt x="242670" y="31231"/>
                    </a:moveTo>
                    <a:cubicBezTo>
                      <a:pt x="242813" y="31857"/>
                      <a:pt x="242813" y="32509"/>
                      <a:pt x="242670" y="33136"/>
                    </a:cubicBezTo>
                    <a:cubicBezTo>
                      <a:pt x="242270" y="36276"/>
                      <a:pt x="239432" y="38520"/>
                      <a:pt x="236288" y="38184"/>
                    </a:cubicBezTo>
                    <a:lnTo>
                      <a:pt x="5021" y="11514"/>
                    </a:lnTo>
                    <a:cubicBezTo>
                      <a:pt x="1868" y="11172"/>
                      <a:pt x="-418" y="8336"/>
                      <a:pt x="-75" y="5180"/>
                    </a:cubicBezTo>
                    <a:cubicBezTo>
                      <a:pt x="268" y="2023"/>
                      <a:pt x="3107" y="-258"/>
                      <a:pt x="6259" y="84"/>
                    </a:cubicBezTo>
                    <a:lnTo>
                      <a:pt x="237622" y="26754"/>
                    </a:lnTo>
                    <a:cubicBezTo>
                      <a:pt x="240089" y="27016"/>
                      <a:pt x="242117" y="28814"/>
                      <a:pt x="242670" y="312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5" name="MG-任意多边形 674" hidden="1"/>
              <p:cNvSpPr/>
              <p:nvPr>
                <p:custDataLst>
                  <p:tags r:id="rId664"/>
                </p:custDataLst>
              </p:nvPr>
            </p:nvSpPr>
            <p:spPr>
              <a:xfrm>
                <a:off x="9927594" y="1927724"/>
                <a:ext cx="95361" cy="65698"/>
              </a:xfrm>
              <a:custGeom>
                <a:avLst/>
                <a:gdLst>
                  <a:gd name="connsiteX0" fmla="*/ 95004 w 95361"/>
                  <a:gd name="connsiteY0" fmla="*/ 6480 h 65698"/>
                  <a:gd name="connsiteX1" fmla="*/ 91099 w 95361"/>
                  <a:gd name="connsiteY1" fmla="*/ 16005 h 65698"/>
                  <a:gd name="connsiteX2" fmla="*/ 12994 w 95361"/>
                  <a:gd name="connsiteY2" fmla="*/ 64392 h 65698"/>
                  <a:gd name="connsiteX3" fmla="*/ 1278 w 95361"/>
                  <a:gd name="connsiteY3" fmla="*/ 61869 h 65698"/>
                  <a:gd name="connsiteX4" fmla="*/ 1183 w 95361"/>
                  <a:gd name="connsiteY4" fmla="*/ 61725 h 65698"/>
                  <a:gd name="connsiteX5" fmla="*/ 3936 w 95361"/>
                  <a:gd name="connsiteY5" fmla="*/ 49919 h 65698"/>
                  <a:gd name="connsiteX6" fmla="*/ 3945 w 95361"/>
                  <a:gd name="connsiteY6" fmla="*/ 49914 h 65698"/>
                  <a:gd name="connsiteX7" fmla="*/ 82145 w 95361"/>
                  <a:gd name="connsiteY7" fmla="*/ 1336 h 65698"/>
                  <a:gd name="connsiteX8" fmla="*/ 93823 w 95361"/>
                  <a:gd name="connsiteY8" fmla="*/ 4041 h 65698"/>
                  <a:gd name="connsiteX9" fmla="*/ 93861 w 95361"/>
                  <a:gd name="connsiteY9" fmla="*/ 4099 h 65698"/>
                  <a:gd name="connsiteX10" fmla="*/ 95004 w 95361"/>
                  <a:gd name="connsiteY10" fmla="*/ 6480 h 6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361" h="65698">
                    <a:moveTo>
                      <a:pt x="95004" y="6480"/>
                    </a:moveTo>
                    <a:cubicBezTo>
                      <a:pt x="95899" y="10165"/>
                      <a:pt x="94328" y="14009"/>
                      <a:pt x="91099" y="16005"/>
                    </a:cubicBezTo>
                    <a:lnTo>
                      <a:pt x="12994" y="64392"/>
                    </a:lnTo>
                    <a:cubicBezTo>
                      <a:pt x="9060" y="66931"/>
                      <a:pt x="3812" y="65802"/>
                      <a:pt x="1278" y="61869"/>
                    </a:cubicBezTo>
                    <a:cubicBezTo>
                      <a:pt x="1240" y="61821"/>
                      <a:pt x="1212" y="61774"/>
                      <a:pt x="1183" y="61725"/>
                    </a:cubicBezTo>
                    <a:cubicBezTo>
                      <a:pt x="-1313" y="57704"/>
                      <a:pt x="-84" y="52418"/>
                      <a:pt x="3936" y="49919"/>
                    </a:cubicBezTo>
                    <a:cubicBezTo>
                      <a:pt x="3936" y="49917"/>
                      <a:pt x="3945" y="49916"/>
                      <a:pt x="3945" y="49914"/>
                    </a:cubicBezTo>
                    <a:lnTo>
                      <a:pt x="82145" y="1336"/>
                    </a:lnTo>
                    <a:cubicBezTo>
                      <a:pt x="86117" y="-1142"/>
                      <a:pt x="91347" y="69"/>
                      <a:pt x="93823" y="4041"/>
                    </a:cubicBezTo>
                    <a:cubicBezTo>
                      <a:pt x="93833" y="4060"/>
                      <a:pt x="93852" y="4080"/>
                      <a:pt x="93861" y="4099"/>
                    </a:cubicBezTo>
                    <a:cubicBezTo>
                      <a:pt x="94376" y="4821"/>
                      <a:pt x="94766" y="5626"/>
                      <a:pt x="95004" y="64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6" name="MG-任意多边形 675" hidden="1"/>
              <p:cNvSpPr/>
              <p:nvPr>
                <p:custDataLst>
                  <p:tags r:id="rId665"/>
                </p:custDataLst>
              </p:nvPr>
            </p:nvSpPr>
            <p:spPr>
              <a:xfrm>
                <a:off x="9932669" y="1981260"/>
                <a:ext cx="356244" cy="276889"/>
              </a:xfrm>
              <a:custGeom>
                <a:avLst/>
                <a:gdLst>
                  <a:gd name="connsiteX0" fmla="*/ 356058 w 356244"/>
                  <a:gd name="connsiteY0" fmla="*/ 272794 h 276889"/>
                  <a:gd name="connsiteX1" fmla="*/ 355391 w 356244"/>
                  <a:gd name="connsiteY1" fmla="*/ 275556 h 276889"/>
                  <a:gd name="connsiteX2" fmla="*/ 350733 w 356244"/>
                  <a:gd name="connsiteY2" fmla="*/ 276309 h 276889"/>
                  <a:gd name="connsiteX3" fmla="*/ 350628 w 356244"/>
                  <a:gd name="connsiteY3" fmla="*/ 276223 h 276889"/>
                  <a:gd name="connsiteX4" fmla="*/ 1347 w 356244"/>
                  <a:gd name="connsiteY4" fmla="*/ 5999 h 276889"/>
                  <a:gd name="connsiteX5" fmla="*/ 394 w 356244"/>
                  <a:gd name="connsiteY5" fmla="*/ 1332 h 276889"/>
                  <a:gd name="connsiteX6" fmla="*/ 5157 w 356244"/>
                  <a:gd name="connsiteY6" fmla="*/ 760 h 276889"/>
                  <a:gd name="connsiteX7" fmla="*/ 354534 w 356244"/>
                  <a:gd name="connsiteY7" fmla="*/ 270984 h 276889"/>
                  <a:gd name="connsiteX8" fmla="*/ 356058 w 356244"/>
                  <a:gd name="connsiteY8" fmla="*/ 272794 h 27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6244" h="276889">
                    <a:moveTo>
                      <a:pt x="356058" y="272794"/>
                    </a:moveTo>
                    <a:cubicBezTo>
                      <a:pt x="356277" y="273766"/>
                      <a:pt x="356029" y="274785"/>
                      <a:pt x="355391" y="275556"/>
                    </a:cubicBezTo>
                    <a:cubicBezTo>
                      <a:pt x="354315" y="277052"/>
                      <a:pt x="352229" y="277385"/>
                      <a:pt x="350733" y="276309"/>
                    </a:cubicBezTo>
                    <a:cubicBezTo>
                      <a:pt x="350695" y="276280"/>
                      <a:pt x="350666" y="276252"/>
                      <a:pt x="350628" y="276223"/>
                    </a:cubicBezTo>
                    <a:lnTo>
                      <a:pt x="1347" y="5999"/>
                    </a:lnTo>
                    <a:cubicBezTo>
                      <a:pt x="-130" y="4925"/>
                      <a:pt x="-549" y="2898"/>
                      <a:pt x="394" y="1332"/>
                    </a:cubicBezTo>
                    <a:cubicBezTo>
                      <a:pt x="1566" y="-122"/>
                      <a:pt x="3680" y="-376"/>
                      <a:pt x="5157" y="760"/>
                    </a:cubicBezTo>
                    <a:lnTo>
                      <a:pt x="354534" y="270984"/>
                    </a:lnTo>
                    <a:cubicBezTo>
                      <a:pt x="355239" y="271384"/>
                      <a:pt x="355782" y="272032"/>
                      <a:pt x="356058" y="2727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7" name="MG-任意多边形 676" hidden="1"/>
              <p:cNvSpPr/>
              <p:nvPr>
                <p:custDataLst>
                  <p:tags r:id="rId666"/>
                </p:custDataLst>
              </p:nvPr>
            </p:nvSpPr>
            <p:spPr>
              <a:xfrm>
                <a:off x="9931192" y="1979161"/>
                <a:ext cx="225450" cy="172006"/>
              </a:xfrm>
              <a:custGeom>
                <a:avLst/>
                <a:gdLst>
                  <a:gd name="connsiteX0" fmla="*/ 225233 w 225450"/>
                  <a:gd name="connsiteY0" fmla="*/ 165355 h 172006"/>
                  <a:gd name="connsiteX1" fmla="*/ 224280 w 225450"/>
                  <a:gd name="connsiteY1" fmla="*/ 169832 h 172006"/>
                  <a:gd name="connsiteX2" fmla="*/ 216565 w 225450"/>
                  <a:gd name="connsiteY2" fmla="*/ 170975 h 172006"/>
                  <a:gd name="connsiteX3" fmla="*/ 1872 w 225450"/>
                  <a:gd name="connsiteY3" fmla="*/ 9812 h 172006"/>
                  <a:gd name="connsiteX4" fmla="*/ 1176 w 225450"/>
                  <a:gd name="connsiteY4" fmla="*/ 2030 h 172006"/>
                  <a:gd name="connsiteX5" fmla="*/ 8444 w 225450"/>
                  <a:gd name="connsiteY5" fmla="*/ 953 h 172006"/>
                  <a:gd name="connsiteX6" fmla="*/ 223423 w 225450"/>
                  <a:gd name="connsiteY6" fmla="*/ 161640 h 172006"/>
                  <a:gd name="connsiteX7" fmla="*/ 225233 w 225450"/>
                  <a:gd name="connsiteY7" fmla="*/ 165355 h 17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450" h="172006">
                    <a:moveTo>
                      <a:pt x="225233" y="165355"/>
                    </a:moveTo>
                    <a:cubicBezTo>
                      <a:pt x="225538" y="166917"/>
                      <a:pt x="225195" y="168536"/>
                      <a:pt x="224280" y="169832"/>
                    </a:cubicBezTo>
                    <a:cubicBezTo>
                      <a:pt x="222461" y="172270"/>
                      <a:pt x="219013" y="172784"/>
                      <a:pt x="216565" y="170975"/>
                    </a:cubicBezTo>
                    <a:lnTo>
                      <a:pt x="1872" y="9812"/>
                    </a:lnTo>
                    <a:cubicBezTo>
                      <a:pt x="-472" y="7853"/>
                      <a:pt x="-776" y="4369"/>
                      <a:pt x="1176" y="2030"/>
                    </a:cubicBezTo>
                    <a:cubicBezTo>
                      <a:pt x="2976" y="-119"/>
                      <a:pt x="6101" y="-582"/>
                      <a:pt x="8444" y="953"/>
                    </a:cubicBezTo>
                    <a:lnTo>
                      <a:pt x="223423" y="161640"/>
                    </a:lnTo>
                    <a:cubicBezTo>
                      <a:pt x="224480" y="162602"/>
                      <a:pt x="225138" y="163926"/>
                      <a:pt x="225233" y="1653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8" name="MG-任意多边形 677" hidden="1"/>
              <p:cNvSpPr/>
              <p:nvPr>
                <p:custDataLst>
                  <p:tags r:id="rId667"/>
                </p:custDataLst>
              </p:nvPr>
            </p:nvSpPr>
            <p:spPr>
              <a:xfrm>
                <a:off x="10147308" y="2118920"/>
                <a:ext cx="253941" cy="30022"/>
              </a:xfrm>
              <a:custGeom>
                <a:avLst/>
                <a:gdLst>
                  <a:gd name="connsiteX0" fmla="*/ 253814 w 253941"/>
                  <a:gd name="connsiteY0" fmla="*/ 3879 h 30022"/>
                  <a:gd name="connsiteX1" fmla="*/ 249947 w 253941"/>
                  <a:gd name="connsiteY1" fmla="*/ 8546 h 30022"/>
                  <a:gd name="connsiteX2" fmla="*/ 249909 w 253941"/>
                  <a:gd name="connsiteY2" fmla="*/ 8546 h 30022"/>
                  <a:gd name="connsiteX3" fmla="*/ 3973 w 253941"/>
                  <a:gd name="connsiteY3" fmla="*/ 30073 h 30022"/>
                  <a:gd name="connsiteX4" fmla="*/ -104 w 253941"/>
                  <a:gd name="connsiteY4" fmla="*/ 25587 h 30022"/>
                  <a:gd name="connsiteX5" fmla="*/ 3306 w 253941"/>
                  <a:gd name="connsiteY5" fmla="*/ 21596 h 30022"/>
                  <a:gd name="connsiteX6" fmla="*/ 249242 w 253941"/>
                  <a:gd name="connsiteY6" fmla="*/ 69 h 30022"/>
                  <a:gd name="connsiteX7" fmla="*/ 253814 w 253941"/>
                  <a:gd name="connsiteY7" fmla="*/ 3841 h 30022"/>
                  <a:gd name="connsiteX8" fmla="*/ 253814 w 253941"/>
                  <a:gd name="connsiteY8" fmla="*/ 3879 h 3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941" h="30022">
                    <a:moveTo>
                      <a:pt x="253814" y="3879"/>
                    </a:moveTo>
                    <a:cubicBezTo>
                      <a:pt x="254033" y="6232"/>
                      <a:pt x="252299" y="8327"/>
                      <a:pt x="249947" y="8546"/>
                    </a:cubicBezTo>
                    <a:cubicBezTo>
                      <a:pt x="249928" y="8546"/>
                      <a:pt x="249918" y="8546"/>
                      <a:pt x="249909" y="8546"/>
                    </a:cubicBezTo>
                    <a:lnTo>
                      <a:pt x="3973" y="30073"/>
                    </a:lnTo>
                    <a:cubicBezTo>
                      <a:pt x="1611" y="29959"/>
                      <a:pt x="-218" y="27949"/>
                      <a:pt x="-104" y="25587"/>
                    </a:cubicBezTo>
                    <a:cubicBezTo>
                      <a:pt x="-8" y="23634"/>
                      <a:pt x="1392" y="21996"/>
                      <a:pt x="3306" y="21596"/>
                    </a:cubicBezTo>
                    <a:lnTo>
                      <a:pt x="249242" y="69"/>
                    </a:lnTo>
                    <a:cubicBezTo>
                      <a:pt x="251547" y="-150"/>
                      <a:pt x="253595" y="1536"/>
                      <a:pt x="253814" y="3841"/>
                    </a:cubicBezTo>
                    <a:cubicBezTo>
                      <a:pt x="253814" y="3860"/>
                      <a:pt x="253814" y="3870"/>
                      <a:pt x="253814" y="3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9" name="MG-任意多边形 678" hidden="1"/>
              <p:cNvSpPr/>
              <p:nvPr>
                <p:custDataLst>
                  <p:tags r:id="rId668"/>
                </p:custDataLst>
              </p:nvPr>
            </p:nvSpPr>
            <p:spPr>
              <a:xfrm>
                <a:off x="10144008" y="2004246"/>
                <a:ext cx="30443" cy="147896"/>
              </a:xfrm>
              <a:custGeom>
                <a:avLst/>
                <a:gdLst>
                  <a:gd name="connsiteX0" fmla="*/ 30228 w 30443"/>
                  <a:gd name="connsiteY0" fmla="*/ 5396 h 147896"/>
                  <a:gd name="connsiteX1" fmla="*/ 30228 w 30443"/>
                  <a:gd name="connsiteY1" fmla="*/ 7777 h 147896"/>
                  <a:gd name="connsiteX2" fmla="*/ 13845 w 30443"/>
                  <a:gd name="connsiteY2" fmla="*/ 141794 h 147896"/>
                  <a:gd name="connsiteX3" fmla="*/ 6320 w 30443"/>
                  <a:gd name="connsiteY3" fmla="*/ 147909 h 147896"/>
                  <a:gd name="connsiteX4" fmla="*/ 6130 w 30443"/>
                  <a:gd name="connsiteY4" fmla="*/ 147890 h 147896"/>
                  <a:gd name="connsiteX5" fmla="*/ -61 w 30443"/>
                  <a:gd name="connsiteY5" fmla="*/ 140079 h 147896"/>
                  <a:gd name="connsiteX6" fmla="*/ 16321 w 30443"/>
                  <a:gd name="connsiteY6" fmla="*/ 6063 h 147896"/>
                  <a:gd name="connsiteX7" fmla="*/ 24332 w 30443"/>
                  <a:gd name="connsiteY7" fmla="*/ 128 h 147896"/>
                  <a:gd name="connsiteX8" fmla="*/ 30133 w 30443"/>
                  <a:gd name="connsiteY8" fmla="*/ 5396 h 14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443" h="147896">
                    <a:moveTo>
                      <a:pt x="30228" y="5396"/>
                    </a:moveTo>
                    <a:cubicBezTo>
                      <a:pt x="30371" y="6184"/>
                      <a:pt x="30371" y="6989"/>
                      <a:pt x="30228" y="7777"/>
                    </a:cubicBezTo>
                    <a:lnTo>
                      <a:pt x="13845" y="141794"/>
                    </a:lnTo>
                    <a:cubicBezTo>
                      <a:pt x="13454" y="145566"/>
                      <a:pt x="10083" y="148299"/>
                      <a:pt x="6320" y="147909"/>
                    </a:cubicBezTo>
                    <a:cubicBezTo>
                      <a:pt x="6254" y="147909"/>
                      <a:pt x="6196" y="147899"/>
                      <a:pt x="6130" y="147890"/>
                    </a:cubicBezTo>
                    <a:cubicBezTo>
                      <a:pt x="2263" y="147442"/>
                      <a:pt x="-509" y="143947"/>
                      <a:pt x="-61" y="140079"/>
                    </a:cubicBezTo>
                    <a:lnTo>
                      <a:pt x="16321" y="6063"/>
                    </a:lnTo>
                    <a:cubicBezTo>
                      <a:pt x="16893" y="2213"/>
                      <a:pt x="20484" y="-445"/>
                      <a:pt x="24332" y="128"/>
                    </a:cubicBezTo>
                    <a:cubicBezTo>
                      <a:pt x="27152" y="548"/>
                      <a:pt x="29447" y="2628"/>
                      <a:pt x="30133" y="5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0" name="MG-任意多边形 679" hidden="1"/>
              <p:cNvSpPr/>
              <p:nvPr>
                <p:custDataLst>
                  <p:tags r:id="rId669"/>
                </p:custDataLst>
              </p:nvPr>
            </p:nvSpPr>
            <p:spPr>
              <a:xfrm>
                <a:off x="10009789" y="1931297"/>
                <a:ext cx="145885" cy="218692"/>
              </a:xfrm>
              <a:custGeom>
                <a:avLst/>
                <a:gdLst>
                  <a:gd name="connsiteX0" fmla="*/ 145683 w 145885"/>
                  <a:gd name="connsiteY0" fmla="*/ 213219 h 218692"/>
                  <a:gd name="connsiteX1" fmla="*/ 143778 w 145885"/>
                  <a:gd name="connsiteY1" fmla="*/ 217981 h 218692"/>
                  <a:gd name="connsiteX2" fmla="*/ 137567 w 145885"/>
                  <a:gd name="connsiteY2" fmla="*/ 216762 h 218692"/>
                  <a:gd name="connsiteX3" fmla="*/ 137491 w 145885"/>
                  <a:gd name="connsiteY3" fmla="*/ 216648 h 218692"/>
                  <a:gd name="connsiteX4" fmla="*/ 617 w 145885"/>
                  <a:gd name="connsiteY4" fmla="*/ 7098 h 218692"/>
                  <a:gd name="connsiteX5" fmla="*/ 1951 w 145885"/>
                  <a:gd name="connsiteY5" fmla="*/ 811 h 218692"/>
                  <a:gd name="connsiteX6" fmla="*/ 8161 w 145885"/>
                  <a:gd name="connsiteY6" fmla="*/ 2031 h 218692"/>
                  <a:gd name="connsiteX7" fmla="*/ 8237 w 145885"/>
                  <a:gd name="connsiteY7" fmla="*/ 2145 h 218692"/>
                  <a:gd name="connsiteX8" fmla="*/ 145016 w 145885"/>
                  <a:gd name="connsiteY8" fmla="*/ 211695 h 218692"/>
                  <a:gd name="connsiteX9" fmla="*/ 145683 w 145885"/>
                  <a:gd name="connsiteY9" fmla="*/ 213219 h 21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885" h="218692">
                    <a:moveTo>
                      <a:pt x="145683" y="213219"/>
                    </a:moveTo>
                    <a:cubicBezTo>
                      <a:pt x="146054" y="215048"/>
                      <a:pt x="145302" y="216915"/>
                      <a:pt x="143778" y="217981"/>
                    </a:cubicBezTo>
                    <a:cubicBezTo>
                      <a:pt x="141730" y="219362"/>
                      <a:pt x="138949" y="218810"/>
                      <a:pt x="137567" y="216762"/>
                    </a:cubicBezTo>
                    <a:cubicBezTo>
                      <a:pt x="137539" y="216724"/>
                      <a:pt x="137520" y="216686"/>
                      <a:pt x="137491" y="216648"/>
                    </a:cubicBezTo>
                    <a:lnTo>
                      <a:pt x="617" y="7098"/>
                    </a:lnTo>
                    <a:cubicBezTo>
                      <a:pt x="-736" y="4991"/>
                      <a:pt x="-145" y="2189"/>
                      <a:pt x="1951" y="811"/>
                    </a:cubicBezTo>
                    <a:cubicBezTo>
                      <a:pt x="3998" y="-568"/>
                      <a:pt x="6780" y="-21"/>
                      <a:pt x="8161" y="2031"/>
                    </a:cubicBezTo>
                    <a:cubicBezTo>
                      <a:pt x="8189" y="2069"/>
                      <a:pt x="8208" y="2107"/>
                      <a:pt x="8237" y="2145"/>
                    </a:cubicBezTo>
                    <a:lnTo>
                      <a:pt x="145016" y="211695"/>
                    </a:lnTo>
                    <a:cubicBezTo>
                      <a:pt x="145359" y="212143"/>
                      <a:pt x="145587" y="212666"/>
                      <a:pt x="145683" y="2132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1" name="MG-任意多边形 680" hidden="1"/>
              <p:cNvSpPr/>
              <p:nvPr>
                <p:custDataLst>
                  <p:tags r:id="rId670"/>
                </p:custDataLst>
              </p:nvPr>
            </p:nvSpPr>
            <p:spPr>
              <a:xfrm>
                <a:off x="10143046" y="2137073"/>
                <a:ext cx="150568" cy="125732"/>
              </a:xfrm>
              <a:custGeom>
                <a:avLst/>
                <a:gdLst>
                  <a:gd name="connsiteX0" fmla="*/ 150253 w 150568"/>
                  <a:gd name="connsiteY0" fmla="*/ 115933 h 125732"/>
                  <a:gd name="connsiteX1" fmla="*/ 148634 w 150568"/>
                  <a:gd name="connsiteY1" fmla="*/ 122791 h 125732"/>
                  <a:gd name="connsiteX2" fmla="*/ 137242 w 150568"/>
                  <a:gd name="connsiteY2" fmla="*/ 123972 h 125732"/>
                  <a:gd name="connsiteX3" fmla="*/ 137204 w 150568"/>
                  <a:gd name="connsiteY3" fmla="*/ 123934 h 125732"/>
                  <a:gd name="connsiteX4" fmla="*/ 2901 w 150568"/>
                  <a:gd name="connsiteY4" fmla="*/ 14397 h 125732"/>
                  <a:gd name="connsiteX5" fmla="*/ 1663 w 150568"/>
                  <a:gd name="connsiteY5" fmla="*/ 2967 h 125732"/>
                  <a:gd name="connsiteX6" fmla="*/ 13093 w 150568"/>
                  <a:gd name="connsiteY6" fmla="*/ 1824 h 125732"/>
                  <a:gd name="connsiteX7" fmla="*/ 147491 w 150568"/>
                  <a:gd name="connsiteY7" fmla="*/ 111361 h 125732"/>
                  <a:gd name="connsiteX8" fmla="*/ 150253 w 150568"/>
                  <a:gd name="connsiteY8" fmla="*/ 115933 h 12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568" h="125732">
                    <a:moveTo>
                      <a:pt x="150253" y="115933"/>
                    </a:moveTo>
                    <a:cubicBezTo>
                      <a:pt x="150815" y="118343"/>
                      <a:pt x="150215" y="120886"/>
                      <a:pt x="148634" y="122791"/>
                    </a:cubicBezTo>
                    <a:cubicBezTo>
                      <a:pt x="145815" y="126258"/>
                      <a:pt x="140719" y="126792"/>
                      <a:pt x="137242" y="123972"/>
                    </a:cubicBezTo>
                    <a:cubicBezTo>
                      <a:pt x="137233" y="123953"/>
                      <a:pt x="137213" y="123944"/>
                      <a:pt x="137204" y="123934"/>
                    </a:cubicBezTo>
                    <a:lnTo>
                      <a:pt x="2901" y="14397"/>
                    </a:lnTo>
                    <a:cubicBezTo>
                      <a:pt x="-566" y="11568"/>
                      <a:pt x="-1118" y="6472"/>
                      <a:pt x="1663" y="2967"/>
                    </a:cubicBezTo>
                    <a:cubicBezTo>
                      <a:pt x="4549" y="-424"/>
                      <a:pt x="9598" y="-929"/>
                      <a:pt x="13093" y="1824"/>
                    </a:cubicBezTo>
                    <a:lnTo>
                      <a:pt x="147491" y="111361"/>
                    </a:lnTo>
                    <a:cubicBezTo>
                      <a:pt x="148872" y="112552"/>
                      <a:pt x="149844" y="114152"/>
                      <a:pt x="150253" y="115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2" name="MG-任意多边形 681" hidden="1"/>
              <p:cNvSpPr/>
              <p:nvPr>
                <p:custDataLst>
                  <p:tags r:id="rId671"/>
                </p:custDataLst>
              </p:nvPr>
            </p:nvSpPr>
            <p:spPr>
              <a:xfrm>
                <a:off x="10280069" y="2118252"/>
                <a:ext cx="122451" cy="141864"/>
              </a:xfrm>
              <a:custGeom>
                <a:avLst/>
                <a:gdLst>
                  <a:gd name="connsiteX0" fmla="*/ 122195 w 122451"/>
                  <a:gd name="connsiteY0" fmla="*/ 4261 h 141864"/>
                  <a:gd name="connsiteX1" fmla="*/ 121052 w 122451"/>
                  <a:gd name="connsiteY1" fmla="*/ 8928 h 141864"/>
                  <a:gd name="connsiteX2" fmla="*/ 9419 w 122451"/>
                  <a:gd name="connsiteY2" fmla="*/ 139992 h 141864"/>
                  <a:gd name="connsiteX3" fmla="*/ 1799 w 122451"/>
                  <a:gd name="connsiteY3" fmla="*/ 140659 h 141864"/>
                  <a:gd name="connsiteX4" fmla="*/ 1132 w 122451"/>
                  <a:gd name="connsiteY4" fmla="*/ 133144 h 141864"/>
                  <a:gd name="connsiteX5" fmla="*/ 1228 w 122451"/>
                  <a:gd name="connsiteY5" fmla="*/ 133039 h 141864"/>
                  <a:gd name="connsiteX6" fmla="*/ 112765 w 122451"/>
                  <a:gd name="connsiteY6" fmla="*/ 1880 h 141864"/>
                  <a:gd name="connsiteX7" fmla="*/ 120386 w 122451"/>
                  <a:gd name="connsiteY7" fmla="*/ 1308 h 141864"/>
                  <a:gd name="connsiteX8" fmla="*/ 122195 w 122451"/>
                  <a:gd name="connsiteY8" fmla="*/ 4261 h 1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451" h="141864">
                    <a:moveTo>
                      <a:pt x="122195" y="4261"/>
                    </a:moveTo>
                    <a:cubicBezTo>
                      <a:pt x="122595" y="5909"/>
                      <a:pt x="122167" y="7652"/>
                      <a:pt x="121052" y="8928"/>
                    </a:cubicBezTo>
                    <a:lnTo>
                      <a:pt x="9419" y="139992"/>
                    </a:lnTo>
                    <a:cubicBezTo>
                      <a:pt x="7495" y="142269"/>
                      <a:pt x="4095" y="142564"/>
                      <a:pt x="1799" y="140659"/>
                    </a:cubicBezTo>
                    <a:cubicBezTo>
                      <a:pt x="-458" y="138764"/>
                      <a:pt x="-754" y="135401"/>
                      <a:pt x="1132" y="133144"/>
                    </a:cubicBezTo>
                    <a:cubicBezTo>
                      <a:pt x="1171" y="133106"/>
                      <a:pt x="1199" y="133077"/>
                      <a:pt x="1228" y="133039"/>
                    </a:cubicBezTo>
                    <a:lnTo>
                      <a:pt x="112765" y="1880"/>
                    </a:lnTo>
                    <a:cubicBezTo>
                      <a:pt x="114747" y="-320"/>
                      <a:pt x="118099" y="-568"/>
                      <a:pt x="120386" y="1308"/>
                    </a:cubicBezTo>
                    <a:cubicBezTo>
                      <a:pt x="121329" y="2032"/>
                      <a:pt x="121976" y="3090"/>
                      <a:pt x="122195" y="42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3" name="MG-任意多边形 682" hidden="1"/>
              <p:cNvSpPr/>
              <p:nvPr>
                <p:custDataLst>
                  <p:tags r:id="rId672"/>
                </p:custDataLst>
              </p:nvPr>
            </p:nvSpPr>
            <p:spPr>
              <a:xfrm>
                <a:off x="10162501" y="2006131"/>
                <a:ext cx="128127" cy="254142"/>
              </a:xfrm>
              <a:custGeom>
                <a:avLst/>
                <a:gdLst>
                  <a:gd name="connsiteX0" fmla="*/ 127749 w 128127"/>
                  <a:gd name="connsiteY0" fmla="*/ 247542 h 254142"/>
                  <a:gd name="connsiteX1" fmla="*/ 124606 w 128127"/>
                  <a:gd name="connsiteY1" fmla="*/ 253923 h 254142"/>
                  <a:gd name="connsiteX2" fmla="*/ 118224 w 128127"/>
                  <a:gd name="connsiteY2" fmla="*/ 250780 h 254142"/>
                  <a:gd name="connsiteX3" fmla="*/ 400 w 128127"/>
                  <a:gd name="connsiteY3" fmla="*/ 7226 h 254142"/>
                  <a:gd name="connsiteX4" fmla="*/ 2686 w 128127"/>
                  <a:gd name="connsiteY4" fmla="*/ 558 h 254142"/>
                  <a:gd name="connsiteX5" fmla="*/ 9354 w 128127"/>
                  <a:gd name="connsiteY5" fmla="*/ 2844 h 254142"/>
                  <a:gd name="connsiteX6" fmla="*/ 127368 w 128127"/>
                  <a:gd name="connsiteY6" fmla="*/ 246494 h 254142"/>
                  <a:gd name="connsiteX7" fmla="*/ 127749 w 128127"/>
                  <a:gd name="connsiteY7" fmla="*/ 247542 h 2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127" h="254142">
                    <a:moveTo>
                      <a:pt x="127749" y="247542"/>
                    </a:moveTo>
                    <a:cubicBezTo>
                      <a:pt x="128645" y="250171"/>
                      <a:pt x="127235" y="253028"/>
                      <a:pt x="124606" y="253923"/>
                    </a:cubicBezTo>
                    <a:cubicBezTo>
                      <a:pt x="121977" y="254819"/>
                      <a:pt x="119120" y="253409"/>
                      <a:pt x="118224" y="250780"/>
                    </a:cubicBezTo>
                    <a:lnTo>
                      <a:pt x="400" y="7226"/>
                    </a:lnTo>
                    <a:cubicBezTo>
                      <a:pt x="-810" y="4753"/>
                      <a:pt x="210" y="1768"/>
                      <a:pt x="2686" y="558"/>
                    </a:cubicBezTo>
                    <a:cubicBezTo>
                      <a:pt x="5163" y="-651"/>
                      <a:pt x="8144" y="372"/>
                      <a:pt x="9354" y="2844"/>
                    </a:cubicBezTo>
                    <a:lnTo>
                      <a:pt x="127368" y="246494"/>
                    </a:lnTo>
                    <a:cubicBezTo>
                      <a:pt x="127540" y="246827"/>
                      <a:pt x="127664" y="247180"/>
                      <a:pt x="127749" y="2475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4" name="MG-任意多边形 683" hidden="1"/>
              <p:cNvSpPr/>
              <p:nvPr>
                <p:custDataLst>
                  <p:tags r:id="rId673"/>
                </p:custDataLst>
              </p:nvPr>
            </p:nvSpPr>
            <p:spPr>
              <a:xfrm>
                <a:off x="10282598" y="2251967"/>
                <a:ext cx="95464" cy="345416"/>
              </a:xfrm>
              <a:custGeom>
                <a:avLst/>
                <a:gdLst>
                  <a:gd name="connsiteX0" fmla="*/ 95282 w 95464"/>
                  <a:gd name="connsiteY0" fmla="*/ 341939 h 345416"/>
                  <a:gd name="connsiteX1" fmla="*/ 93130 w 95464"/>
                  <a:gd name="connsiteY1" fmla="*/ 345358 h 345416"/>
                  <a:gd name="connsiteX2" fmla="*/ 93092 w 95464"/>
                  <a:gd name="connsiteY2" fmla="*/ 345368 h 345416"/>
                  <a:gd name="connsiteX3" fmla="*/ 89586 w 95464"/>
                  <a:gd name="connsiteY3" fmla="*/ 343358 h 345416"/>
                  <a:gd name="connsiteX4" fmla="*/ 89567 w 95464"/>
                  <a:gd name="connsiteY4" fmla="*/ 343272 h 345416"/>
                  <a:gd name="connsiteX5" fmla="*/ -63 w 95464"/>
                  <a:gd name="connsiteY5" fmla="*/ 3515 h 345416"/>
                  <a:gd name="connsiteX6" fmla="*/ 2328 w 95464"/>
                  <a:gd name="connsiteY6" fmla="*/ 96 h 345416"/>
                  <a:gd name="connsiteX7" fmla="*/ 5652 w 95464"/>
                  <a:gd name="connsiteY7" fmla="*/ 2087 h 345416"/>
                  <a:gd name="connsiteX8" fmla="*/ 95282 w 95464"/>
                  <a:gd name="connsiteY8" fmla="*/ 341748 h 34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64" h="345416">
                    <a:moveTo>
                      <a:pt x="95282" y="341939"/>
                    </a:moveTo>
                    <a:cubicBezTo>
                      <a:pt x="95635" y="343482"/>
                      <a:pt x="94673" y="345006"/>
                      <a:pt x="93130" y="345358"/>
                    </a:cubicBezTo>
                    <a:cubicBezTo>
                      <a:pt x="93120" y="345358"/>
                      <a:pt x="93101" y="345368"/>
                      <a:pt x="93092" y="345368"/>
                    </a:cubicBezTo>
                    <a:cubicBezTo>
                      <a:pt x="91568" y="345777"/>
                      <a:pt x="89996" y="344882"/>
                      <a:pt x="89586" y="343358"/>
                    </a:cubicBezTo>
                    <a:cubicBezTo>
                      <a:pt x="89577" y="343329"/>
                      <a:pt x="89577" y="343301"/>
                      <a:pt x="89567" y="343272"/>
                    </a:cubicBezTo>
                    <a:lnTo>
                      <a:pt x="-63" y="3515"/>
                    </a:lnTo>
                    <a:cubicBezTo>
                      <a:pt x="-349" y="1906"/>
                      <a:pt x="728" y="382"/>
                      <a:pt x="2328" y="96"/>
                    </a:cubicBezTo>
                    <a:cubicBezTo>
                      <a:pt x="3785" y="-161"/>
                      <a:pt x="5195" y="686"/>
                      <a:pt x="5652" y="2087"/>
                    </a:cubicBezTo>
                    <a:lnTo>
                      <a:pt x="95282" y="3417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5" name="MG-任意多边形 684" hidden="1"/>
              <p:cNvSpPr/>
              <p:nvPr>
                <p:custDataLst>
                  <p:tags r:id="rId674"/>
                </p:custDataLst>
              </p:nvPr>
            </p:nvSpPr>
            <p:spPr>
              <a:xfrm>
                <a:off x="10428631" y="2805570"/>
                <a:ext cx="166569" cy="130053"/>
              </a:xfrm>
              <a:custGeom>
                <a:avLst/>
                <a:gdLst>
                  <a:gd name="connsiteX0" fmla="*/ 166420 w 166569"/>
                  <a:gd name="connsiteY0" fmla="*/ 2172 h 130053"/>
                  <a:gd name="connsiteX1" fmla="*/ 165467 w 166569"/>
                  <a:gd name="connsiteY1" fmla="*/ 4553 h 130053"/>
                  <a:gd name="connsiteX2" fmla="*/ 3542 w 166569"/>
                  <a:gd name="connsiteY2" fmla="*/ 129807 h 130053"/>
                  <a:gd name="connsiteX3" fmla="*/ 190 w 166569"/>
                  <a:gd name="connsiteY3" fmla="*/ 128807 h 130053"/>
                  <a:gd name="connsiteX4" fmla="*/ 590 w 166569"/>
                  <a:gd name="connsiteY4" fmla="*/ 125901 h 130053"/>
                  <a:gd name="connsiteX5" fmla="*/ 162515 w 166569"/>
                  <a:gd name="connsiteY5" fmla="*/ 743 h 130053"/>
                  <a:gd name="connsiteX6" fmla="*/ 165944 w 166569"/>
                  <a:gd name="connsiteY6" fmla="*/ 743 h 130053"/>
                  <a:gd name="connsiteX7" fmla="*/ 166420 w 166569"/>
                  <a:gd name="connsiteY7" fmla="*/ 2172 h 130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6569" h="130053">
                    <a:moveTo>
                      <a:pt x="166420" y="2172"/>
                    </a:moveTo>
                    <a:cubicBezTo>
                      <a:pt x="166591" y="3086"/>
                      <a:pt x="166220" y="4010"/>
                      <a:pt x="165467" y="4553"/>
                    </a:cubicBezTo>
                    <a:lnTo>
                      <a:pt x="3542" y="129807"/>
                    </a:lnTo>
                    <a:cubicBezTo>
                      <a:pt x="2342" y="130455"/>
                      <a:pt x="837" y="130007"/>
                      <a:pt x="190" y="128807"/>
                    </a:cubicBezTo>
                    <a:cubicBezTo>
                      <a:pt x="-325" y="127854"/>
                      <a:pt x="-163" y="126673"/>
                      <a:pt x="590" y="125901"/>
                    </a:cubicBezTo>
                    <a:lnTo>
                      <a:pt x="162515" y="743"/>
                    </a:lnTo>
                    <a:cubicBezTo>
                      <a:pt x="163477" y="-181"/>
                      <a:pt x="164982" y="-181"/>
                      <a:pt x="165944" y="743"/>
                    </a:cubicBezTo>
                    <a:cubicBezTo>
                      <a:pt x="166201" y="1181"/>
                      <a:pt x="166363" y="1667"/>
                      <a:pt x="166420" y="21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6" name="MG-任意多边形 685" hidden="1"/>
              <p:cNvSpPr/>
              <p:nvPr>
                <p:custDataLst>
                  <p:tags r:id="rId675"/>
                </p:custDataLst>
              </p:nvPr>
            </p:nvSpPr>
            <p:spPr>
              <a:xfrm>
                <a:off x="10614991" y="2750085"/>
                <a:ext cx="199411" cy="89967"/>
              </a:xfrm>
              <a:custGeom>
                <a:avLst/>
                <a:gdLst>
                  <a:gd name="connsiteX0" fmla="*/ 199230 w 199411"/>
                  <a:gd name="connsiteY0" fmla="*/ 2126 h 89967"/>
                  <a:gd name="connsiteX1" fmla="*/ 197611 w 199411"/>
                  <a:gd name="connsiteY1" fmla="*/ 5365 h 89967"/>
                  <a:gd name="connsiteX2" fmla="*/ 3872 w 199411"/>
                  <a:gd name="connsiteY2" fmla="*/ 89756 h 89967"/>
                  <a:gd name="connsiteX3" fmla="*/ 196 w 199411"/>
                  <a:gd name="connsiteY3" fmla="*/ 88423 h 89967"/>
                  <a:gd name="connsiteX4" fmla="*/ 158 w 199411"/>
                  <a:gd name="connsiteY4" fmla="*/ 88328 h 89967"/>
                  <a:gd name="connsiteX5" fmla="*/ 1548 w 199411"/>
                  <a:gd name="connsiteY5" fmla="*/ 84537 h 89967"/>
                  <a:gd name="connsiteX6" fmla="*/ 1587 w 199411"/>
                  <a:gd name="connsiteY6" fmla="*/ 84518 h 89967"/>
                  <a:gd name="connsiteX7" fmla="*/ 195230 w 199411"/>
                  <a:gd name="connsiteY7" fmla="*/ 317 h 89967"/>
                  <a:gd name="connsiteX8" fmla="*/ 199020 w 199411"/>
                  <a:gd name="connsiteY8" fmla="*/ 1707 h 89967"/>
                  <a:gd name="connsiteX9" fmla="*/ 199040 w 199411"/>
                  <a:gd name="connsiteY9" fmla="*/ 1745 h 89967"/>
                  <a:gd name="connsiteX10" fmla="*/ 199230 w 199411"/>
                  <a:gd name="connsiteY10" fmla="*/ 2126 h 89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9411" h="89967">
                    <a:moveTo>
                      <a:pt x="199230" y="2126"/>
                    </a:moveTo>
                    <a:cubicBezTo>
                      <a:pt x="199535" y="3450"/>
                      <a:pt x="198849" y="4812"/>
                      <a:pt x="197611" y="5365"/>
                    </a:cubicBezTo>
                    <a:lnTo>
                      <a:pt x="3872" y="89756"/>
                    </a:lnTo>
                    <a:cubicBezTo>
                      <a:pt x="2491" y="90404"/>
                      <a:pt x="844" y="89804"/>
                      <a:pt x="196" y="88423"/>
                    </a:cubicBezTo>
                    <a:cubicBezTo>
                      <a:pt x="186" y="88394"/>
                      <a:pt x="167" y="88356"/>
                      <a:pt x="158" y="88328"/>
                    </a:cubicBezTo>
                    <a:cubicBezTo>
                      <a:pt x="-509" y="86899"/>
                      <a:pt x="120" y="85194"/>
                      <a:pt x="1548" y="84537"/>
                    </a:cubicBezTo>
                    <a:cubicBezTo>
                      <a:pt x="1558" y="84527"/>
                      <a:pt x="1577" y="84527"/>
                      <a:pt x="1587" y="84518"/>
                    </a:cubicBezTo>
                    <a:lnTo>
                      <a:pt x="195230" y="317"/>
                    </a:lnTo>
                    <a:cubicBezTo>
                      <a:pt x="196658" y="-350"/>
                      <a:pt x="198364" y="278"/>
                      <a:pt x="199020" y="1707"/>
                    </a:cubicBezTo>
                    <a:cubicBezTo>
                      <a:pt x="199030" y="1717"/>
                      <a:pt x="199030" y="1736"/>
                      <a:pt x="199040" y="1745"/>
                    </a:cubicBezTo>
                    <a:cubicBezTo>
                      <a:pt x="199040" y="1745"/>
                      <a:pt x="199230" y="1936"/>
                      <a:pt x="199230" y="21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7" name="MG-任意多边形 686" hidden="1"/>
              <p:cNvSpPr/>
              <p:nvPr>
                <p:custDataLst>
                  <p:tags r:id="rId676"/>
                </p:custDataLst>
              </p:nvPr>
            </p:nvSpPr>
            <p:spPr>
              <a:xfrm>
                <a:off x="10587498" y="2803911"/>
                <a:ext cx="35398" cy="38303"/>
              </a:xfrm>
              <a:custGeom>
                <a:avLst/>
                <a:gdLst>
                  <a:gd name="connsiteX0" fmla="*/ 35175 w 35398"/>
                  <a:gd name="connsiteY0" fmla="*/ 32120 h 38303"/>
                  <a:gd name="connsiteX1" fmla="*/ 33556 w 35398"/>
                  <a:gd name="connsiteY1" fmla="*/ 36883 h 38303"/>
                  <a:gd name="connsiteX2" fmla="*/ 26555 w 35398"/>
                  <a:gd name="connsiteY2" fmla="*/ 36930 h 38303"/>
                  <a:gd name="connsiteX3" fmla="*/ 26508 w 35398"/>
                  <a:gd name="connsiteY3" fmla="*/ 36883 h 38303"/>
                  <a:gd name="connsiteX4" fmla="*/ 1362 w 35398"/>
                  <a:gd name="connsiteY4" fmla="*/ 8308 h 38303"/>
                  <a:gd name="connsiteX5" fmla="*/ 1314 w 35398"/>
                  <a:gd name="connsiteY5" fmla="*/ 1307 h 38303"/>
                  <a:gd name="connsiteX6" fmla="*/ 1362 w 35398"/>
                  <a:gd name="connsiteY6" fmla="*/ 1259 h 38303"/>
                  <a:gd name="connsiteX7" fmla="*/ 8410 w 35398"/>
                  <a:gd name="connsiteY7" fmla="*/ 1736 h 38303"/>
                  <a:gd name="connsiteX8" fmla="*/ 33651 w 35398"/>
                  <a:gd name="connsiteY8" fmla="*/ 30311 h 38303"/>
                  <a:gd name="connsiteX9" fmla="*/ 35175 w 35398"/>
                  <a:gd name="connsiteY9" fmla="*/ 32120 h 3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398" h="38303">
                    <a:moveTo>
                      <a:pt x="35175" y="32120"/>
                    </a:moveTo>
                    <a:cubicBezTo>
                      <a:pt x="35566" y="33882"/>
                      <a:pt x="34937" y="35721"/>
                      <a:pt x="33556" y="36883"/>
                    </a:cubicBezTo>
                    <a:cubicBezTo>
                      <a:pt x="31632" y="38826"/>
                      <a:pt x="28498" y="38845"/>
                      <a:pt x="26555" y="36930"/>
                    </a:cubicBezTo>
                    <a:cubicBezTo>
                      <a:pt x="26536" y="36911"/>
                      <a:pt x="26527" y="36902"/>
                      <a:pt x="26508" y="36883"/>
                    </a:cubicBezTo>
                    <a:lnTo>
                      <a:pt x="1362" y="8308"/>
                    </a:lnTo>
                    <a:cubicBezTo>
                      <a:pt x="-581" y="6384"/>
                      <a:pt x="-600" y="3250"/>
                      <a:pt x="1314" y="1307"/>
                    </a:cubicBezTo>
                    <a:cubicBezTo>
                      <a:pt x="1333" y="1288"/>
                      <a:pt x="1343" y="1278"/>
                      <a:pt x="1362" y="1259"/>
                    </a:cubicBezTo>
                    <a:cubicBezTo>
                      <a:pt x="3448" y="-522"/>
                      <a:pt x="6581" y="-312"/>
                      <a:pt x="8410" y="1736"/>
                    </a:cubicBezTo>
                    <a:lnTo>
                      <a:pt x="33651" y="30311"/>
                    </a:lnTo>
                    <a:cubicBezTo>
                      <a:pt x="34299" y="30787"/>
                      <a:pt x="34813" y="31406"/>
                      <a:pt x="35175" y="321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8" name="MG-任意多边形 687" hidden="1"/>
              <p:cNvSpPr/>
              <p:nvPr>
                <p:custDataLst>
                  <p:tags r:id="rId677"/>
                </p:custDataLst>
              </p:nvPr>
            </p:nvSpPr>
            <p:spPr>
              <a:xfrm>
                <a:off x="10614824" y="2833823"/>
                <a:ext cx="204459" cy="91609"/>
              </a:xfrm>
              <a:custGeom>
                <a:avLst/>
                <a:gdLst>
                  <a:gd name="connsiteX0" fmla="*/ 204064 w 204459"/>
                  <a:gd name="connsiteY0" fmla="*/ 86028 h 91609"/>
                  <a:gd name="connsiteX1" fmla="*/ 4039 w 204459"/>
                  <a:gd name="connsiteY1" fmla="*/ 303 h 91609"/>
                  <a:gd name="connsiteX2" fmla="*/ 144 w 204459"/>
                  <a:gd name="connsiteY2" fmla="*/ 1808 h 91609"/>
                  <a:gd name="connsiteX3" fmla="*/ 134 w 204459"/>
                  <a:gd name="connsiteY3" fmla="*/ 1827 h 91609"/>
                  <a:gd name="connsiteX4" fmla="*/ 1744 w 204459"/>
                  <a:gd name="connsiteY4" fmla="*/ 5827 h 91609"/>
                  <a:gd name="connsiteX5" fmla="*/ 1753 w 204459"/>
                  <a:gd name="connsiteY5" fmla="*/ 5827 h 91609"/>
                  <a:gd name="connsiteX6" fmla="*/ 203017 w 204459"/>
                  <a:gd name="connsiteY6" fmla="*/ 91552 h 91609"/>
                  <a:gd name="connsiteX7" fmla="*/ 204350 w 204459"/>
                  <a:gd name="connsiteY7" fmla="*/ 91552 h 91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4459" h="91609">
                    <a:moveTo>
                      <a:pt x="204064" y="86028"/>
                    </a:moveTo>
                    <a:lnTo>
                      <a:pt x="4039" y="303"/>
                    </a:lnTo>
                    <a:cubicBezTo>
                      <a:pt x="2544" y="-354"/>
                      <a:pt x="801" y="312"/>
                      <a:pt x="144" y="1808"/>
                    </a:cubicBezTo>
                    <a:cubicBezTo>
                      <a:pt x="144" y="1817"/>
                      <a:pt x="134" y="1817"/>
                      <a:pt x="134" y="1827"/>
                    </a:cubicBezTo>
                    <a:cubicBezTo>
                      <a:pt x="-523" y="3380"/>
                      <a:pt x="201" y="5170"/>
                      <a:pt x="1744" y="5827"/>
                    </a:cubicBezTo>
                    <a:cubicBezTo>
                      <a:pt x="1753" y="5827"/>
                      <a:pt x="1753" y="5827"/>
                      <a:pt x="1753" y="5827"/>
                    </a:cubicBezTo>
                    <a:lnTo>
                      <a:pt x="203017" y="91552"/>
                    </a:lnTo>
                    <a:cubicBezTo>
                      <a:pt x="203445" y="91695"/>
                      <a:pt x="203921" y="91695"/>
                      <a:pt x="204350" y="915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9" name="MG-任意多边形 688" hidden="1"/>
              <p:cNvSpPr/>
              <p:nvPr>
                <p:custDataLst>
                  <p:tags r:id="rId678"/>
                </p:custDataLst>
              </p:nvPr>
            </p:nvSpPr>
            <p:spPr>
              <a:xfrm>
                <a:off x="10808329" y="2750256"/>
                <a:ext cx="10763" cy="176128"/>
              </a:xfrm>
              <a:custGeom>
                <a:avLst/>
                <a:gdLst>
                  <a:gd name="connsiteX0" fmla="*/ 10559 w 10763"/>
                  <a:gd name="connsiteY0" fmla="*/ 110636 h 176128"/>
                  <a:gd name="connsiteX1" fmla="*/ 5701 w 10763"/>
                  <a:gd name="connsiteY1" fmla="*/ 2432 h 176128"/>
                  <a:gd name="connsiteX2" fmla="*/ 2749 w 10763"/>
                  <a:gd name="connsiteY2" fmla="*/ 51 h 176128"/>
                  <a:gd name="connsiteX3" fmla="*/ -109 w 10763"/>
                  <a:gd name="connsiteY3" fmla="*/ 3194 h 176128"/>
                  <a:gd name="connsiteX4" fmla="*/ 7511 w 10763"/>
                  <a:gd name="connsiteY4" fmla="*/ 173406 h 176128"/>
                  <a:gd name="connsiteX5" fmla="*/ 10445 w 10763"/>
                  <a:gd name="connsiteY5" fmla="*/ 176177 h 176128"/>
                  <a:gd name="connsiteX6" fmla="*/ 10655 w 10763"/>
                  <a:gd name="connsiteY6" fmla="*/ 176168 h 176128"/>
                  <a:gd name="connsiteX7" fmla="*/ 10655 w 10763"/>
                  <a:gd name="connsiteY7" fmla="*/ 176168 h 17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" h="176128">
                    <a:moveTo>
                      <a:pt x="10559" y="110636"/>
                    </a:moveTo>
                    <a:lnTo>
                      <a:pt x="5701" y="2432"/>
                    </a:lnTo>
                    <a:cubicBezTo>
                      <a:pt x="5425" y="1032"/>
                      <a:pt x="4178" y="22"/>
                      <a:pt x="2749" y="51"/>
                    </a:cubicBezTo>
                    <a:cubicBezTo>
                      <a:pt x="1130" y="203"/>
                      <a:pt x="-118" y="1565"/>
                      <a:pt x="-109" y="3194"/>
                    </a:cubicBezTo>
                    <a:lnTo>
                      <a:pt x="7511" y="173406"/>
                    </a:lnTo>
                    <a:cubicBezTo>
                      <a:pt x="7559" y="174987"/>
                      <a:pt x="8873" y="176225"/>
                      <a:pt x="10445" y="176177"/>
                    </a:cubicBezTo>
                    <a:cubicBezTo>
                      <a:pt x="10521" y="176177"/>
                      <a:pt x="10588" y="176177"/>
                      <a:pt x="10655" y="176168"/>
                    </a:cubicBezTo>
                    <a:lnTo>
                      <a:pt x="10655" y="1761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0" name="MG-任意多边形 689" hidden="1"/>
              <p:cNvSpPr/>
              <p:nvPr>
                <p:custDataLst>
                  <p:tags r:id="rId679"/>
                </p:custDataLst>
              </p:nvPr>
            </p:nvSpPr>
            <p:spPr>
              <a:xfrm>
                <a:off x="10612267" y="3296951"/>
                <a:ext cx="87390" cy="90508"/>
              </a:xfrm>
              <a:custGeom>
                <a:avLst/>
                <a:gdLst>
                  <a:gd name="connsiteX0" fmla="*/ 87178 w 87390"/>
                  <a:gd name="connsiteY0" fmla="*/ 88482 h 90508"/>
                  <a:gd name="connsiteX1" fmla="*/ 86311 w 87390"/>
                  <a:gd name="connsiteY1" fmla="*/ 90454 h 90508"/>
                  <a:gd name="connsiteX2" fmla="*/ 84511 w 87390"/>
                  <a:gd name="connsiteY2" fmla="*/ 89911 h 90508"/>
                  <a:gd name="connsiteX3" fmla="*/ 405 w 87390"/>
                  <a:gd name="connsiteY3" fmla="*/ 2757 h 90508"/>
                  <a:gd name="connsiteX4" fmla="*/ 224 w 87390"/>
                  <a:gd name="connsiteY4" fmla="*/ 747 h 90508"/>
                  <a:gd name="connsiteX5" fmla="*/ 405 w 87390"/>
                  <a:gd name="connsiteY5" fmla="*/ 566 h 90508"/>
                  <a:gd name="connsiteX6" fmla="*/ 2558 w 87390"/>
                  <a:gd name="connsiteY6" fmla="*/ 433 h 90508"/>
                  <a:gd name="connsiteX7" fmla="*/ 2691 w 87390"/>
                  <a:gd name="connsiteY7" fmla="*/ 566 h 90508"/>
                  <a:gd name="connsiteX8" fmla="*/ 86797 w 87390"/>
                  <a:gd name="connsiteY8" fmla="*/ 87720 h 90508"/>
                  <a:gd name="connsiteX9" fmla="*/ 87178 w 87390"/>
                  <a:gd name="connsiteY9" fmla="*/ 88482 h 9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390" h="90508">
                    <a:moveTo>
                      <a:pt x="87178" y="88482"/>
                    </a:moveTo>
                    <a:cubicBezTo>
                      <a:pt x="87483" y="89263"/>
                      <a:pt x="87092" y="90149"/>
                      <a:pt x="86311" y="90454"/>
                    </a:cubicBezTo>
                    <a:cubicBezTo>
                      <a:pt x="85654" y="90711"/>
                      <a:pt x="84911" y="90482"/>
                      <a:pt x="84511" y="89911"/>
                    </a:cubicBezTo>
                    <a:lnTo>
                      <a:pt x="405" y="2757"/>
                    </a:lnTo>
                    <a:cubicBezTo>
                      <a:pt x="-204" y="2252"/>
                      <a:pt x="-281" y="1347"/>
                      <a:pt x="224" y="747"/>
                    </a:cubicBezTo>
                    <a:cubicBezTo>
                      <a:pt x="281" y="681"/>
                      <a:pt x="338" y="623"/>
                      <a:pt x="405" y="566"/>
                    </a:cubicBezTo>
                    <a:cubicBezTo>
                      <a:pt x="957" y="-62"/>
                      <a:pt x="1929" y="-129"/>
                      <a:pt x="2558" y="433"/>
                    </a:cubicBezTo>
                    <a:cubicBezTo>
                      <a:pt x="2605" y="471"/>
                      <a:pt x="2653" y="519"/>
                      <a:pt x="2691" y="566"/>
                    </a:cubicBezTo>
                    <a:lnTo>
                      <a:pt x="86797" y="87720"/>
                    </a:lnTo>
                    <a:cubicBezTo>
                      <a:pt x="86959" y="87958"/>
                      <a:pt x="87092" y="88206"/>
                      <a:pt x="87178" y="8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1" name="MG-任意多边形 690" hidden="1"/>
              <p:cNvSpPr/>
              <p:nvPr>
                <p:custDataLst>
                  <p:tags r:id="rId680"/>
                </p:custDataLst>
              </p:nvPr>
            </p:nvSpPr>
            <p:spPr>
              <a:xfrm>
                <a:off x="8650255" y="1936715"/>
                <a:ext cx="134079" cy="71158"/>
              </a:xfrm>
              <a:custGeom>
                <a:avLst/>
                <a:gdLst>
                  <a:gd name="connsiteX0" fmla="*/ 133902 w 134079"/>
                  <a:gd name="connsiteY0" fmla="*/ 2823 h 71158"/>
                  <a:gd name="connsiteX1" fmla="*/ 132093 w 134079"/>
                  <a:gd name="connsiteY1" fmla="*/ 6633 h 71158"/>
                  <a:gd name="connsiteX2" fmla="*/ 4934 w 134079"/>
                  <a:gd name="connsiteY2" fmla="*/ 70832 h 71158"/>
                  <a:gd name="connsiteX3" fmla="*/ 267 w 134079"/>
                  <a:gd name="connsiteY3" fmla="*/ 69308 h 71158"/>
                  <a:gd name="connsiteX4" fmla="*/ 1791 w 134079"/>
                  <a:gd name="connsiteY4" fmla="*/ 64640 h 71158"/>
                  <a:gd name="connsiteX5" fmla="*/ 128949 w 134079"/>
                  <a:gd name="connsiteY5" fmla="*/ 442 h 71158"/>
                  <a:gd name="connsiteX6" fmla="*/ 133579 w 134079"/>
                  <a:gd name="connsiteY6" fmla="*/ 1890 h 71158"/>
                  <a:gd name="connsiteX7" fmla="*/ 133617 w 134079"/>
                  <a:gd name="connsiteY7" fmla="*/ 1966 h 71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079" h="71158">
                    <a:moveTo>
                      <a:pt x="133902" y="2823"/>
                    </a:moveTo>
                    <a:cubicBezTo>
                      <a:pt x="134207" y="4354"/>
                      <a:pt x="133474" y="5904"/>
                      <a:pt x="132093" y="6633"/>
                    </a:cubicBezTo>
                    <a:lnTo>
                      <a:pt x="4934" y="70832"/>
                    </a:lnTo>
                    <a:cubicBezTo>
                      <a:pt x="3219" y="71699"/>
                      <a:pt x="1133" y="71017"/>
                      <a:pt x="267" y="69308"/>
                    </a:cubicBezTo>
                    <a:cubicBezTo>
                      <a:pt x="-600" y="67598"/>
                      <a:pt x="86" y="65508"/>
                      <a:pt x="1791" y="64640"/>
                    </a:cubicBezTo>
                    <a:lnTo>
                      <a:pt x="128949" y="442"/>
                    </a:lnTo>
                    <a:cubicBezTo>
                      <a:pt x="130626" y="-436"/>
                      <a:pt x="132702" y="211"/>
                      <a:pt x="133579" y="1890"/>
                    </a:cubicBezTo>
                    <a:cubicBezTo>
                      <a:pt x="133588" y="1914"/>
                      <a:pt x="133607" y="1940"/>
                      <a:pt x="133617" y="1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2" name="MG-任意多边形 691" hidden="1"/>
              <p:cNvSpPr/>
              <p:nvPr>
                <p:custDataLst>
                  <p:tags r:id="rId681"/>
                </p:custDataLst>
              </p:nvPr>
            </p:nvSpPr>
            <p:spPr>
              <a:xfrm>
                <a:off x="8650588" y="1976402"/>
                <a:ext cx="199621" cy="31311"/>
              </a:xfrm>
              <a:custGeom>
                <a:avLst/>
                <a:gdLst>
                  <a:gd name="connsiteX0" fmla="*/ 199388 w 199621"/>
                  <a:gd name="connsiteY0" fmla="*/ 2284 h 31311"/>
                  <a:gd name="connsiteX1" fmla="*/ 199388 w 199621"/>
                  <a:gd name="connsiteY1" fmla="*/ 2284 h 31311"/>
                  <a:gd name="connsiteX2" fmla="*/ 197330 w 199621"/>
                  <a:gd name="connsiteY2" fmla="*/ 6069 h 31311"/>
                  <a:gd name="connsiteX3" fmla="*/ 196625 w 199621"/>
                  <a:gd name="connsiteY3" fmla="*/ 6189 h 31311"/>
                  <a:gd name="connsiteX4" fmla="*/ 3363 w 199621"/>
                  <a:gd name="connsiteY4" fmla="*/ 31335 h 31311"/>
                  <a:gd name="connsiteX5" fmla="*/ -56 w 199621"/>
                  <a:gd name="connsiteY5" fmla="*/ 28715 h 31311"/>
                  <a:gd name="connsiteX6" fmla="*/ -66 w 199621"/>
                  <a:gd name="connsiteY6" fmla="*/ 28668 h 31311"/>
                  <a:gd name="connsiteX7" fmla="*/ 2353 w 199621"/>
                  <a:gd name="connsiteY7" fmla="*/ 25261 h 31311"/>
                  <a:gd name="connsiteX8" fmla="*/ 2506 w 199621"/>
                  <a:gd name="connsiteY8" fmla="*/ 25239 h 31311"/>
                  <a:gd name="connsiteX9" fmla="*/ 195863 w 199621"/>
                  <a:gd name="connsiteY9" fmla="*/ 93 h 31311"/>
                  <a:gd name="connsiteX10" fmla="*/ 199388 w 199621"/>
                  <a:gd name="connsiteY10" fmla="*/ 2284 h 31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9621" h="31311">
                    <a:moveTo>
                      <a:pt x="199388" y="2284"/>
                    </a:moveTo>
                    <a:lnTo>
                      <a:pt x="199388" y="2284"/>
                    </a:lnTo>
                    <a:cubicBezTo>
                      <a:pt x="199864" y="3898"/>
                      <a:pt x="198940" y="5593"/>
                      <a:pt x="197330" y="6069"/>
                    </a:cubicBezTo>
                    <a:cubicBezTo>
                      <a:pt x="197101" y="6136"/>
                      <a:pt x="196863" y="6177"/>
                      <a:pt x="196625" y="6189"/>
                    </a:cubicBezTo>
                    <a:lnTo>
                      <a:pt x="3363" y="31335"/>
                    </a:lnTo>
                    <a:cubicBezTo>
                      <a:pt x="1696" y="31557"/>
                      <a:pt x="163" y="30384"/>
                      <a:pt x="-56" y="28715"/>
                    </a:cubicBezTo>
                    <a:cubicBezTo>
                      <a:pt x="-66" y="28699"/>
                      <a:pt x="-66" y="28684"/>
                      <a:pt x="-66" y="28668"/>
                    </a:cubicBezTo>
                    <a:cubicBezTo>
                      <a:pt x="-342" y="27060"/>
                      <a:pt x="744" y="25535"/>
                      <a:pt x="2353" y="25261"/>
                    </a:cubicBezTo>
                    <a:cubicBezTo>
                      <a:pt x="2401" y="25252"/>
                      <a:pt x="2458" y="25245"/>
                      <a:pt x="2506" y="25239"/>
                    </a:cubicBezTo>
                    <a:lnTo>
                      <a:pt x="195863" y="93"/>
                    </a:lnTo>
                    <a:cubicBezTo>
                      <a:pt x="197426" y="-166"/>
                      <a:pt x="198930" y="772"/>
                      <a:pt x="199388" y="22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3" name="MG-任意多边形 692" hidden="1"/>
              <p:cNvSpPr/>
              <p:nvPr>
                <p:custDataLst>
                  <p:tags r:id="rId682"/>
                </p:custDataLst>
              </p:nvPr>
            </p:nvSpPr>
            <p:spPr>
              <a:xfrm>
                <a:off x="8843145" y="1917903"/>
                <a:ext cx="169599" cy="64861"/>
              </a:xfrm>
              <a:custGeom>
                <a:avLst/>
                <a:gdLst>
                  <a:gd name="connsiteX0" fmla="*/ 169422 w 169599"/>
                  <a:gd name="connsiteY0" fmla="*/ 2966 h 64861"/>
                  <a:gd name="connsiteX1" fmla="*/ 166946 w 169599"/>
                  <a:gd name="connsiteY1" fmla="*/ 7348 h 64861"/>
                  <a:gd name="connsiteX2" fmla="*/ 5021 w 169599"/>
                  <a:gd name="connsiteY2" fmla="*/ 64688 h 64861"/>
                  <a:gd name="connsiteX3" fmla="*/ 116 w 169599"/>
                  <a:gd name="connsiteY3" fmla="*/ 62355 h 64861"/>
                  <a:gd name="connsiteX4" fmla="*/ 2449 w 169599"/>
                  <a:gd name="connsiteY4" fmla="*/ 57449 h 64861"/>
                  <a:gd name="connsiteX5" fmla="*/ 164374 w 169599"/>
                  <a:gd name="connsiteY5" fmla="*/ 299 h 64861"/>
                  <a:gd name="connsiteX6" fmla="*/ 169175 w 169599"/>
                  <a:gd name="connsiteY6" fmla="*/ 2430 h 64861"/>
                  <a:gd name="connsiteX7" fmla="*/ 169232 w 169599"/>
                  <a:gd name="connsiteY7" fmla="*/ 2585 h 6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599" h="64861">
                    <a:moveTo>
                      <a:pt x="169422" y="2966"/>
                    </a:moveTo>
                    <a:cubicBezTo>
                      <a:pt x="169775" y="4835"/>
                      <a:pt x="168727" y="6685"/>
                      <a:pt x="166946" y="7348"/>
                    </a:cubicBezTo>
                    <a:lnTo>
                      <a:pt x="5021" y="64688"/>
                    </a:lnTo>
                    <a:cubicBezTo>
                      <a:pt x="3021" y="65399"/>
                      <a:pt x="830" y="64354"/>
                      <a:pt x="116" y="62355"/>
                    </a:cubicBezTo>
                    <a:cubicBezTo>
                      <a:pt x="-599" y="60355"/>
                      <a:pt x="449" y="58160"/>
                      <a:pt x="2449" y="57449"/>
                    </a:cubicBezTo>
                    <a:lnTo>
                      <a:pt x="164374" y="299"/>
                    </a:lnTo>
                    <a:cubicBezTo>
                      <a:pt x="166289" y="-438"/>
                      <a:pt x="168441" y="516"/>
                      <a:pt x="169175" y="2430"/>
                    </a:cubicBezTo>
                    <a:cubicBezTo>
                      <a:pt x="169194" y="2481"/>
                      <a:pt x="169213" y="2533"/>
                      <a:pt x="169232" y="25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4" name="MG-任意多边形 693" hidden="1"/>
              <p:cNvSpPr/>
              <p:nvPr>
                <p:custDataLst>
                  <p:tags r:id="rId683"/>
                </p:custDataLst>
              </p:nvPr>
            </p:nvSpPr>
            <p:spPr>
              <a:xfrm>
                <a:off x="8843477" y="1967698"/>
                <a:ext cx="65225" cy="14877"/>
              </a:xfrm>
              <a:custGeom>
                <a:avLst/>
                <a:gdLst>
                  <a:gd name="connsiteX0" fmla="*/ 65077 w 65225"/>
                  <a:gd name="connsiteY0" fmla="*/ 2796 h 14877"/>
                  <a:gd name="connsiteX1" fmla="*/ 65077 w 65225"/>
                  <a:gd name="connsiteY1" fmla="*/ 2796 h 14877"/>
                  <a:gd name="connsiteX2" fmla="*/ 62372 w 65225"/>
                  <a:gd name="connsiteY2" fmla="*/ 6491 h 14877"/>
                  <a:gd name="connsiteX3" fmla="*/ 62220 w 65225"/>
                  <a:gd name="connsiteY3" fmla="*/ 6511 h 14877"/>
                  <a:gd name="connsiteX4" fmla="*/ 3736 w 65225"/>
                  <a:gd name="connsiteY4" fmla="*/ 14893 h 14877"/>
                  <a:gd name="connsiteX5" fmla="*/ -74 w 65225"/>
                  <a:gd name="connsiteY5" fmla="*/ 12035 h 14877"/>
                  <a:gd name="connsiteX6" fmla="*/ 2784 w 65225"/>
                  <a:gd name="connsiteY6" fmla="*/ 8226 h 14877"/>
                  <a:gd name="connsiteX7" fmla="*/ 61077 w 65225"/>
                  <a:gd name="connsiteY7" fmla="*/ 129 h 14877"/>
                  <a:gd name="connsiteX8" fmla="*/ 65049 w 65225"/>
                  <a:gd name="connsiteY8" fmla="*/ 2666 h 14877"/>
                  <a:gd name="connsiteX9" fmla="*/ 65077 w 65225"/>
                  <a:gd name="connsiteY9" fmla="*/ 2796 h 1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225" h="14877">
                    <a:moveTo>
                      <a:pt x="65077" y="2796"/>
                    </a:moveTo>
                    <a:lnTo>
                      <a:pt x="65077" y="2796"/>
                    </a:lnTo>
                    <a:cubicBezTo>
                      <a:pt x="65353" y="4564"/>
                      <a:pt x="64134" y="6219"/>
                      <a:pt x="62372" y="6491"/>
                    </a:cubicBezTo>
                    <a:cubicBezTo>
                      <a:pt x="62324" y="6499"/>
                      <a:pt x="62267" y="6505"/>
                      <a:pt x="62220" y="6511"/>
                    </a:cubicBezTo>
                    <a:lnTo>
                      <a:pt x="3736" y="14893"/>
                    </a:lnTo>
                    <a:cubicBezTo>
                      <a:pt x="1898" y="15156"/>
                      <a:pt x="193" y="13877"/>
                      <a:pt x="-74" y="12035"/>
                    </a:cubicBezTo>
                    <a:cubicBezTo>
                      <a:pt x="-341" y="10194"/>
                      <a:pt x="945" y="8488"/>
                      <a:pt x="2784" y="8226"/>
                    </a:cubicBezTo>
                    <a:lnTo>
                      <a:pt x="61077" y="129"/>
                    </a:lnTo>
                    <a:cubicBezTo>
                      <a:pt x="62877" y="-268"/>
                      <a:pt x="64658" y="867"/>
                      <a:pt x="65049" y="2666"/>
                    </a:cubicBezTo>
                    <a:cubicBezTo>
                      <a:pt x="65058" y="2709"/>
                      <a:pt x="65068" y="2752"/>
                      <a:pt x="65077" y="27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5" name="MG-任意多边形 694" hidden="1"/>
              <p:cNvSpPr/>
              <p:nvPr>
                <p:custDataLst>
                  <p:tags r:id="rId684"/>
                </p:custDataLst>
              </p:nvPr>
            </p:nvSpPr>
            <p:spPr>
              <a:xfrm>
                <a:off x="8845090" y="1823381"/>
                <a:ext cx="139270" cy="157836"/>
              </a:xfrm>
              <a:custGeom>
                <a:avLst/>
                <a:gdLst>
                  <a:gd name="connsiteX0" fmla="*/ 139093 w 139270"/>
                  <a:gd name="connsiteY0" fmla="*/ 1667 h 157836"/>
                  <a:gd name="connsiteX1" fmla="*/ 138616 w 139270"/>
                  <a:gd name="connsiteY1" fmla="*/ 3572 h 157836"/>
                  <a:gd name="connsiteX2" fmla="*/ 3457 w 139270"/>
                  <a:gd name="connsiteY2" fmla="*/ 157401 h 157836"/>
                  <a:gd name="connsiteX3" fmla="*/ 380 w 139270"/>
                  <a:gd name="connsiteY3" fmla="*/ 157070 h 157836"/>
                  <a:gd name="connsiteX4" fmla="*/ 218 w 139270"/>
                  <a:gd name="connsiteY4" fmla="*/ 154543 h 157836"/>
                  <a:gd name="connsiteX5" fmla="*/ 135473 w 139270"/>
                  <a:gd name="connsiteY5" fmla="*/ 715 h 157836"/>
                  <a:gd name="connsiteX6" fmla="*/ 138569 w 139270"/>
                  <a:gd name="connsiteY6" fmla="*/ 669 h 157836"/>
                  <a:gd name="connsiteX7" fmla="*/ 138616 w 139270"/>
                  <a:gd name="connsiteY7" fmla="*/ 715 h 157836"/>
                  <a:gd name="connsiteX8" fmla="*/ 139093 w 139270"/>
                  <a:gd name="connsiteY8" fmla="*/ 1667 h 157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270" h="157836">
                    <a:moveTo>
                      <a:pt x="139093" y="1667"/>
                    </a:moveTo>
                    <a:cubicBezTo>
                      <a:pt x="139273" y="2342"/>
                      <a:pt x="139093" y="3064"/>
                      <a:pt x="138616" y="3572"/>
                    </a:cubicBezTo>
                    <a:lnTo>
                      <a:pt x="3457" y="157401"/>
                    </a:lnTo>
                    <a:cubicBezTo>
                      <a:pt x="2513" y="158160"/>
                      <a:pt x="1132" y="158012"/>
                      <a:pt x="380" y="157070"/>
                    </a:cubicBezTo>
                    <a:cubicBezTo>
                      <a:pt x="-211" y="156347"/>
                      <a:pt x="-268" y="155334"/>
                      <a:pt x="218" y="154543"/>
                    </a:cubicBezTo>
                    <a:lnTo>
                      <a:pt x="135473" y="715"/>
                    </a:lnTo>
                    <a:cubicBezTo>
                      <a:pt x="136321" y="-153"/>
                      <a:pt x="137702" y="-174"/>
                      <a:pt x="138569" y="669"/>
                    </a:cubicBezTo>
                    <a:cubicBezTo>
                      <a:pt x="138588" y="684"/>
                      <a:pt x="138597" y="699"/>
                      <a:pt x="138616" y="715"/>
                    </a:cubicBezTo>
                    <a:cubicBezTo>
                      <a:pt x="138864" y="978"/>
                      <a:pt x="139035" y="1309"/>
                      <a:pt x="139093" y="1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6" name="MG-任意多边形 695" hidden="1"/>
              <p:cNvSpPr/>
              <p:nvPr>
                <p:custDataLst>
                  <p:tags r:id="rId685"/>
                </p:custDataLst>
              </p:nvPr>
            </p:nvSpPr>
            <p:spPr>
              <a:xfrm>
                <a:off x="8842978" y="1899748"/>
                <a:ext cx="118743" cy="83481"/>
              </a:xfrm>
              <a:custGeom>
                <a:avLst/>
                <a:gdLst>
                  <a:gd name="connsiteX0" fmla="*/ 118535 w 118743"/>
                  <a:gd name="connsiteY0" fmla="*/ 3310 h 83481"/>
                  <a:gd name="connsiteX1" fmla="*/ 116915 w 118743"/>
                  <a:gd name="connsiteY1" fmla="*/ 7596 h 83481"/>
                  <a:gd name="connsiteX2" fmla="*/ 6235 w 118743"/>
                  <a:gd name="connsiteY2" fmla="*/ 82844 h 83481"/>
                  <a:gd name="connsiteX3" fmla="*/ 615 w 118743"/>
                  <a:gd name="connsiteY3" fmla="*/ 81796 h 83481"/>
                  <a:gd name="connsiteX4" fmla="*/ 1596 w 118743"/>
                  <a:gd name="connsiteY4" fmla="*/ 76224 h 83481"/>
                  <a:gd name="connsiteX5" fmla="*/ 1663 w 118743"/>
                  <a:gd name="connsiteY5" fmla="*/ 76176 h 83481"/>
                  <a:gd name="connsiteX6" fmla="*/ 112058 w 118743"/>
                  <a:gd name="connsiteY6" fmla="*/ 738 h 83481"/>
                  <a:gd name="connsiteX7" fmla="*/ 117678 w 118743"/>
                  <a:gd name="connsiteY7" fmla="*/ 1786 h 83481"/>
                  <a:gd name="connsiteX8" fmla="*/ 118535 w 118743"/>
                  <a:gd name="connsiteY8" fmla="*/ 3310 h 8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743" h="83481">
                    <a:moveTo>
                      <a:pt x="118535" y="3310"/>
                    </a:moveTo>
                    <a:cubicBezTo>
                      <a:pt x="118897" y="4933"/>
                      <a:pt x="118259" y="6615"/>
                      <a:pt x="116915" y="7596"/>
                    </a:cubicBezTo>
                    <a:lnTo>
                      <a:pt x="6235" y="82844"/>
                    </a:lnTo>
                    <a:cubicBezTo>
                      <a:pt x="4387" y="84075"/>
                      <a:pt x="1892" y="83610"/>
                      <a:pt x="615" y="81796"/>
                    </a:cubicBezTo>
                    <a:cubicBezTo>
                      <a:pt x="-652" y="79987"/>
                      <a:pt x="-213" y="77493"/>
                      <a:pt x="1596" y="76224"/>
                    </a:cubicBezTo>
                    <a:cubicBezTo>
                      <a:pt x="1615" y="76208"/>
                      <a:pt x="1644" y="76191"/>
                      <a:pt x="1663" y="76176"/>
                    </a:cubicBezTo>
                    <a:lnTo>
                      <a:pt x="112058" y="738"/>
                    </a:lnTo>
                    <a:cubicBezTo>
                      <a:pt x="113906" y="-493"/>
                      <a:pt x="116401" y="-29"/>
                      <a:pt x="117678" y="1786"/>
                    </a:cubicBezTo>
                    <a:cubicBezTo>
                      <a:pt x="118059" y="2233"/>
                      <a:pt x="118354" y="2751"/>
                      <a:pt x="118535" y="33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7" name="MG-任意多边形 696" hidden="1"/>
              <p:cNvSpPr/>
              <p:nvPr>
                <p:custDataLst>
                  <p:tags r:id="rId686"/>
                </p:custDataLst>
              </p:nvPr>
            </p:nvSpPr>
            <p:spPr>
              <a:xfrm>
                <a:off x="8778591" y="1937688"/>
                <a:ext cx="71064" cy="44112"/>
              </a:xfrm>
              <a:custGeom>
                <a:avLst/>
                <a:gdLst>
                  <a:gd name="connsiteX0" fmla="*/ 70813 w 71064"/>
                  <a:gd name="connsiteY0" fmla="*/ 41094 h 44112"/>
                  <a:gd name="connsiteX1" fmla="*/ 70813 w 71064"/>
                  <a:gd name="connsiteY1" fmla="*/ 42903 h 44112"/>
                  <a:gd name="connsiteX2" fmla="*/ 67384 w 71064"/>
                  <a:gd name="connsiteY2" fmla="*/ 43856 h 44112"/>
                  <a:gd name="connsiteX3" fmla="*/ 1185 w 71064"/>
                  <a:gd name="connsiteY3" fmla="*/ 4708 h 44112"/>
                  <a:gd name="connsiteX4" fmla="*/ 194 w 71064"/>
                  <a:gd name="connsiteY4" fmla="*/ 1350 h 44112"/>
                  <a:gd name="connsiteX5" fmla="*/ 232 w 71064"/>
                  <a:gd name="connsiteY5" fmla="*/ 1279 h 44112"/>
                  <a:gd name="connsiteX6" fmla="*/ 3757 w 71064"/>
                  <a:gd name="connsiteY6" fmla="*/ 422 h 44112"/>
                  <a:gd name="connsiteX7" fmla="*/ 69860 w 71064"/>
                  <a:gd name="connsiteY7" fmla="*/ 39474 h 44112"/>
                  <a:gd name="connsiteX8" fmla="*/ 70813 w 71064"/>
                  <a:gd name="connsiteY8" fmla="*/ 41094 h 44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64" h="44112">
                    <a:moveTo>
                      <a:pt x="70813" y="41094"/>
                    </a:moveTo>
                    <a:cubicBezTo>
                      <a:pt x="71003" y="41682"/>
                      <a:pt x="71003" y="42315"/>
                      <a:pt x="70813" y="42903"/>
                    </a:cubicBezTo>
                    <a:cubicBezTo>
                      <a:pt x="70108" y="44088"/>
                      <a:pt x="68593" y="44508"/>
                      <a:pt x="67384" y="43856"/>
                    </a:cubicBezTo>
                    <a:lnTo>
                      <a:pt x="1185" y="4708"/>
                    </a:lnTo>
                    <a:cubicBezTo>
                      <a:pt x="-15" y="4055"/>
                      <a:pt x="-463" y="2551"/>
                      <a:pt x="194" y="1350"/>
                    </a:cubicBezTo>
                    <a:cubicBezTo>
                      <a:pt x="204" y="1326"/>
                      <a:pt x="223" y="1302"/>
                      <a:pt x="232" y="1279"/>
                    </a:cubicBezTo>
                    <a:cubicBezTo>
                      <a:pt x="975" y="72"/>
                      <a:pt x="2547" y="-311"/>
                      <a:pt x="3757" y="422"/>
                    </a:cubicBezTo>
                    <a:lnTo>
                      <a:pt x="69860" y="39474"/>
                    </a:lnTo>
                    <a:cubicBezTo>
                      <a:pt x="70374" y="39874"/>
                      <a:pt x="70708" y="40454"/>
                      <a:pt x="70813" y="410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8" name="MG-任意多边形 697" hidden="1"/>
              <p:cNvSpPr/>
              <p:nvPr>
                <p:custDataLst>
                  <p:tags r:id="rId687"/>
                </p:custDataLst>
              </p:nvPr>
            </p:nvSpPr>
            <p:spPr>
              <a:xfrm>
                <a:off x="8901320" y="1917574"/>
                <a:ext cx="111640" cy="57645"/>
              </a:xfrm>
              <a:custGeom>
                <a:avLst/>
                <a:gdLst>
                  <a:gd name="connsiteX0" fmla="*/ 111437 w 111640"/>
                  <a:gd name="connsiteY0" fmla="*/ 3200 h 57645"/>
                  <a:gd name="connsiteX1" fmla="*/ 109247 w 111640"/>
                  <a:gd name="connsiteY1" fmla="*/ 7677 h 57645"/>
                  <a:gd name="connsiteX2" fmla="*/ 5710 w 111640"/>
                  <a:gd name="connsiteY2" fmla="*/ 57302 h 57645"/>
                  <a:gd name="connsiteX3" fmla="*/ 280 w 111640"/>
                  <a:gd name="connsiteY3" fmla="*/ 55397 h 57645"/>
                  <a:gd name="connsiteX4" fmla="*/ 2176 w 111640"/>
                  <a:gd name="connsiteY4" fmla="*/ 50067 h 57645"/>
                  <a:gd name="connsiteX5" fmla="*/ 2186 w 111640"/>
                  <a:gd name="connsiteY5" fmla="*/ 50063 h 57645"/>
                  <a:gd name="connsiteX6" fmla="*/ 105722 w 111640"/>
                  <a:gd name="connsiteY6" fmla="*/ 438 h 57645"/>
                  <a:gd name="connsiteX7" fmla="*/ 111056 w 111640"/>
                  <a:gd name="connsiteY7" fmla="*/ 2334 h 57645"/>
                  <a:gd name="connsiteX8" fmla="*/ 111056 w 111640"/>
                  <a:gd name="connsiteY8" fmla="*/ 2343 h 57645"/>
                  <a:gd name="connsiteX9" fmla="*/ 111437 w 111640"/>
                  <a:gd name="connsiteY9" fmla="*/ 3200 h 57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640" h="57645">
                    <a:moveTo>
                      <a:pt x="111437" y="3200"/>
                    </a:moveTo>
                    <a:cubicBezTo>
                      <a:pt x="111837" y="5020"/>
                      <a:pt x="110932" y="6878"/>
                      <a:pt x="109247" y="7677"/>
                    </a:cubicBezTo>
                    <a:lnTo>
                      <a:pt x="5710" y="57302"/>
                    </a:lnTo>
                    <a:cubicBezTo>
                      <a:pt x="3681" y="58259"/>
                      <a:pt x="1262" y="57411"/>
                      <a:pt x="280" y="55397"/>
                    </a:cubicBezTo>
                    <a:cubicBezTo>
                      <a:pt x="-672" y="53402"/>
                      <a:pt x="185" y="51016"/>
                      <a:pt x="2176" y="50067"/>
                    </a:cubicBezTo>
                    <a:cubicBezTo>
                      <a:pt x="2176" y="50066"/>
                      <a:pt x="2186" y="50064"/>
                      <a:pt x="2186" y="50063"/>
                    </a:cubicBezTo>
                    <a:lnTo>
                      <a:pt x="105722" y="438"/>
                    </a:lnTo>
                    <a:cubicBezTo>
                      <a:pt x="107722" y="-510"/>
                      <a:pt x="110104" y="339"/>
                      <a:pt x="111056" y="2334"/>
                    </a:cubicBezTo>
                    <a:cubicBezTo>
                      <a:pt x="111056" y="2337"/>
                      <a:pt x="111056" y="2340"/>
                      <a:pt x="111056" y="2343"/>
                    </a:cubicBezTo>
                    <a:cubicBezTo>
                      <a:pt x="111218" y="2610"/>
                      <a:pt x="111352" y="2898"/>
                      <a:pt x="111437" y="3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9" name="MG-任意多边形 698" hidden="1"/>
              <p:cNvSpPr/>
              <p:nvPr>
                <p:custDataLst>
                  <p:tags r:id="rId688"/>
                </p:custDataLst>
              </p:nvPr>
            </p:nvSpPr>
            <p:spPr>
              <a:xfrm>
                <a:off x="8903058" y="1901917"/>
                <a:ext cx="56771" cy="71808"/>
              </a:xfrm>
              <a:custGeom>
                <a:avLst/>
                <a:gdLst>
                  <a:gd name="connsiteX0" fmla="*/ 56455 w 56771"/>
                  <a:gd name="connsiteY0" fmla="*/ 1522 h 71808"/>
                  <a:gd name="connsiteX1" fmla="*/ 56455 w 56771"/>
                  <a:gd name="connsiteY1" fmla="*/ 3427 h 71808"/>
                  <a:gd name="connsiteX2" fmla="*/ 3972 w 56771"/>
                  <a:gd name="connsiteY2" fmla="*/ 71149 h 71808"/>
                  <a:gd name="connsiteX3" fmla="*/ 1010 w 56771"/>
                  <a:gd name="connsiteY3" fmla="*/ 71335 h 71808"/>
                  <a:gd name="connsiteX4" fmla="*/ 829 w 56771"/>
                  <a:gd name="connsiteY4" fmla="*/ 71149 h 71808"/>
                  <a:gd name="connsiteX5" fmla="*/ 286 w 56771"/>
                  <a:gd name="connsiteY5" fmla="*/ 68100 h 71808"/>
                  <a:gd name="connsiteX6" fmla="*/ 353 w 56771"/>
                  <a:gd name="connsiteY6" fmla="*/ 68006 h 71808"/>
                  <a:gd name="connsiteX7" fmla="*/ 52455 w 56771"/>
                  <a:gd name="connsiteY7" fmla="*/ 760 h 71808"/>
                  <a:gd name="connsiteX8" fmla="*/ 55417 w 56771"/>
                  <a:gd name="connsiteY8" fmla="*/ 574 h 71808"/>
                  <a:gd name="connsiteX9" fmla="*/ 55598 w 56771"/>
                  <a:gd name="connsiteY9" fmla="*/ 760 h 71808"/>
                  <a:gd name="connsiteX10" fmla="*/ 56455 w 56771"/>
                  <a:gd name="connsiteY10" fmla="*/ 1522 h 71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71" h="71808">
                    <a:moveTo>
                      <a:pt x="56455" y="1522"/>
                    </a:moveTo>
                    <a:cubicBezTo>
                      <a:pt x="56731" y="2126"/>
                      <a:pt x="56731" y="2822"/>
                      <a:pt x="56455" y="3427"/>
                    </a:cubicBezTo>
                    <a:lnTo>
                      <a:pt x="3972" y="71149"/>
                    </a:lnTo>
                    <a:cubicBezTo>
                      <a:pt x="3211" y="72017"/>
                      <a:pt x="1887" y="72101"/>
                      <a:pt x="1010" y="71335"/>
                    </a:cubicBezTo>
                    <a:cubicBezTo>
                      <a:pt x="953" y="71277"/>
                      <a:pt x="886" y="71215"/>
                      <a:pt x="829" y="71149"/>
                    </a:cubicBezTo>
                    <a:cubicBezTo>
                      <a:pt x="-161" y="70458"/>
                      <a:pt x="-409" y="69092"/>
                      <a:pt x="286" y="68100"/>
                    </a:cubicBezTo>
                    <a:cubicBezTo>
                      <a:pt x="305" y="68068"/>
                      <a:pt x="334" y="68037"/>
                      <a:pt x="353" y="68006"/>
                    </a:cubicBezTo>
                    <a:lnTo>
                      <a:pt x="52455" y="760"/>
                    </a:lnTo>
                    <a:cubicBezTo>
                      <a:pt x="53217" y="-108"/>
                      <a:pt x="54541" y="-192"/>
                      <a:pt x="55417" y="574"/>
                    </a:cubicBezTo>
                    <a:cubicBezTo>
                      <a:pt x="55474" y="632"/>
                      <a:pt x="55541" y="694"/>
                      <a:pt x="55598" y="760"/>
                    </a:cubicBezTo>
                    <a:cubicBezTo>
                      <a:pt x="55950" y="920"/>
                      <a:pt x="56255" y="1185"/>
                      <a:pt x="56455" y="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0" name="MG-任意多边形 699" hidden="1"/>
              <p:cNvSpPr/>
              <p:nvPr>
                <p:custDataLst>
                  <p:tags r:id="rId689"/>
                </p:custDataLst>
              </p:nvPr>
            </p:nvSpPr>
            <p:spPr>
              <a:xfrm>
                <a:off x="9012377" y="1727547"/>
                <a:ext cx="136033" cy="16882"/>
              </a:xfrm>
              <a:custGeom>
                <a:avLst/>
                <a:gdLst>
                  <a:gd name="connsiteX0" fmla="*/ 135922 w 136033"/>
                  <a:gd name="connsiteY0" fmla="*/ 4441 h 16882"/>
                  <a:gd name="connsiteX1" fmla="*/ 135922 w 136033"/>
                  <a:gd name="connsiteY1" fmla="*/ 5394 h 16882"/>
                  <a:gd name="connsiteX2" fmla="*/ 130588 w 136033"/>
                  <a:gd name="connsiteY2" fmla="*/ 11204 h 16882"/>
                  <a:gd name="connsiteX3" fmla="*/ 5715 w 136033"/>
                  <a:gd name="connsiteY3" fmla="*/ 16919 h 16882"/>
                  <a:gd name="connsiteX4" fmla="*/ -86 w 136033"/>
                  <a:gd name="connsiteY4" fmla="*/ 11887 h 16882"/>
                  <a:gd name="connsiteX5" fmla="*/ -95 w 136033"/>
                  <a:gd name="connsiteY5" fmla="*/ 11680 h 16882"/>
                  <a:gd name="connsiteX6" fmla="*/ 4934 w 136033"/>
                  <a:gd name="connsiteY6" fmla="*/ 5880 h 16882"/>
                  <a:gd name="connsiteX7" fmla="*/ 5144 w 136033"/>
                  <a:gd name="connsiteY7" fmla="*/ 5870 h 16882"/>
                  <a:gd name="connsiteX8" fmla="*/ 130112 w 136033"/>
                  <a:gd name="connsiteY8" fmla="*/ 60 h 16882"/>
                  <a:gd name="connsiteX9" fmla="*/ 135922 w 136033"/>
                  <a:gd name="connsiteY9" fmla="*/ 4441 h 16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033" h="16882">
                    <a:moveTo>
                      <a:pt x="135922" y="4441"/>
                    </a:moveTo>
                    <a:cubicBezTo>
                      <a:pt x="135922" y="4441"/>
                      <a:pt x="135922" y="5108"/>
                      <a:pt x="135922" y="5394"/>
                    </a:cubicBezTo>
                    <a:cubicBezTo>
                      <a:pt x="136027" y="8463"/>
                      <a:pt x="133655" y="11050"/>
                      <a:pt x="130588" y="11204"/>
                    </a:cubicBezTo>
                    <a:lnTo>
                      <a:pt x="5715" y="16919"/>
                    </a:lnTo>
                    <a:cubicBezTo>
                      <a:pt x="2724" y="17131"/>
                      <a:pt x="124" y="14878"/>
                      <a:pt x="-86" y="11887"/>
                    </a:cubicBezTo>
                    <a:cubicBezTo>
                      <a:pt x="-86" y="11818"/>
                      <a:pt x="-95" y="11750"/>
                      <a:pt x="-95" y="11680"/>
                    </a:cubicBezTo>
                    <a:cubicBezTo>
                      <a:pt x="-305" y="8689"/>
                      <a:pt x="1943" y="6093"/>
                      <a:pt x="4934" y="5880"/>
                    </a:cubicBezTo>
                    <a:cubicBezTo>
                      <a:pt x="5001" y="5876"/>
                      <a:pt x="5077" y="5872"/>
                      <a:pt x="5144" y="5870"/>
                    </a:cubicBezTo>
                    <a:lnTo>
                      <a:pt x="130112" y="60"/>
                    </a:lnTo>
                    <a:cubicBezTo>
                      <a:pt x="132864" y="-100"/>
                      <a:pt x="135322" y="1754"/>
                      <a:pt x="135922" y="44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1" name="MG-任意多边形 700" hidden="1"/>
              <p:cNvSpPr/>
              <p:nvPr>
                <p:custDataLst>
                  <p:tags r:id="rId690"/>
                </p:custDataLst>
              </p:nvPr>
            </p:nvSpPr>
            <p:spPr>
              <a:xfrm>
                <a:off x="9015401" y="1736472"/>
                <a:ext cx="256992" cy="335066"/>
              </a:xfrm>
              <a:custGeom>
                <a:avLst/>
                <a:gdLst>
                  <a:gd name="connsiteX0" fmla="*/ 256817 w 256992"/>
                  <a:gd name="connsiteY0" fmla="*/ 331844 h 335066"/>
                  <a:gd name="connsiteX1" fmla="*/ 255865 w 256992"/>
                  <a:gd name="connsiteY1" fmla="*/ 334416 h 335066"/>
                  <a:gd name="connsiteX2" fmla="*/ 252340 w 256992"/>
                  <a:gd name="connsiteY2" fmla="*/ 334416 h 335066"/>
                  <a:gd name="connsiteX3" fmla="*/ 404 w 256992"/>
                  <a:gd name="connsiteY3" fmla="*/ 4089 h 335066"/>
                  <a:gd name="connsiteX4" fmla="*/ 881 w 256992"/>
                  <a:gd name="connsiteY4" fmla="*/ 565 h 335066"/>
                  <a:gd name="connsiteX5" fmla="*/ 4405 w 256992"/>
                  <a:gd name="connsiteY5" fmla="*/ 1041 h 335066"/>
                  <a:gd name="connsiteX6" fmla="*/ 256341 w 256992"/>
                  <a:gd name="connsiteY6" fmla="*/ 330511 h 335066"/>
                  <a:gd name="connsiteX7" fmla="*/ 256817 w 256992"/>
                  <a:gd name="connsiteY7" fmla="*/ 331844 h 33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992" h="335066">
                    <a:moveTo>
                      <a:pt x="256817" y="331844"/>
                    </a:moveTo>
                    <a:cubicBezTo>
                      <a:pt x="257046" y="332816"/>
                      <a:pt x="256675" y="333826"/>
                      <a:pt x="255865" y="334416"/>
                    </a:cubicBezTo>
                    <a:cubicBezTo>
                      <a:pt x="254874" y="335349"/>
                      <a:pt x="253331" y="335349"/>
                      <a:pt x="252340" y="334416"/>
                    </a:cubicBezTo>
                    <a:lnTo>
                      <a:pt x="404" y="4089"/>
                    </a:lnTo>
                    <a:cubicBezTo>
                      <a:pt x="-434" y="2984"/>
                      <a:pt x="-224" y="1407"/>
                      <a:pt x="881" y="565"/>
                    </a:cubicBezTo>
                    <a:cubicBezTo>
                      <a:pt x="1985" y="-277"/>
                      <a:pt x="3567" y="-64"/>
                      <a:pt x="4405" y="1041"/>
                    </a:cubicBezTo>
                    <a:lnTo>
                      <a:pt x="256341" y="330511"/>
                    </a:lnTo>
                    <a:cubicBezTo>
                      <a:pt x="256675" y="330873"/>
                      <a:pt x="256846" y="331349"/>
                      <a:pt x="256817" y="3318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2" name="MG-任意多边形 701" hidden="1"/>
              <p:cNvSpPr/>
              <p:nvPr>
                <p:custDataLst>
                  <p:tags r:id="rId691"/>
                </p:custDataLst>
              </p:nvPr>
            </p:nvSpPr>
            <p:spPr>
              <a:xfrm>
                <a:off x="9015311" y="1542146"/>
                <a:ext cx="183941" cy="199416"/>
              </a:xfrm>
              <a:custGeom>
                <a:avLst/>
                <a:gdLst>
                  <a:gd name="connsiteX0" fmla="*/ 183755 w 183941"/>
                  <a:gd name="connsiteY0" fmla="*/ 2295 h 199416"/>
                  <a:gd name="connsiteX1" fmla="*/ 183089 w 183941"/>
                  <a:gd name="connsiteY1" fmla="*/ 4772 h 199416"/>
                  <a:gd name="connsiteX2" fmla="*/ 4590 w 183941"/>
                  <a:gd name="connsiteY2" fmla="*/ 198796 h 199416"/>
                  <a:gd name="connsiteX3" fmla="*/ 561 w 183941"/>
                  <a:gd name="connsiteY3" fmla="*/ 198448 h 199416"/>
                  <a:gd name="connsiteX4" fmla="*/ 399 w 183941"/>
                  <a:gd name="connsiteY4" fmla="*/ 194986 h 199416"/>
                  <a:gd name="connsiteX5" fmla="*/ 178993 w 183941"/>
                  <a:gd name="connsiteY5" fmla="*/ 867 h 199416"/>
                  <a:gd name="connsiteX6" fmla="*/ 182993 w 183941"/>
                  <a:gd name="connsiteY6" fmla="*/ 867 h 199416"/>
                  <a:gd name="connsiteX7" fmla="*/ 183755 w 183941"/>
                  <a:gd name="connsiteY7" fmla="*/ 2295 h 19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941" h="199416">
                    <a:moveTo>
                      <a:pt x="183755" y="2295"/>
                    </a:moveTo>
                    <a:cubicBezTo>
                      <a:pt x="183975" y="3180"/>
                      <a:pt x="183717" y="4115"/>
                      <a:pt x="183089" y="4772"/>
                    </a:cubicBezTo>
                    <a:lnTo>
                      <a:pt x="4590" y="198796"/>
                    </a:lnTo>
                    <a:cubicBezTo>
                      <a:pt x="3380" y="199811"/>
                      <a:pt x="1580" y="199656"/>
                      <a:pt x="561" y="198448"/>
                    </a:cubicBezTo>
                    <a:cubicBezTo>
                      <a:pt x="-268" y="197464"/>
                      <a:pt x="-334" y="196045"/>
                      <a:pt x="399" y="194986"/>
                    </a:cubicBezTo>
                    <a:lnTo>
                      <a:pt x="178993" y="867"/>
                    </a:lnTo>
                    <a:cubicBezTo>
                      <a:pt x="180107" y="-222"/>
                      <a:pt x="181879" y="-222"/>
                      <a:pt x="182993" y="867"/>
                    </a:cubicBezTo>
                    <a:cubicBezTo>
                      <a:pt x="183394" y="1252"/>
                      <a:pt x="183660" y="1751"/>
                      <a:pt x="183755" y="22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3" name="MG-任意多边形 702" hidden="1"/>
              <p:cNvSpPr/>
              <p:nvPr>
                <p:custDataLst>
                  <p:tags r:id="rId692"/>
                </p:custDataLst>
              </p:nvPr>
            </p:nvSpPr>
            <p:spPr>
              <a:xfrm>
                <a:off x="9266674" y="1986793"/>
                <a:ext cx="209391" cy="84841"/>
              </a:xfrm>
              <a:custGeom>
                <a:avLst/>
                <a:gdLst>
                  <a:gd name="connsiteX0" fmla="*/ 209189 w 209391"/>
                  <a:gd name="connsiteY0" fmla="*/ 2561 h 84841"/>
                  <a:gd name="connsiteX1" fmla="*/ 207189 w 209391"/>
                  <a:gd name="connsiteY1" fmla="*/ 6276 h 84841"/>
                  <a:gd name="connsiteX2" fmla="*/ 4307 w 209391"/>
                  <a:gd name="connsiteY2" fmla="*/ 84667 h 84841"/>
                  <a:gd name="connsiteX3" fmla="*/ 116 w 209391"/>
                  <a:gd name="connsiteY3" fmla="*/ 82857 h 84841"/>
                  <a:gd name="connsiteX4" fmla="*/ 1925 w 209391"/>
                  <a:gd name="connsiteY4" fmla="*/ 78666 h 84841"/>
                  <a:gd name="connsiteX5" fmla="*/ 204903 w 209391"/>
                  <a:gd name="connsiteY5" fmla="*/ 275 h 84841"/>
                  <a:gd name="connsiteX6" fmla="*/ 209094 w 209391"/>
                  <a:gd name="connsiteY6" fmla="*/ 2085 h 84841"/>
                  <a:gd name="connsiteX7" fmla="*/ 209189 w 209391"/>
                  <a:gd name="connsiteY7" fmla="*/ 2561 h 84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391" h="84841">
                    <a:moveTo>
                      <a:pt x="209189" y="2561"/>
                    </a:moveTo>
                    <a:cubicBezTo>
                      <a:pt x="209580" y="4129"/>
                      <a:pt x="208713" y="5736"/>
                      <a:pt x="207189" y="6276"/>
                    </a:cubicBezTo>
                    <a:lnTo>
                      <a:pt x="4307" y="84667"/>
                    </a:lnTo>
                    <a:cubicBezTo>
                      <a:pt x="2649" y="85315"/>
                      <a:pt x="782" y="84515"/>
                      <a:pt x="116" y="82857"/>
                    </a:cubicBezTo>
                    <a:cubicBezTo>
                      <a:pt x="-532" y="81200"/>
                      <a:pt x="268" y="79333"/>
                      <a:pt x="1925" y="78666"/>
                    </a:cubicBezTo>
                    <a:lnTo>
                      <a:pt x="204903" y="275"/>
                    </a:lnTo>
                    <a:cubicBezTo>
                      <a:pt x="206561" y="-376"/>
                      <a:pt x="208428" y="433"/>
                      <a:pt x="209094" y="2085"/>
                    </a:cubicBezTo>
                    <a:cubicBezTo>
                      <a:pt x="209094" y="2085"/>
                      <a:pt x="209189" y="2371"/>
                      <a:pt x="209189" y="25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4" name="MG-任意多边形 703" hidden="1"/>
              <p:cNvSpPr/>
              <p:nvPr>
                <p:custDataLst>
                  <p:tags r:id="rId693"/>
                </p:custDataLst>
              </p:nvPr>
            </p:nvSpPr>
            <p:spPr>
              <a:xfrm>
                <a:off x="9264786" y="2063387"/>
                <a:ext cx="148963" cy="23570"/>
              </a:xfrm>
              <a:custGeom>
                <a:avLst/>
                <a:gdLst>
                  <a:gd name="connsiteX0" fmla="*/ 148783 w 148963"/>
                  <a:gd name="connsiteY0" fmla="*/ 17407 h 23570"/>
                  <a:gd name="connsiteX1" fmla="*/ 148783 w 148963"/>
                  <a:gd name="connsiteY1" fmla="*/ 19027 h 23570"/>
                  <a:gd name="connsiteX2" fmla="*/ 143307 w 148963"/>
                  <a:gd name="connsiteY2" fmla="*/ 23599 h 23570"/>
                  <a:gd name="connsiteX3" fmla="*/ 143259 w 148963"/>
                  <a:gd name="connsiteY3" fmla="*/ 23599 h 23570"/>
                  <a:gd name="connsiteX4" fmla="*/ 4480 w 148963"/>
                  <a:gd name="connsiteY4" fmla="*/ 10168 h 23570"/>
                  <a:gd name="connsiteX5" fmla="*/ -93 w 148963"/>
                  <a:gd name="connsiteY5" fmla="*/ 4644 h 23570"/>
                  <a:gd name="connsiteX6" fmla="*/ 5384 w 148963"/>
                  <a:gd name="connsiteY6" fmla="*/ 72 h 23570"/>
                  <a:gd name="connsiteX7" fmla="*/ 5432 w 148963"/>
                  <a:gd name="connsiteY7" fmla="*/ 72 h 23570"/>
                  <a:gd name="connsiteX8" fmla="*/ 144211 w 148963"/>
                  <a:gd name="connsiteY8" fmla="*/ 13407 h 23570"/>
                  <a:gd name="connsiteX9" fmla="*/ 148783 w 148963"/>
                  <a:gd name="connsiteY9" fmla="*/ 17407 h 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963" h="23570">
                    <a:moveTo>
                      <a:pt x="148783" y="17407"/>
                    </a:moveTo>
                    <a:cubicBezTo>
                      <a:pt x="148879" y="17941"/>
                      <a:pt x="148879" y="18493"/>
                      <a:pt x="148783" y="19027"/>
                    </a:cubicBezTo>
                    <a:cubicBezTo>
                      <a:pt x="148536" y="21808"/>
                      <a:pt x="146078" y="23856"/>
                      <a:pt x="143307" y="23599"/>
                    </a:cubicBezTo>
                    <a:cubicBezTo>
                      <a:pt x="143287" y="23599"/>
                      <a:pt x="143278" y="23599"/>
                      <a:pt x="143259" y="23599"/>
                    </a:cubicBezTo>
                    <a:lnTo>
                      <a:pt x="4480" y="10168"/>
                    </a:lnTo>
                    <a:cubicBezTo>
                      <a:pt x="1708" y="9864"/>
                      <a:pt x="-311" y="7416"/>
                      <a:pt x="-93" y="4644"/>
                    </a:cubicBezTo>
                    <a:cubicBezTo>
                      <a:pt x="155" y="1863"/>
                      <a:pt x="2613" y="-185"/>
                      <a:pt x="5384" y="72"/>
                    </a:cubicBezTo>
                    <a:cubicBezTo>
                      <a:pt x="5404" y="72"/>
                      <a:pt x="5413" y="72"/>
                      <a:pt x="5432" y="72"/>
                    </a:cubicBezTo>
                    <a:lnTo>
                      <a:pt x="144211" y="13407"/>
                    </a:lnTo>
                    <a:cubicBezTo>
                      <a:pt x="146421" y="13655"/>
                      <a:pt x="148241" y="15255"/>
                      <a:pt x="148783" y="174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5" name="MG-任意多边形 704" hidden="1"/>
              <p:cNvSpPr/>
              <p:nvPr>
                <p:custDataLst>
                  <p:tags r:id="rId694"/>
                </p:custDataLst>
              </p:nvPr>
            </p:nvSpPr>
            <p:spPr>
              <a:xfrm>
                <a:off x="9139796" y="1730232"/>
                <a:ext cx="133064" cy="341652"/>
              </a:xfrm>
              <a:custGeom>
                <a:avLst/>
                <a:gdLst>
                  <a:gd name="connsiteX0" fmla="*/ 132899 w 133064"/>
                  <a:gd name="connsiteY0" fmla="*/ 338085 h 341652"/>
                  <a:gd name="connsiteX1" fmla="*/ 130994 w 133064"/>
                  <a:gd name="connsiteY1" fmla="*/ 341514 h 341652"/>
                  <a:gd name="connsiteX2" fmla="*/ 127308 w 133064"/>
                  <a:gd name="connsiteY2" fmla="*/ 339866 h 341652"/>
                  <a:gd name="connsiteX3" fmla="*/ 127279 w 133064"/>
                  <a:gd name="connsiteY3" fmla="*/ 339799 h 341652"/>
                  <a:gd name="connsiteX4" fmla="*/ 311 w 133064"/>
                  <a:gd name="connsiteY4" fmla="*/ 4519 h 341652"/>
                  <a:gd name="connsiteX5" fmla="*/ 1330 w 133064"/>
                  <a:gd name="connsiteY5" fmla="*/ 469 h 341652"/>
                  <a:gd name="connsiteX6" fmla="*/ 5378 w 133064"/>
                  <a:gd name="connsiteY6" fmla="*/ 1487 h 341652"/>
                  <a:gd name="connsiteX7" fmla="*/ 5740 w 133064"/>
                  <a:gd name="connsiteY7" fmla="*/ 2424 h 341652"/>
                  <a:gd name="connsiteX8" fmla="*/ 132708 w 133064"/>
                  <a:gd name="connsiteY8" fmla="*/ 337704 h 341652"/>
                  <a:gd name="connsiteX9" fmla="*/ 132899 w 133064"/>
                  <a:gd name="connsiteY9" fmla="*/ 338085 h 341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064" h="341652">
                    <a:moveTo>
                      <a:pt x="132899" y="338085"/>
                    </a:moveTo>
                    <a:cubicBezTo>
                      <a:pt x="133185" y="339542"/>
                      <a:pt x="132375" y="340990"/>
                      <a:pt x="130994" y="341514"/>
                    </a:cubicBezTo>
                    <a:cubicBezTo>
                      <a:pt x="129517" y="342076"/>
                      <a:pt x="127870" y="341342"/>
                      <a:pt x="127308" y="339866"/>
                    </a:cubicBezTo>
                    <a:cubicBezTo>
                      <a:pt x="127298" y="339847"/>
                      <a:pt x="127289" y="339818"/>
                      <a:pt x="127279" y="339799"/>
                    </a:cubicBezTo>
                    <a:lnTo>
                      <a:pt x="311" y="4519"/>
                    </a:lnTo>
                    <a:cubicBezTo>
                      <a:pt x="-527" y="3120"/>
                      <a:pt x="-70" y="1306"/>
                      <a:pt x="1330" y="469"/>
                    </a:cubicBezTo>
                    <a:cubicBezTo>
                      <a:pt x="2730" y="-368"/>
                      <a:pt x="4540" y="88"/>
                      <a:pt x="5378" y="1487"/>
                    </a:cubicBezTo>
                    <a:cubicBezTo>
                      <a:pt x="5549" y="1777"/>
                      <a:pt x="5673" y="2093"/>
                      <a:pt x="5740" y="2424"/>
                    </a:cubicBezTo>
                    <a:lnTo>
                      <a:pt x="132708" y="337704"/>
                    </a:lnTo>
                    <a:cubicBezTo>
                      <a:pt x="132708" y="337704"/>
                      <a:pt x="132804" y="337513"/>
                      <a:pt x="132899" y="3380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6" name="MG-任意多边形 705" hidden="1"/>
              <p:cNvSpPr/>
              <p:nvPr>
                <p:custDataLst>
                  <p:tags r:id="rId695"/>
                </p:custDataLst>
              </p:nvPr>
            </p:nvSpPr>
            <p:spPr>
              <a:xfrm>
                <a:off x="9267222" y="2020558"/>
                <a:ext cx="183460" cy="50554"/>
              </a:xfrm>
              <a:custGeom>
                <a:avLst/>
                <a:gdLst>
                  <a:gd name="connsiteX0" fmla="*/ 183304 w 183460"/>
                  <a:gd name="connsiteY0" fmla="*/ 2229 h 50554"/>
                  <a:gd name="connsiteX1" fmla="*/ 181399 w 183460"/>
                  <a:gd name="connsiteY1" fmla="*/ 5372 h 50554"/>
                  <a:gd name="connsiteX2" fmla="*/ 3186 w 183460"/>
                  <a:gd name="connsiteY2" fmla="*/ 50521 h 50554"/>
                  <a:gd name="connsiteX3" fmla="*/ -52 w 183460"/>
                  <a:gd name="connsiteY3" fmla="*/ 48616 h 50554"/>
                  <a:gd name="connsiteX4" fmla="*/ -52 w 183460"/>
                  <a:gd name="connsiteY4" fmla="*/ 48616 h 50554"/>
                  <a:gd name="connsiteX5" fmla="*/ 1948 w 183460"/>
                  <a:gd name="connsiteY5" fmla="*/ 45472 h 50554"/>
                  <a:gd name="connsiteX6" fmla="*/ 180066 w 183460"/>
                  <a:gd name="connsiteY6" fmla="*/ 133 h 50554"/>
                  <a:gd name="connsiteX7" fmla="*/ 183304 w 183460"/>
                  <a:gd name="connsiteY7" fmla="*/ 2038 h 5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60" h="50554">
                    <a:moveTo>
                      <a:pt x="183304" y="2229"/>
                    </a:moveTo>
                    <a:cubicBezTo>
                      <a:pt x="183561" y="3608"/>
                      <a:pt x="182742" y="4961"/>
                      <a:pt x="181399" y="5372"/>
                    </a:cubicBezTo>
                    <a:lnTo>
                      <a:pt x="3186" y="50521"/>
                    </a:lnTo>
                    <a:cubicBezTo>
                      <a:pt x="1767" y="50883"/>
                      <a:pt x="319" y="50035"/>
                      <a:pt x="-52" y="48616"/>
                    </a:cubicBezTo>
                    <a:lnTo>
                      <a:pt x="-52" y="48616"/>
                    </a:lnTo>
                    <a:cubicBezTo>
                      <a:pt x="-347" y="47196"/>
                      <a:pt x="539" y="45806"/>
                      <a:pt x="1948" y="45472"/>
                    </a:cubicBezTo>
                    <a:lnTo>
                      <a:pt x="180066" y="133"/>
                    </a:lnTo>
                    <a:cubicBezTo>
                      <a:pt x="181485" y="-229"/>
                      <a:pt x="182933" y="622"/>
                      <a:pt x="183304" y="2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7" name="MG-任意多边形 706" hidden="1"/>
              <p:cNvSpPr/>
              <p:nvPr>
                <p:custDataLst>
                  <p:tags r:id="rId696"/>
                </p:custDataLst>
              </p:nvPr>
            </p:nvSpPr>
            <p:spPr>
              <a:xfrm>
                <a:off x="9444507" y="1938234"/>
                <a:ext cx="219947" cy="88613"/>
              </a:xfrm>
              <a:custGeom>
                <a:avLst/>
                <a:gdLst>
                  <a:gd name="connsiteX0" fmla="*/ 219761 w 219947"/>
                  <a:gd name="connsiteY0" fmla="*/ 2923 h 88613"/>
                  <a:gd name="connsiteX1" fmla="*/ 217570 w 219947"/>
                  <a:gd name="connsiteY1" fmla="*/ 7019 h 88613"/>
                  <a:gd name="connsiteX2" fmla="*/ 4686 w 219947"/>
                  <a:gd name="connsiteY2" fmla="*/ 88458 h 88613"/>
                  <a:gd name="connsiteX3" fmla="*/ 114 w 219947"/>
                  <a:gd name="connsiteY3" fmla="*/ 86362 h 88613"/>
                  <a:gd name="connsiteX4" fmla="*/ 2114 w 219947"/>
                  <a:gd name="connsiteY4" fmla="*/ 81695 h 88613"/>
                  <a:gd name="connsiteX5" fmla="*/ 214998 w 219947"/>
                  <a:gd name="connsiteY5" fmla="*/ 256 h 88613"/>
                  <a:gd name="connsiteX6" fmla="*/ 219570 w 219947"/>
                  <a:gd name="connsiteY6" fmla="*/ 2352 h 88613"/>
                  <a:gd name="connsiteX7" fmla="*/ 219761 w 219947"/>
                  <a:gd name="connsiteY7" fmla="*/ 2923 h 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9947" h="88613">
                    <a:moveTo>
                      <a:pt x="219761" y="2923"/>
                    </a:moveTo>
                    <a:cubicBezTo>
                      <a:pt x="220122" y="4639"/>
                      <a:pt x="219199" y="6364"/>
                      <a:pt x="217570" y="7019"/>
                    </a:cubicBezTo>
                    <a:lnTo>
                      <a:pt x="4686" y="88458"/>
                    </a:lnTo>
                    <a:cubicBezTo>
                      <a:pt x="2848" y="89105"/>
                      <a:pt x="829" y="88179"/>
                      <a:pt x="114" y="86362"/>
                    </a:cubicBezTo>
                    <a:cubicBezTo>
                      <a:pt x="-553" y="84522"/>
                      <a:pt x="324" y="82481"/>
                      <a:pt x="2114" y="81695"/>
                    </a:cubicBezTo>
                    <a:lnTo>
                      <a:pt x="214998" y="256"/>
                    </a:lnTo>
                    <a:cubicBezTo>
                      <a:pt x="216836" y="-391"/>
                      <a:pt x="218856" y="535"/>
                      <a:pt x="219570" y="2352"/>
                    </a:cubicBezTo>
                    <a:cubicBezTo>
                      <a:pt x="219675" y="2525"/>
                      <a:pt x="219742" y="2720"/>
                      <a:pt x="219761" y="2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8" name="MG-任意多边形 707" hidden="1"/>
              <p:cNvSpPr/>
              <p:nvPr>
                <p:custDataLst>
                  <p:tags r:id="rId697"/>
                </p:custDataLst>
              </p:nvPr>
            </p:nvSpPr>
            <p:spPr>
              <a:xfrm>
                <a:off x="9443199" y="1985117"/>
                <a:ext cx="34527" cy="43011"/>
              </a:xfrm>
              <a:custGeom>
                <a:avLst/>
                <a:gdLst>
                  <a:gd name="connsiteX0" fmla="*/ 34283 w 34527"/>
                  <a:gd name="connsiteY0" fmla="*/ 3856 h 43011"/>
                  <a:gd name="connsiteX1" fmla="*/ 33426 w 34527"/>
                  <a:gd name="connsiteY1" fmla="*/ 7857 h 43011"/>
                  <a:gd name="connsiteX2" fmla="*/ 8661 w 34527"/>
                  <a:gd name="connsiteY2" fmla="*/ 41099 h 43011"/>
                  <a:gd name="connsiteX3" fmla="*/ 1851 w 34527"/>
                  <a:gd name="connsiteY3" fmla="*/ 42099 h 43011"/>
                  <a:gd name="connsiteX4" fmla="*/ 850 w 34527"/>
                  <a:gd name="connsiteY4" fmla="*/ 35289 h 43011"/>
                  <a:gd name="connsiteX5" fmla="*/ 25616 w 34527"/>
                  <a:gd name="connsiteY5" fmla="*/ 2046 h 43011"/>
                  <a:gd name="connsiteX6" fmla="*/ 32407 w 34527"/>
                  <a:gd name="connsiteY6" fmla="*/ 983 h 43011"/>
                  <a:gd name="connsiteX7" fmla="*/ 34283 w 34527"/>
                  <a:gd name="connsiteY7" fmla="*/ 3856 h 4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27" h="43011">
                    <a:moveTo>
                      <a:pt x="34283" y="3856"/>
                    </a:moveTo>
                    <a:cubicBezTo>
                      <a:pt x="34626" y="5251"/>
                      <a:pt x="34312" y="6726"/>
                      <a:pt x="33426" y="7857"/>
                    </a:cubicBezTo>
                    <a:lnTo>
                      <a:pt x="8661" y="41099"/>
                    </a:lnTo>
                    <a:cubicBezTo>
                      <a:pt x="7061" y="43255"/>
                      <a:pt x="4003" y="43703"/>
                      <a:pt x="1851" y="42099"/>
                    </a:cubicBezTo>
                    <a:cubicBezTo>
                      <a:pt x="-302" y="40495"/>
                      <a:pt x="-750" y="37445"/>
                      <a:pt x="850" y="35289"/>
                    </a:cubicBezTo>
                    <a:lnTo>
                      <a:pt x="25616" y="2046"/>
                    </a:lnTo>
                    <a:cubicBezTo>
                      <a:pt x="27197" y="-121"/>
                      <a:pt x="30235" y="-598"/>
                      <a:pt x="32407" y="983"/>
                    </a:cubicBezTo>
                    <a:cubicBezTo>
                      <a:pt x="33359" y="1680"/>
                      <a:pt x="34026" y="2702"/>
                      <a:pt x="34283" y="38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9" name="MG-任意多边形 708" hidden="1"/>
              <p:cNvSpPr/>
              <p:nvPr>
                <p:custDataLst>
                  <p:tags r:id="rId698"/>
                </p:custDataLst>
              </p:nvPr>
            </p:nvSpPr>
            <p:spPr>
              <a:xfrm>
                <a:off x="9406407" y="2020536"/>
                <a:ext cx="44531" cy="63875"/>
              </a:xfrm>
              <a:custGeom>
                <a:avLst/>
                <a:gdLst>
                  <a:gd name="connsiteX0" fmla="*/ 44215 w 44531"/>
                  <a:gd name="connsiteY0" fmla="*/ 2156 h 63875"/>
                  <a:gd name="connsiteX1" fmla="*/ 44215 w 44531"/>
                  <a:gd name="connsiteY1" fmla="*/ 4347 h 63875"/>
                  <a:gd name="connsiteX2" fmla="*/ 4782 w 44531"/>
                  <a:gd name="connsiteY2" fmla="*/ 62925 h 63875"/>
                  <a:gd name="connsiteX3" fmla="*/ 895 w 44531"/>
                  <a:gd name="connsiteY3" fmla="*/ 63287 h 63875"/>
                  <a:gd name="connsiteX4" fmla="*/ 210 w 44531"/>
                  <a:gd name="connsiteY4" fmla="*/ 59877 h 63875"/>
                  <a:gd name="connsiteX5" fmla="*/ 39643 w 44531"/>
                  <a:gd name="connsiteY5" fmla="*/ 1203 h 63875"/>
                  <a:gd name="connsiteX6" fmla="*/ 43453 w 44531"/>
                  <a:gd name="connsiteY6" fmla="*/ 537 h 63875"/>
                  <a:gd name="connsiteX7" fmla="*/ 44215 w 44531"/>
                  <a:gd name="connsiteY7" fmla="*/ 2156 h 6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531" h="63875">
                    <a:moveTo>
                      <a:pt x="44215" y="2156"/>
                    </a:moveTo>
                    <a:cubicBezTo>
                      <a:pt x="44491" y="2859"/>
                      <a:pt x="44491" y="3644"/>
                      <a:pt x="44215" y="4347"/>
                    </a:cubicBezTo>
                    <a:lnTo>
                      <a:pt x="4782" y="62925"/>
                    </a:lnTo>
                    <a:cubicBezTo>
                      <a:pt x="3810" y="64097"/>
                      <a:pt x="2067" y="64268"/>
                      <a:pt x="895" y="63287"/>
                    </a:cubicBezTo>
                    <a:cubicBezTo>
                      <a:pt x="-114" y="62459"/>
                      <a:pt x="-400" y="61030"/>
                      <a:pt x="210" y="59877"/>
                    </a:cubicBezTo>
                    <a:lnTo>
                      <a:pt x="39643" y="1203"/>
                    </a:lnTo>
                    <a:cubicBezTo>
                      <a:pt x="40519" y="-20"/>
                      <a:pt x="42215" y="-316"/>
                      <a:pt x="43453" y="537"/>
                    </a:cubicBezTo>
                    <a:cubicBezTo>
                      <a:pt x="43872" y="980"/>
                      <a:pt x="44139" y="1548"/>
                      <a:pt x="44215" y="21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0" name="MG-任意多边形 709" hidden="1"/>
              <p:cNvSpPr/>
              <p:nvPr>
                <p:custDataLst>
                  <p:tags r:id="rId699"/>
                </p:custDataLst>
              </p:nvPr>
            </p:nvSpPr>
            <p:spPr>
              <a:xfrm>
                <a:off x="9444121" y="2019358"/>
                <a:ext cx="142790" cy="104262"/>
              </a:xfrm>
              <a:custGeom>
                <a:avLst/>
                <a:gdLst>
                  <a:gd name="connsiteX0" fmla="*/ 142613 w 142790"/>
                  <a:gd name="connsiteY0" fmla="*/ 99536 h 104262"/>
                  <a:gd name="connsiteX1" fmla="*/ 141946 w 142790"/>
                  <a:gd name="connsiteY1" fmla="*/ 102680 h 104262"/>
                  <a:gd name="connsiteX2" fmla="*/ 136641 w 142790"/>
                  <a:gd name="connsiteY2" fmla="*/ 103632 h 104262"/>
                  <a:gd name="connsiteX3" fmla="*/ 136517 w 142790"/>
                  <a:gd name="connsiteY3" fmla="*/ 103537 h 104262"/>
                  <a:gd name="connsiteX4" fmla="*/ 1547 w 142790"/>
                  <a:gd name="connsiteY4" fmla="*/ 7144 h 104262"/>
                  <a:gd name="connsiteX5" fmla="*/ 595 w 142790"/>
                  <a:gd name="connsiteY5" fmla="*/ 1715 h 104262"/>
                  <a:gd name="connsiteX6" fmla="*/ 6119 w 142790"/>
                  <a:gd name="connsiteY6" fmla="*/ 762 h 104262"/>
                  <a:gd name="connsiteX7" fmla="*/ 140993 w 142790"/>
                  <a:gd name="connsiteY7" fmla="*/ 97155 h 104262"/>
                  <a:gd name="connsiteX8" fmla="*/ 142613 w 142790"/>
                  <a:gd name="connsiteY8" fmla="*/ 99536 h 10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790" h="104262">
                    <a:moveTo>
                      <a:pt x="142613" y="99536"/>
                    </a:moveTo>
                    <a:cubicBezTo>
                      <a:pt x="142813" y="100632"/>
                      <a:pt x="142575" y="101765"/>
                      <a:pt x="141946" y="102680"/>
                    </a:cubicBezTo>
                    <a:cubicBezTo>
                      <a:pt x="140746" y="104404"/>
                      <a:pt x="138365" y="104832"/>
                      <a:pt x="136641" y="103632"/>
                    </a:cubicBezTo>
                    <a:cubicBezTo>
                      <a:pt x="136602" y="103594"/>
                      <a:pt x="136555" y="103565"/>
                      <a:pt x="136517" y="103537"/>
                    </a:cubicBezTo>
                    <a:lnTo>
                      <a:pt x="1547" y="7144"/>
                    </a:lnTo>
                    <a:cubicBezTo>
                      <a:pt x="-215" y="5906"/>
                      <a:pt x="-634" y="3478"/>
                      <a:pt x="595" y="1715"/>
                    </a:cubicBezTo>
                    <a:cubicBezTo>
                      <a:pt x="1871" y="-56"/>
                      <a:pt x="4329" y="-480"/>
                      <a:pt x="6119" y="762"/>
                    </a:cubicBezTo>
                    <a:lnTo>
                      <a:pt x="140993" y="97155"/>
                    </a:lnTo>
                    <a:cubicBezTo>
                      <a:pt x="141832" y="97698"/>
                      <a:pt x="142413" y="98555"/>
                      <a:pt x="142613" y="995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1" name="MG-任意多边形 710" hidden="1"/>
              <p:cNvSpPr/>
              <p:nvPr>
                <p:custDataLst>
                  <p:tags r:id="rId700"/>
                </p:custDataLst>
              </p:nvPr>
            </p:nvSpPr>
            <p:spPr>
              <a:xfrm>
                <a:off x="9580123" y="1938763"/>
                <a:ext cx="83876" cy="183986"/>
              </a:xfrm>
              <a:custGeom>
                <a:avLst/>
                <a:gdLst>
                  <a:gd name="connsiteX0" fmla="*/ 83668 w 83876"/>
                  <a:gd name="connsiteY0" fmla="*/ 2489 h 183986"/>
                  <a:gd name="connsiteX1" fmla="*/ 83668 w 83876"/>
                  <a:gd name="connsiteY1" fmla="*/ 4394 h 183986"/>
                  <a:gd name="connsiteX2" fmla="*/ 5753 w 83876"/>
                  <a:gd name="connsiteY2" fmla="*/ 182226 h 183986"/>
                  <a:gd name="connsiteX3" fmla="*/ 1887 w 83876"/>
                  <a:gd name="connsiteY3" fmla="*/ 183807 h 183986"/>
                  <a:gd name="connsiteX4" fmla="*/ 1753 w 83876"/>
                  <a:gd name="connsiteY4" fmla="*/ 183750 h 183986"/>
                  <a:gd name="connsiteX5" fmla="*/ 134 w 83876"/>
                  <a:gd name="connsiteY5" fmla="*/ 179759 h 183986"/>
                  <a:gd name="connsiteX6" fmla="*/ 134 w 83876"/>
                  <a:gd name="connsiteY6" fmla="*/ 179750 h 183986"/>
                  <a:gd name="connsiteX7" fmla="*/ 77953 w 83876"/>
                  <a:gd name="connsiteY7" fmla="*/ 1918 h 183986"/>
                  <a:gd name="connsiteX8" fmla="*/ 82049 w 83876"/>
                  <a:gd name="connsiteY8" fmla="*/ 299 h 183986"/>
                  <a:gd name="connsiteX9" fmla="*/ 83668 w 83876"/>
                  <a:gd name="connsiteY9" fmla="*/ 2489 h 18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876" h="183986">
                    <a:moveTo>
                      <a:pt x="83668" y="2489"/>
                    </a:moveTo>
                    <a:cubicBezTo>
                      <a:pt x="83801" y="3117"/>
                      <a:pt x="83801" y="3767"/>
                      <a:pt x="83668" y="4394"/>
                    </a:cubicBezTo>
                    <a:lnTo>
                      <a:pt x="5753" y="182226"/>
                    </a:lnTo>
                    <a:cubicBezTo>
                      <a:pt x="5125" y="183731"/>
                      <a:pt x="3391" y="184436"/>
                      <a:pt x="1887" y="183807"/>
                    </a:cubicBezTo>
                    <a:cubicBezTo>
                      <a:pt x="1848" y="183788"/>
                      <a:pt x="1801" y="183769"/>
                      <a:pt x="1753" y="183750"/>
                    </a:cubicBezTo>
                    <a:cubicBezTo>
                      <a:pt x="201" y="183093"/>
                      <a:pt x="-523" y="181312"/>
                      <a:pt x="134" y="179759"/>
                    </a:cubicBezTo>
                    <a:cubicBezTo>
                      <a:pt x="134" y="179750"/>
                      <a:pt x="134" y="179750"/>
                      <a:pt x="134" y="179750"/>
                    </a:cubicBezTo>
                    <a:lnTo>
                      <a:pt x="77953" y="1918"/>
                    </a:lnTo>
                    <a:cubicBezTo>
                      <a:pt x="78648" y="352"/>
                      <a:pt x="80468" y="-368"/>
                      <a:pt x="82049" y="299"/>
                    </a:cubicBezTo>
                    <a:cubicBezTo>
                      <a:pt x="82906" y="734"/>
                      <a:pt x="83506" y="1545"/>
                      <a:pt x="83668" y="24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2" name="MG-任意多边形 711" hidden="1"/>
              <p:cNvSpPr/>
              <p:nvPr>
                <p:custDataLst>
                  <p:tags r:id="rId701"/>
                </p:custDataLst>
              </p:nvPr>
            </p:nvSpPr>
            <p:spPr>
              <a:xfrm>
                <a:off x="9579448" y="1947997"/>
                <a:ext cx="185784" cy="175242"/>
              </a:xfrm>
              <a:custGeom>
                <a:avLst/>
                <a:gdLst>
                  <a:gd name="connsiteX0" fmla="*/ 185594 w 185784"/>
                  <a:gd name="connsiteY0" fmla="*/ 2876 h 175242"/>
                  <a:gd name="connsiteX1" fmla="*/ 184547 w 185784"/>
                  <a:gd name="connsiteY1" fmla="*/ 6115 h 175242"/>
                  <a:gd name="connsiteX2" fmla="*/ 5858 w 185784"/>
                  <a:gd name="connsiteY2" fmla="*/ 174326 h 175242"/>
                  <a:gd name="connsiteX3" fmla="*/ 857 w 185784"/>
                  <a:gd name="connsiteY3" fmla="*/ 174183 h 175242"/>
                  <a:gd name="connsiteX4" fmla="*/ 1000 w 185784"/>
                  <a:gd name="connsiteY4" fmla="*/ 169183 h 175242"/>
                  <a:gd name="connsiteX5" fmla="*/ 179784 w 185784"/>
                  <a:gd name="connsiteY5" fmla="*/ 1067 h 175242"/>
                  <a:gd name="connsiteX6" fmla="*/ 184737 w 185784"/>
                  <a:gd name="connsiteY6" fmla="*/ 1067 h 175242"/>
                  <a:gd name="connsiteX7" fmla="*/ 185594 w 185784"/>
                  <a:gd name="connsiteY7" fmla="*/ 2876 h 17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84" h="175242">
                    <a:moveTo>
                      <a:pt x="185594" y="2876"/>
                    </a:moveTo>
                    <a:cubicBezTo>
                      <a:pt x="185861" y="4066"/>
                      <a:pt x="185461" y="5308"/>
                      <a:pt x="184547" y="6115"/>
                    </a:cubicBezTo>
                    <a:lnTo>
                      <a:pt x="5858" y="174326"/>
                    </a:lnTo>
                    <a:cubicBezTo>
                      <a:pt x="4439" y="175669"/>
                      <a:pt x="2200" y="175603"/>
                      <a:pt x="857" y="174183"/>
                    </a:cubicBezTo>
                    <a:cubicBezTo>
                      <a:pt x="-486" y="172764"/>
                      <a:pt x="-419" y="170526"/>
                      <a:pt x="1000" y="169183"/>
                    </a:cubicBezTo>
                    <a:lnTo>
                      <a:pt x="179784" y="1067"/>
                    </a:lnTo>
                    <a:cubicBezTo>
                      <a:pt x="181156" y="-289"/>
                      <a:pt x="183366" y="-289"/>
                      <a:pt x="184737" y="1067"/>
                    </a:cubicBezTo>
                    <a:cubicBezTo>
                      <a:pt x="185223" y="1551"/>
                      <a:pt x="185528" y="2191"/>
                      <a:pt x="185594" y="28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3" name="MG-任意多边形 712" hidden="1"/>
              <p:cNvSpPr/>
              <p:nvPr>
                <p:custDataLst>
                  <p:tags r:id="rId702"/>
                </p:custDataLst>
              </p:nvPr>
            </p:nvSpPr>
            <p:spPr>
              <a:xfrm>
                <a:off x="9758928" y="1759068"/>
                <a:ext cx="152500" cy="195668"/>
              </a:xfrm>
              <a:custGeom>
                <a:avLst/>
                <a:gdLst>
                  <a:gd name="connsiteX0" fmla="*/ 152323 w 152500"/>
                  <a:gd name="connsiteY0" fmla="*/ 1876 h 195668"/>
                  <a:gd name="connsiteX1" fmla="*/ 151752 w 152500"/>
                  <a:gd name="connsiteY1" fmla="*/ 4353 h 195668"/>
                  <a:gd name="connsiteX2" fmla="*/ 5067 w 152500"/>
                  <a:gd name="connsiteY2" fmla="*/ 194853 h 195668"/>
                  <a:gd name="connsiteX3" fmla="*/ 752 w 152500"/>
                  <a:gd name="connsiteY3" fmla="*/ 194797 h 195668"/>
                  <a:gd name="connsiteX4" fmla="*/ 304 w 152500"/>
                  <a:gd name="connsiteY4" fmla="*/ 191138 h 195668"/>
                  <a:gd name="connsiteX5" fmla="*/ 147085 w 152500"/>
                  <a:gd name="connsiteY5" fmla="*/ 1209 h 195668"/>
                  <a:gd name="connsiteX6" fmla="*/ 151276 w 152500"/>
                  <a:gd name="connsiteY6" fmla="*/ 638 h 195668"/>
                  <a:gd name="connsiteX7" fmla="*/ 152323 w 152500"/>
                  <a:gd name="connsiteY7" fmla="*/ 1876 h 1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500" h="195668">
                    <a:moveTo>
                      <a:pt x="152323" y="1876"/>
                    </a:moveTo>
                    <a:cubicBezTo>
                      <a:pt x="152514" y="2746"/>
                      <a:pt x="152304" y="3655"/>
                      <a:pt x="151752" y="4353"/>
                    </a:cubicBezTo>
                    <a:lnTo>
                      <a:pt x="5067" y="194853"/>
                    </a:lnTo>
                    <a:cubicBezTo>
                      <a:pt x="3857" y="196028"/>
                      <a:pt x="1933" y="196003"/>
                      <a:pt x="752" y="194797"/>
                    </a:cubicBezTo>
                    <a:cubicBezTo>
                      <a:pt x="-201" y="193817"/>
                      <a:pt x="-381" y="192321"/>
                      <a:pt x="304" y="191138"/>
                    </a:cubicBezTo>
                    <a:lnTo>
                      <a:pt x="147085" y="1209"/>
                    </a:lnTo>
                    <a:cubicBezTo>
                      <a:pt x="148104" y="-77"/>
                      <a:pt x="149951" y="-330"/>
                      <a:pt x="151276" y="638"/>
                    </a:cubicBezTo>
                    <a:cubicBezTo>
                      <a:pt x="151742" y="937"/>
                      <a:pt x="152104" y="1367"/>
                      <a:pt x="152323" y="18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4" name="MG-任意多边形 713" hidden="1"/>
              <p:cNvSpPr/>
              <p:nvPr>
                <p:custDataLst>
                  <p:tags r:id="rId703"/>
                </p:custDataLst>
              </p:nvPr>
            </p:nvSpPr>
            <p:spPr>
              <a:xfrm>
                <a:off x="9758193" y="1829753"/>
                <a:ext cx="258512" cy="125617"/>
              </a:xfrm>
              <a:custGeom>
                <a:avLst/>
                <a:gdLst>
                  <a:gd name="connsiteX0" fmla="*/ 258309 w 258512"/>
                  <a:gd name="connsiteY0" fmla="*/ 2914 h 125617"/>
                  <a:gd name="connsiteX1" fmla="*/ 256119 w 258512"/>
                  <a:gd name="connsiteY1" fmla="*/ 7391 h 125617"/>
                  <a:gd name="connsiteX2" fmla="*/ 5135 w 258512"/>
                  <a:gd name="connsiteY2" fmla="*/ 125501 h 125617"/>
                  <a:gd name="connsiteX3" fmla="*/ 58 w 258512"/>
                  <a:gd name="connsiteY3" fmla="*/ 122721 h 125617"/>
                  <a:gd name="connsiteX4" fmla="*/ 1706 w 258512"/>
                  <a:gd name="connsiteY4" fmla="*/ 118167 h 125617"/>
                  <a:gd name="connsiteX5" fmla="*/ 252690 w 258512"/>
                  <a:gd name="connsiteY5" fmla="*/ 438 h 125617"/>
                  <a:gd name="connsiteX6" fmla="*/ 258024 w 258512"/>
                  <a:gd name="connsiteY6" fmla="*/ 2334 h 125617"/>
                  <a:gd name="connsiteX7" fmla="*/ 258024 w 258512"/>
                  <a:gd name="connsiteY7" fmla="*/ 2343 h 125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512" h="125617">
                    <a:moveTo>
                      <a:pt x="258309" y="2914"/>
                    </a:moveTo>
                    <a:cubicBezTo>
                      <a:pt x="258709" y="4735"/>
                      <a:pt x="257805" y="6592"/>
                      <a:pt x="256119" y="7391"/>
                    </a:cubicBezTo>
                    <a:lnTo>
                      <a:pt x="5135" y="125501"/>
                    </a:lnTo>
                    <a:cubicBezTo>
                      <a:pt x="2963" y="126136"/>
                      <a:pt x="687" y="124892"/>
                      <a:pt x="58" y="122721"/>
                    </a:cubicBezTo>
                    <a:cubicBezTo>
                      <a:pt x="-447" y="121004"/>
                      <a:pt x="220" y="119161"/>
                      <a:pt x="1706" y="118167"/>
                    </a:cubicBezTo>
                    <a:lnTo>
                      <a:pt x="252690" y="438"/>
                    </a:lnTo>
                    <a:cubicBezTo>
                      <a:pt x="254690" y="-510"/>
                      <a:pt x="257071" y="339"/>
                      <a:pt x="258024" y="2334"/>
                    </a:cubicBezTo>
                    <a:cubicBezTo>
                      <a:pt x="258024" y="2337"/>
                      <a:pt x="258024" y="2340"/>
                      <a:pt x="258024" y="23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5" name="MG-任意多边形 714" hidden="1"/>
              <p:cNvSpPr/>
              <p:nvPr>
                <p:custDataLst>
                  <p:tags r:id="rId704"/>
                </p:custDataLst>
              </p:nvPr>
            </p:nvSpPr>
            <p:spPr>
              <a:xfrm>
                <a:off x="9756954" y="1827232"/>
                <a:ext cx="161842" cy="128886"/>
              </a:xfrm>
              <a:custGeom>
                <a:avLst/>
                <a:gdLst>
                  <a:gd name="connsiteX0" fmla="*/ 161631 w 161842"/>
                  <a:gd name="connsiteY0" fmla="*/ 3911 h 128886"/>
                  <a:gd name="connsiteX1" fmla="*/ 159822 w 161842"/>
                  <a:gd name="connsiteY1" fmla="*/ 8769 h 128886"/>
                  <a:gd name="connsiteX2" fmla="*/ 7422 w 161842"/>
                  <a:gd name="connsiteY2" fmla="*/ 128213 h 128886"/>
                  <a:gd name="connsiteX3" fmla="*/ 611 w 161842"/>
                  <a:gd name="connsiteY3" fmla="*/ 126559 h 128886"/>
                  <a:gd name="connsiteX4" fmla="*/ 1326 w 161842"/>
                  <a:gd name="connsiteY4" fmla="*/ 120497 h 128886"/>
                  <a:gd name="connsiteX5" fmla="*/ 153726 w 161842"/>
                  <a:gd name="connsiteY5" fmla="*/ 1054 h 128886"/>
                  <a:gd name="connsiteX6" fmla="*/ 160584 w 161842"/>
                  <a:gd name="connsiteY6" fmla="*/ 1911 h 128886"/>
                  <a:gd name="connsiteX7" fmla="*/ 161631 w 161842"/>
                  <a:gd name="connsiteY7" fmla="*/ 3911 h 1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842" h="128886">
                    <a:moveTo>
                      <a:pt x="161631" y="3911"/>
                    </a:moveTo>
                    <a:cubicBezTo>
                      <a:pt x="162012" y="5744"/>
                      <a:pt x="161308" y="7634"/>
                      <a:pt x="159822" y="8769"/>
                    </a:cubicBezTo>
                    <a:lnTo>
                      <a:pt x="7422" y="128213"/>
                    </a:lnTo>
                    <a:cubicBezTo>
                      <a:pt x="5088" y="129636"/>
                      <a:pt x="2040" y="128896"/>
                      <a:pt x="611" y="126559"/>
                    </a:cubicBezTo>
                    <a:cubicBezTo>
                      <a:pt x="-570" y="124616"/>
                      <a:pt x="-275" y="122115"/>
                      <a:pt x="1326" y="120497"/>
                    </a:cubicBezTo>
                    <a:lnTo>
                      <a:pt x="153726" y="1054"/>
                    </a:lnTo>
                    <a:cubicBezTo>
                      <a:pt x="155869" y="-566"/>
                      <a:pt x="158907" y="-186"/>
                      <a:pt x="160584" y="1911"/>
                    </a:cubicBezTo>
                    <a:cubicBezTo>
                      <a:pt x="161069" y="2499"/>
                      <a:pt x="161422" y="3180"/>
                      <a:pt x="161631" y="3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6" name="MG-任意多边形 715" hidden="1"/>
              <p:cNvSpPr/>
              <p:nvPr>
                <p:custDataLst>
                  <p:tags r:id="rId705"/>
                </p:custDataLst>
              </p:nvPr>
            </p:nvSpPr>
            <p:spPr>
              <a:xfrm>
                <a:off x="9758286" y="1932603"/>
                <a:ext cx="259217" cy="22226"/>
              </a:xfrm>
              <a:custGeom>
                <a:avLst/>
                <a:gdLst>
                  <a:gd name="connsiteX0" fmla="*/ 259073 w 259217"/>
                  <a:gd name="connsiteY0" fmla="*/ 2364 h 22226"/>
                  <a:gd name="connsiteX1" fmla="*/ 259073 w 259217"/>
                  <a:gd name="connsiteY1" fmla="*/ 2935 h 22226"/>
                  <a:gd name="connsiteX2" fmla="*/ 256035 w 259217"/>
                  <a:gd name="connsiteY2" fmla="*/ 6363 h 22226"/>
                  <a:gd name="connsiteX3" fmla="*/ 256025 w 259217"/>
                  <a:gd name="connsiteY3" fmla="*/ 6364 h 22226"/>
                  <a:gd name="connsiteX4" fmla="*/ 3327 w 259217"/>
                  <a:gd name="connsiteY4" fmla="*/ 22271 h 22226"/>
                  <a:gd name="connsiteX5" fmla="*/ -102 w 259217"/>
                  <a:gd name="connsiteY5" fmla="*/ 19234 h 22226"/>
                  <a:gd name="connsiteX6" fmla="*/ -102 w 259217"/>
                  <a:gd name="connsiteY6" fmla="*/ 19223 h 22226"/>
                  <a:gd name="connsiteX7" fmla="*/ 2946 w 259217"/>
                  <a:gd name="connsiteY7" fmla="*/ 15699 h 22226"/>
                  <a:gd name="connsiteX8" fmla="*/ 255549 w 259217"/>
                  <a:gd name="connsiteY8" fmla="*/ 78 h 22226"/>
                  <a:gd name="connsiteX9" fmla="*/ 259073 w 259217"/>
                  <a:gd name="connsiteY9" fmla="*/ 2364 h 2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217" h="22226">
                    <a:moveTo>
                      <a:pt x="259073" y="2364"/>
                    </a:moveTo>
                    <a:cubicBezTo>
                      <a:pt x="259121" y="2551"/>
                      <a:pt x="259121" y="2748"/>
                      <a:pt x="259073" y="2935"/>
                    </a:cubicBezTo>
                    <a:cubicBezTo>
                      <a:pt x="259178" y="4720"/>
                      <a:pt x="257825" y="6256"/>
                      <a:pt x="256035" y="6363"/>
                    </a:cubicBezTo>
                    <a:cubicBezTo>
                      <a:pt x="256035" y="6364"/>
                      <a:pt x="256025" y="6364"/>
                      <a:pt x="256025" y="6364"/>
                    </a:cubicBezTo>
                    <a:lnTo>
                      <a:pt x="3327" y="22271"/>
                    </a:lnTo>
                    <a:cubicBezTo>
                      <a:pt x="1545" y="22379"/>
                      <a:pt x="3" y="21019"/>
                      <a:pt x="-102" y="19234"/>
                    </a:cubicBezTo>
                    <a:cubicBezTo>
                      <a:pt x="-102" y="19231"/>
                      <a:pt x="-102" y="19227"/>
                      <a:pt x="-102" y="19223"/>
                    </a:cubicBezTo>
                    <a:cubicBezTo>
                      <a:pt x="-217" y="17415"/>
                      <a:pt x="1146" y="15850"/>
                      <a:pt x="2946" y="15699"/>
                    </a:cubicBezTo>
                    <a:lnTo>
                      <a:pt x="255549" y="78"/>
                    </a:lnTo>
                    <a:cubicBezTo>
                      <a:pt x="257130" y="-129"/>
                      <a:pt x="258616" y="840"/>
                      <a:pt x="259073" y="23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7" name="MG-任意多边形 716" hidden="1"/>
              <p:cNvSpPr/>
              <p:nvPr>
                <p:custDataLst>
                  <p:tags r:id="rId706"/>
                </p:custDataLst>
              </p:nvPr>
            </p:nvSpPr>
            <p:spPr>
              <a:xfrm>
                <a:off x="10011048" y="1837314"/>
                <a:ext cx="255583" cy="102529"/>
              </a:xfrm>
              <a:custGeom>
                <a:avLst/>
                <a:gdLst>
                  <a:gd name="connsiteX0" fmla="*/ 255390 w 255583"/>
                  <a:gd name="connsiteY0" fmla="*/ 3164 h 102529"/>
                  <a:gd name="connsiteX1" fmla="*/ 252914 w 255583"/>
                  <a:gd name="connsiteY1" fmla="*/ 7641 h 102529"/>
                  <a:gd name="connsiteX2" fmla="*/ 5264 w 255583"/>
                  <a:gd name="connsiteY2" fmla="*/ 102319 h 102529"/>
                  <a:gd name="connsiteX3" fmla="*/ 120 w 255583"/>
                  <a:gd name="connsiteY3" fmla="*/ 100033 h 102529"/>
                  <a:gd name="connsiteX4" fmla="*/ 2406 w 255583"/>
                  <a:gd name="connsiteY4" fmla="*/ 94985 h 102529"/>
                  <a:gd name="connsiteX5" fmla="*/ 250056 w 255583"/>
                  <a:gd name="connsiteY5" fmla="*/ 306 h 102529"/>
                  <a:gd name="connsiteX6" fmla="*/ 255095 w 255583"/>
                  <a:gd name="connsiteY6" fmla="*/ 2568 h 102529"/>
                  <a:gd name="connsiteX7" fmla="*/ 255105 w 255583"/>
                  <a:gd name="connsiteY7" fmla="*/ 2592 h 102529"/>
                  <a:gd name="connsiteX8" fmla="*/ 255390 w 255583"/>
                  <a:gd name="connsiteY8" fmla="*/ 3164 h 10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5583" h="102529">
                    <a:moveTo>
                      <a:pt x="255390" y="3164"/>
                    </a:moveTo>
                    <a:cubicBezTo>
                      <a:pt x="255790" y="5064"/>
                      <a:pt x="254743" y="6972"/>
                      <a:pt x="252914" y="7641"/>
                    </a:cubicBezTo>
                    <a:lnTo>
                      <a:pt x="5264" y="102319"/>
                    </a:lnTo>
                    <a:cubicBezTo>
                      <a:pt x="3216" y="103096"/>
                      <a:pt x="920" y="102076"/>
                      <a:pt x="120" y="100033"/>
                    </a:cubicBezTo>
                    <a:cubicBezTo>
                      <a:pt x="-594" y="98010"/>
                      <a:pt x="415" y="95782"/>
                      <a:pt x="2406" y="94985"/>
                    </a:cubicBezTo>
                    <a:lnTo>
                      <a:pt x="250056" y="306"/>
                    </a:lnTo>
                    <a:cubicBezTo>
                      <a:pt x="252076" y="-460"/>
                      <a:pt x="254323" y="551"/>
                      <a:pt x="255095" y="2568"/>
                    </a:cubicBezTo>
                    <a:cubicBezTo>
                      <a:pt x="255095" y="2575"/>
                      <a:pt x="255105" y="2584"/>
                      <a:pt x="255105" y="2592"/>
                    </a:cubicBezTo>
                    <a:cubicBezTo>
                      <a:pt x="255105" y="2592"/>
                      <a:pt x="255390" y="2973"/>
                      <a:pt x="255390" y="31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8" name="MG-任意多边形 717" hidden="1"/>
              <p:cNvSpPr/>
              <p:nvPr>
                <p:custDataLst>
                  <p:tags r:id="rId707"/>
                </p:custDataLst>
              </p:nvPr>
            </p:nvSpPr>
            <p:spPr>
              <a:xfrm>
                <a:off x="10009085" y="1829379"/>
                <a:ext cx="9812" cy="110585"/>
              </a:xfrm>
              <a:custGeom>
                <a:avLst/>
                <a:gdLst>
                  <a:gd name="connsiteX0" fmla="*/ 7417 w 9812"/>
                  <a:gd name="connsiteY0" fmla="*/ 3289 h 110585"/>
                  <a:gd name="connsiteX1" fmla="*/ 7417 w 9812"/>
                  <a:gd name="connsiteY1" fmla="*/ 4051 h 110585"/>
                  <a:gd name="connsiteX2" fmla="*/ 9703 w 9812"/>
                  <a:gd name="connsiteY2" fmla="*/ 106540 h 110585"/>
                  <a:gd name="connsiteX3" fmla="*/ 5608 w 9812"/>
                  <a:gd name="connsiteY3" fmla="*/ 110635 h 110585"/>
                  <a:gd name="connsiteX4" fmla="*/ 1512 w 9812"/>
                  <a:gd name="connsiteY4" fmla="*/ 106540 h 110585"/>
                  <a:gd name="connsiteX5" fmla="*/ -107 w 9812"/>
                  <a:gd name="connsiteY5" fmla="*/ 4146 h 110585"/>
                  <a:gd name="connsiteX6" fmla="*/ 3798 w 9812"/>
                  <a:gd name="connsiteY6" fmla="*/ 51 h 110585"/>
                  <a:gd name="connsiteX7" fmla="*/ 3893 w 9812"/>
                  <a:gd name="connsiteY7" fmla="*/ 50 h 110585"/>
                  <a:gd name="connsiteX8" fmla="*/ 7417 w 9812"/>
                  <a:gd name="connsiteY8" fmla="*/ 3289 h 11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12" h="110585">
                    <a:moveTo>
                      <a:pt x="7417" y="3289"/>
                    </a:moveTo>
                    <a:cubicBezTo>
                      <a:pt x="7455" y="3541"/>
                      <a:pt x="7455" y="3798"/>
                      <a:pt x="7417" y="4051"/>
                    </a:cubicBezTo>
                    <a:lnTo>
                      <a:pt x="9703" y="106540"/>
                    </a:lnTo>
                    <a:cubicBezTo>
                      <a:pt x="9703" y="108802"/>
                      <a:pt x="7865" y="110635"/>
                      <a:pt x="5608" y="110635"/>
                    </a:cubicBezTo>
                    <a:cubicBezTo>
                      <a:pt x="3350" y="110635"/>
                      <a:pt x="1512" y="108802"/>
                      <a:pt x="1512" y="106540"/>
                    </a:cubicBezTo>
                    <a:lnTo>
                      <a:pt x="-107" y="4146"/>
                    </a:lnTo>
                    <a:cubicBezTo>
                      <a:pt x="-165" y="1937"/>
                      <a:pt x="1588" y="103"/>
                      <a:pt x="3798" y="51"/>
                    </a:cubicBezTo>
                    <a:cubicBezTo>
                      <a:pt x="3826" y="50"/>
                      <a:pt x="3864" y="50"/>
                      <a:pt x="3893" y="50"/>
                    </a:cubicBezTo>
                    <a:cubicBezTo>
                      <a:pt x="5665" y="199"/>
                      <a:pt x="7122" y="1531"/>
                      <a:pt x="7417" y="3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9" name="MG-任意多边形 718" hidden="1"/>
              <p:cNvSpPr/>
              <p:nvPr>
                <p:custDataLst>
                  <p:tags r:id="rId708"/>
                </p:custDataLst>
              </p:nvPr>
            </p:nvSpPr>
            <p:spPr>
              <a:xfrm>
                <a:off x="9910876" y="1828888"/>
                <a:ext cx="106364" cy="109655"/>
              </a:xfrm>
              <a:custGeom>
                <a:avLst/>
                <a:gdLst>
                  <a:gd name="connsiteX0" fmla="*/ 106198 w 106364"/>
                  <a:gd name="connsiteY0" fmla="*/ 106078 h 109655"/>
                  <a:gd name="connsiteX1" fmla="*/ 105340 w 106364"/>
                  <a:gd name="connsiteY1" fmla="*/ 108841 h 109655"/>
                  <a:gd name="connsiteX2" fmla="*/ 101302 w 106364"/>
                  <a:gd name="connsiteY2" fmla="*/ 108896 h 109655"/>
                  <a:gd name="connsiteX3" fmla="*/ 101244 w 106364"/>
                  <a:gd name="connsiteY3" fmla="*/ 108841 h 109655"/>
                  <a:gd name="connsiteX4" fmla="*/ 756 w 106364"/>
                  <a:gd name="connsiteY4" fmla="*/ 5018 h 109655"/>
                  <a:gd name="connsiteX5" fmla="*/ 699 w 106364"/>
                  <a:gd name="connsiteY5" fmla="*/ 978 h 109655"/>
                  <a:gd name="connsiteX6" fmla="*/ 756 w 106364"/>
                  <a:gd name="connsiteY6" fmla="*/ 922 h 109655"/>
                  <a:gd name="connsiteX7" fmla="*/ 4928 w 106364"/>
                  <a:gd name="connsiteY7" fmla="*/ 907 h 109655"/>
                  <a:gd name="connsiteX8" fmla="*/ 4947 w 106364"/>
                  <a:gd name="connsiteY8" fmla="*/ 922 h 109655"/>
                  <a:gd name="connsiteX9" fmla="*/ 105340 w 106364"/>
                  <a:gd name="connsiteY9" fmla="*/ 104745 h 109655"/>
                  <a:gd name="connsiteX10" fmla="*/ 106198 w 106364"/>
                  <a:gd name="connsiteY10" fmla="*/ 106078 h 10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364" h="109655">
                    <a:moveTo>
                      <a:pt x="106198" y="106078"/>
                    </a:moveTo>
                    <a:cubicBezTo>
                      <a:pt x="106398" y="107085"/>
                      <a:pt x="106074" y="108122"/>
                      <a:pt x="105340" y="108841"/>
                    </a:cubicBezTo>
                    <a:cubicBezTo>
                      <a:pt x="104236" y="109971"/>
                      <a:pt x="102435" y="109996"/>
                      <a:pt x="101302" y="108896"/>
                    </a:cubicBezTo>
                    <a:cubicBezTo>
                      <a:pt x="101283" y="108878"/>
                      <a:pt x="101264" y="108860"/>
                      <a:pt x="101244" y="108841"/>
                    </a:cubicBezTo>
                    <a:lnTo>
                      <a:pt x="756" y="5018"/>
                    </a:lnTo>
                    <a:cubicBezTo>
                      <a:pt x="-378" y="3917"/>
                      <a:pt x="-397" y="2108"/>
                      <a:pt x="699" y="978"/>
                    </a:cubicBezTo>
                    <a:cubicBezTo>
                      <a:pt x="718" y="959"/>
                      <a:pt x="737" y="941"/>
                      <a:pt x="756" y="922"/>
                    </a:cubicBezTo>
                    <a:cubicBezTo>
                      <a:pt x="1908" y="-235"/>
                      <a:pt x="3775" y="-242"/>
                      <a:pt x="4928" y="907"/>
                    </a:cubicBezTo>
                    <a:cubicBezTo>
                      <a:pt x="4937" y="912"/>
                      <a:pt x="4937" y="918"/>
                      <a:pt x="4947" y="922"/>
                    </a:cubicBezTo>
                    <a:lnTo>
                      <a:pt x="105340" y="104745"/>
                    </a:lnTo>
                    <a:cubicBezTo>
                      <a:pt x="105740" y="105103"/>
                      <a:pt x="106036" y="105564"/>
                      <a:pt x="106198" y="1060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0" name="MG-任意多边形 719" hidden="1"/>
              <p:cNvSpPr/>
              <p:nvPr>
                <p:custDataLst>
                  <p:tags r:id="rId709"/>
                </p:custDataLst>
              </p:nvPr>
            </p:nvSpPr>
            <p:spPr>
              <a:xfrm>
                <a:off x="10006798" y="1928439"/>
                <a:ext cx="168180" cy="90110"/>
              </a:xfrm>
              <a:custGeom>
                <a:avLst/>
                <a:gdLst>
                  <a:gd name="connsiteX0" fmla="*/ 167914 w 168180"/>
                  <a:gd name="connsiteY0" fmla="*/ 81108 h 90110"/>
                  <a:gd name="connsiteX1" fmla="*/ 167343 w 168180"/>
                  <a:gd name="connsiteY1" fmla="*/ 86061 h 90110"/>
                  <a:gd name="connsiteX2" fmla="*/ 157342 w 168180"/>
                  <a:gd name="connsiteY2" fmla="*/ 89395 h 90110"/>
                  <a:gd name="connsiteX3" fmla="*/ 4084 w 168180"/>
                  <a:gd name="connsiteY3" fmla="*/ 14243 h 90110"/>
                  <a:gd name="connsiteX4" fmla="*/ 655 w 168180"/>
                  <a:gd name="connsiteY4" fmla="*/ 4242 h 90110"/>
                  <a:gd name="connsiteX5" fmla="*/ 10656 w 168180"/>
                  <a:gd name="connsiteY5" fmla="*/ 813 h 90110"/>
                  <a:gd name="connsiteX6" fmla="*/ 164390 w 168180"/>
                  <a:gd name="connsiteY6" fmla="*/ 76060 h 90110"/>
                  <a:gd name="connsiteX7" fmla="*/ 167914 w 168180"/>
                  <a:gd name="connsiteY7" fmla="*/ 81108 h 9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180" h="90110">
                    <a:moveTo>
                      <a:pt x="167914" y="81108"/>
                    </a:moveTo>
                    <a:cubicBezTo>
                      <a:pt x="168248" y="82779"/>
                      <a:pt x="168048" y="84510"/>
                      <a:pt x="167343" y="86061"/>
                    </a:cubicBezTo>
                    <a:cubicBezTo>
                      <a:pt x="165476" y="89712"/>
                      <a:pt x="161028" y="91195"/>
                      <a:pt x="157342" y="89395"/>
                    </a:cubicBezTo>
                    <a:lnTo>
                      <a:pt x="4084" y="14243"/>
                    </a:lnTo>
                    <a:cubicBezTo>
                      <a:pt x="379" y="12428"/>
                      <a:pt x="-1164" y="7951"/>
                      <a:pt x="655" y="4242"/>
                    </a:cubicBezTo>
                    <a:cubicBezTo>
                      <a:pt x="2475" y="532"/>
                      <a:pt x="6951" y="-1002"/>
                      <a:pt x="10656" y="813"/>
                    </a:cubicBezTo>
                    <a:lnTo>
                      <a:pt x="164390" y="76060"/>
                    </a:lnTo>
                    <a:cubicBezTo>
                      <a:pt x="166228" y="77163"/>
                      <a:pt x="167514" y="79000"/>
                      <a:pt x="167914" y="811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1" name="MG-任意多边形 720" hidden="1"/>
              <p:cNvSpPr/>
              <p:nvPr>
                <p:custDataLst>
                  <p:tags r:id="rId710"/>
                </p:custDataLst>
              </p:nvPr>
            </p:nvSpPr>
            <p:spPr>
              <a:xfrm>
                <a:off x="10163084" y="1837027"/>
                <a:ext cx="103561" cy="178747"/>
              </a:xfrm>
              <a:custGeom>
                <a:avLst/>
                <a:gdLst>
                  <a:gd name="connsiteX0" fmla="*/ 103354 w 103561"/>
                  <a:gd name="connsiteY0" fmla="*/ 3356 h 178747"/>
                  <a:gd name="connsiteX1" fmla="*/ 102878 w 103561"/>
                  <a:gd name="connsiteY1" fmla="*/ 6404 h 178747"/>
                  <a:gd name="connsiteX2" fmla="*/ 8104 w 103561"/>
                  <a:gd name="connsiteY2" fmla="*/ 176235 h 178747"/>
                  <a:gd name="connsiteX3" fmla="*/ 2456 w 103561"/>
                  <a:gd name="connsiteY3" fmla="*/ 178434 h 178747"/>
                  <a:gd name="connsiteX4" fmla="*/ 255 w 103561"/>
                  <a:gd name="connsiteY4" fmla="*/ 172786 h 178747"/>
                  <a:gd name="connsiteX5" fmla="*/ 674 w 103561"/>
                  <a:gd name="connsiteY5" fmla="*/ 172044 h 178747"/>
                  <a:gd name="connsiteX6" fmla="*/ 95924 w 103561"/>
                  <a:gd name="connsiteY6" fmla="*/ 2213 h 178747"/>
                  <a:gd name="connsiteX7" fmla="*/ 101734 w 103561"/>
                  <a:gd name="connsiteY7" fmla="*/ 594 h 178747"/>
                  <a:gd name="connsiteX8" fmla="*/ 103354 w 103561"/>
                  <a:gd name="connsiteY8" fmla="*/ 3356 h 17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561" h="178747">
                    <a:moveTo>
                      <a:pt x="103354" y="3356"/>
                    </a:moveTo>
                    <a:cubicBezTo>
                      <a:pt x="103582" y="4396"/>
                      <a:pt x="103411" y="5482"/>
                      <a:pt x="102878" y="6404"/>
                    </a:cubicBezTo>
                    <a:lnTo>
                      <a:pt x="8104" y="176235"/>
                    </a:lnTo>
                    <a:cubicBezTo>
                      <a:pt x="7151" y="178402"/>
                      <a:pt x="4618" y="179386"/>
                      <a:pt x="2456" y="178434"/>
                    </a:cubicBezTo>
                    <a:cubicBezTo>
                      <a:pt x="284" y="177481"/>
                      <a:pt x="-697" y="174953"/>
                      <a:pt x="255" y="172786"/>
                    </a:cubicBezTo>
                    <a:cubicBezTo>
                      <a:pt x="369" y="172526"/>
                      <a:pt x="512" y="172277"/>
                      <a:pt x="674" y="172044"/>
                    </a:cubicBezTo>
                    <a:lnTo>
                      <a:pt x="95924" y="2213"/>
                    </a:lnTo>
                    <a:cubicBezTo>
                      <a:pt x="97086" y="171"/>
                      <a:pt x="99677" y="-551"/>
                      <a:pt x="101734" y="594"/>
                    </a:cubicBezTo>
                    <a:cubicBezTo>
                      <a:pt x="102630" y="1257"/>
                      <a:pt x="103211" y="2254"/>
                      <a:pt x="103354" y="3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2" name="MG-任意多边形 721" hidden="1"/>
              <p:cNvSpPr/>
              <p:nvPr>
                <p:custDataLst>
                  <p:tags r:id="rId711"/>
                </p:custDataLst>
              </p:nvPr>
            </p:nvSpPr>
            <p:spPr>
              <a:xfrm>
                <a:off x="10009541" y="1830345"/>
                <a:ext cx="160983" cy="183937"/>
              </a:xfrm>
              <a:custGeom>
                <a:avLst/>
                <a:gdLst>
                  <a:gd name="connsiteX0" fmla="*/ 160790 w 160983"/>
                  <a:gd name="connsiteY0" fmla="*/ 180154 h 183937"/>
                  <a:gd name="connsiteX1" fmla="*/ 159837 w 160983"/>
                  <a:gd name="connsiteY1" fmla="*/ 183107 h 183937"/>
                  <a:gd name="connsiteX2" fmla="*/ 155551 w 160983"/>
                  <a:gd name="connsiteY2" fmla="*/ 183107 h 183937"/>
                  <a:gd name="connsiteX3" fmla="*/ 770 w 160983"/>
                  <a:gd name="connsiteY3" fmla="*/ 5180 h 183937"/>
                  <a:gd name="connsiteX4" fmla="*/ 770 w 160983"/>
                  <a:gd name="connsiteY4" fmla="*/ 894 h 183937"/>
                  <a:gd name="connsiteX5" fmla="*/ 5056 w 160983"/>
                  <a:gd name="connsiteY5" fmla="*/ 894 h 183937"/>
                  <a:gd name="connsiteX6" fmla="*/ 159837 w 160983"/>
                  <a:gd name="connsiteY6" fmla="*/ 178535 h 183937"/>
                  <a:gd name="connsiteX7" fmla="*/ 160790 w 160983"/>
                  <a:gd name="connsiteY7" fmla="*/ 180154 h 18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983" h="183937">
                    <a:moveTo>
                      <a:pt x="160790" y="180154"/>
                    </a:moveTo>
                    <a:cubicBezTo>
                      <a:pt x="161056" y="181239"/>
                      <a:pt x="160685" y="182382"/>
                      <a:pt x="159837" y="183107"/>
                    </a:cubicBezTo>
                    <a:cubicBezTo>
                      <a:pt x="158647" y="184281"/>
                      <a:pt x="156742" y="184281"/>
                      <a:pt x="155551" y="183107"/>
                    </a:cubicBezTo>
                    <a:lnTo>
                      <a:pt x="770" y="5180"/>
                    </a:lnTo>
                    <a:cubicBezTo>
                      <a:pt x="-402" y="3992"/>
                      <a:pt x="-402" y="2082"/>
                      <a:pt x="770" y="894"/>
                    </a:cubicBezTo>
                    <a:cubicBezTo>
                      <a:pt x="1980" y="-231"/>
                      <a:pt x="3847" y="-231"/>
                      <a:pt x="5056" y="894"/>
                    </a:cubicBezTo>
                    <a:lnTo>
                      <a:pt x="159837" y="178535"/>
                    </a:lnTo>
                    <a:cubicBezTo>
                      <a:pt x="160352" y="178935"/>
                      <a:pt x="160685" y="179514"/>
                      <a:pt x="160790" y="1801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3" name="MG-任意多边形 722" hidden="1"/>
              <p:cNvSpPr/>
              <p:nvPr>
                <p:custDataLst>
                  <p:tags r:id="rId712"/>
                </p:custDataLst>
              </p:nvPr>
            </p:nvSpPr>
            <p:spPr>
              <a:xfrm>
                <a:off x="10162651" y="2005662"/>
                <a:ext cx="239655" cy="123041"/>
              </a:xfrm>
              <a:custGeom>
                <a:avLst/>
                <a:gdLst>
                  <a:gd name="connsiteX0" fmla="*/ 239232 w 239655"/>
                  <a:gd name="connsiteY0" fmla="*/ 116947 h 123041"/>
                  <a:gd name="connsiteX1" fmla="*/ 239232 w 239655"/>
                  <a:gd name="connsiteY1" fmla="*/ 120280 h 123041"/>
                  <a:gd name="connsiteX2" fmla="*/ 232470 w 239655"/>
                  <a:gd name="connsiteY2" fmla="*/ 122566 h 123041"/>
                  <a:gd name="connsiteX3" fmla="*/ 2917 w 239655"/>
                  <a:gd name="connsiteY3" fmla="*/ 10076 h 123041"/>
                  <a:gd name="connsiteX4" fmla="*/ 393 w 239655"/>
                  <a:gd name="connsiteY4" fmla="*/ 3075 h 123041"/>
                  <a:gd name="connsiteX5" fmla="*/ 7394 w 239655"/>
                  <a:gd name="connsiteY5" fmla="*/ 551 h 123041"/>
                  <a:gd name="connsiteX6" fmla="*/ 236946 w 239655"/>
                  <a:gd name="connsiteY6" fmla="*/ 113137 h 123041"/>
                  <a:gd name="connsiteX7" fmla="*/ 239232 w 239655"/>
                  <a:gd name="connsiteY7" fmla="*/ 116947 h 123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9655" h="123041">
                    <a:moveTo>
                      <a:pt x="239232" y="116947"/>
                    </a:moveTo>
                    <a:cubicBezTo>
                      <a:pt x="239651" y="118023"/>
                      <a:pt x="239651" y="119204"/>
                      <a:pt x="239232" y="120280"/>
                    </a:cubicBezTo>
                    <a:cubicBezTo>
                      <a:pt x="237994" y="122776"/>
                      <a:pt x="234965" y="123805"/>
                      <a:pt x="232470" y="122566"/>
                    </a:cubicBezTo>
                    <a:lnTo>
                      <a:pt x="2917" y="10076"/>
                    </a:lnTo>
                    <a:cubicBezTo>
                      <a:pt x="288" y="8840"/>
                      <a:pt x="-845" y="5705"/>
                      <a:pt x="393" y="3075"/>
                    </a:cubicBezTo>
                    <a:cubicBezTo>
                      <a:pt x="1631" y="445"/>
                      <a:pt x="4765" y="-685"/>
                      <a:pt x="7394" y="551"/>
                    </a:cubicBezTo>
                    <a:lnTo>
                      <a:pt x="236946" y="113137"/>
                    </a:lnTo>
                    <a:cubicBezTo>
                      <a:pt x="238280" y="113965"/>
                      <a:pt x="239128" y="115384"/>
                      <a:pt x="239232" y="1169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4" name="MG-任意多边形 723" hidden="1"/>
              <p:cNvSpPr/>
              <p:nvPr>
                <p:custDataLst>
                  <p:tags r:id="rId713"/>
                </p:custDataLst>
              </p:nvPr>
            </p:nvSpPr>
            <p:spPr>
              <a:xfrm>
                <a:off x="10393128" y="2119648"/>
                <a:ext cx="56668" cy="54201"/>
              </a:xfrm>
              <a:custGeom>
                <a:avLst/>
                <a:gdLst>
                  <a:gd name="connsiteX0" fmla="*/ 56476 w 56668"/>
                  <a:gd name="connsiteY0" fmla="*/ 49443 h 54201"/>
                  <a:gd name="connsiteX1" fmla="*/ 53370 w 56668"/>
                  <a:gd name="connsiteY1" fmla="*/ 54168 h 54201"/>
                  <a:gd name="connsiteX2" fmla="*/ 49808 w 56668"/>
                  <a:gd name="connsiteY2" fmla="*/ 53158 h 54201"/>
                  <a:gd name="connsiteX3" fmla="*/ 1136 w 56668"/>
                  <a:gd name="connsiteY3" fmla="*/ 6962 h 54201"/>
                  <a:gd name="connsiteX4" fmla="*/ 993 w 56668"/>
                  <a:gd name="connsiteY4" fmla="*/ 1294 h 54201"/>
                  <a:gd name="connsiteX5" fmla="*/ 6660 w 56668"/>
                  <a:gd name="connsiteY5" fmla="*/ 1151 h 54201"/>
                  <a:gd name="connsiteX6" fmla="*/ 55333 w 56668"/>
                  <a:gd name="connsiteY6" fmla="*/ 47348 h 54201"/>
                  <a:gd name="connsiteX7" fmla="*/ 56476 w 56668"/>
                  <a:gd name="connsiteY7" fmla="*/ 49443 h 5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668" h="54201">
                    <a:moveTo>
                      <a:pt x="56476" y="49443"/>
                    </a:moveTo>
                    <a:cubicBezTo>
                      <a:pt x="56923" y="51605"/>
                      <a:pt x="55533" y="53720"/>
                      <a:pt x="53370" y="54168"/>
                    </a:cubicBezTo>
                    <a:cubicBezTo>
                      <a:pt x="52085" y="54434"/>
                      <a:pt x="50761" y="54053"/>
                      <a:pt x="49808" y="53158"/>
                    </a:cubicBezTo>
                    <a:lnTo>
                      <a:pt x="1136" y="6962"/>
                    </a:lnTo>
                    <a:cubicBezTo>
                      <a:pt x="-465" y="5438"/>
                      <a:pt x="-531" y="2895"/>
                      <a:pt x="993" y="1294"/>
                    </a:cubicBezTo>
                    <a:cubicBezTo>
                      <a:pt x="2517" y="-306"/>
                      <a:pt x="5060" y="-373"/>
                      <a:pt x="6660" y="1151"/>
                    </a:cubicBezTo>
                    <a:lnTo>
                      <a:pt x="55333" y="47348"/>
                    </a:lnTo>
                    <a:cubicBezTo>
                      <a:pt x="55895" y="47929"/>
                      <a:pt x="56285" y="48653"/>
                      <a:pt x="56476" y="494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5" name="MG-任意多边形 724" hidden="1"/>
              <p:cNvSpPr/>
              <p:nvPr>
                <p:custDataLst>
                  <p:tags r:id="rId714"/>
                </p:custDataLst>
              </p:nvPr>
            </p:nvSpPr>
            <p:spPr>
              <a:xfrm>
                <a:off x="10258742" y="1837943"/>
                <a:ext cx="142118" cy="289723"/>
              </a:xfrm>
              <a:custGeom>
                <a:avLst/>
                <a:gdLst>
                  <a:gd name="connsiteX0" fmla="*/ 141808 w 142118"/>
                  <a:gd name="connsiteY0" fmla="*/ 284952 h 289723"/>
                  <a:gd name="connsiteX1" fmla="*/ 139570 w 142118"/>
                  <a:gd name="connsiteY1" fmla="*/ 289571 h 289723"/>
                  <a:gd name="connsiteX2" fmla="*/ 134950 w 142118"/>
                  <a:gd name="connsiteY2" fmla="*/ 287333 h 289723"/>
                  <a:gd name="connsiteX3" fmla="*/ 76 w 142118"/>
                  <a:gd name="connsiteY3" fmla="*/ 4917 h 289723"/>
                  <a:gd name="connsiteX4" fmla="*/ 2457 w 142118"/>
                  <a:gd name="connsiteY4" fmla="*/ 233 h 289723"/>
                  <a:gd name="connsiteX5" fmla="*/ 6744 w 142118"/>
                  <a:gd name="connsiteY5" fmla="*/ 1774 h 289723"/>
                  <a:gd name="connsiteX6" fmla="*/ 141618 w 142118"/>
                  <a:gd name="connsiteY6" fmla="*/ 284190 h 289723"/>
                  <a:gd name="connsiteX7" fmla="*/ 141808 w 142118"/>
                  <a:gd name="connsiteY7" fmla="*/ 284952 h 28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118" h="289723">
                    <a:moveTo>
                      <a:pt x="141808" y="284952"/>
                    </a:moveTo>
                    <a:cubicBezTo>
                      <a:pt x="142465" y="286847"/>
                      <a:pt x="141465" y="288914"/>
                      <a:pt x="139570" y="289571"/>
                    </a:cubicBezTo>
                    <a:cubicBezTo>
                      <a:pt x="137674" y="290229"/>
                      <a:pt x="135607" y="289229"/>
                      <a:pt x="134950" y="287333"/>
                    </a:cubicBezTo>
                    <a:lnTo>
                      <a:pt x="76" y="4917"/>
                    </a:lnTo>
                    <a:cubicBezTo>
                      <a:pt x="-562" y="2966"/>
                      <a:pt x="505" y="870"/>
                      <a:pt x="2457" y="233"/>
                    </a:cubicBezTo>
                    <a:cubicBezTo>
                      <a:pt x="4067" y="-292"/>
                      <a:pt x="5839" y="341"/>
                      <a:pt x="6744" y="1774"/>
                    </a:cubicBezTo>
                    <a:lnTo>
                      <a:pt x="141618" y="284190"/>
                    </a:lnTo>
                    <a:cubicBezTo>
                      <a:pt x="141732" y="284428"/>
                      <a:pt x="141799" y="284685"/>
                      <a:pt x="141808" y="2849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6" name="MG-任意多边形 725" hidden="1"/>
              <p:cNvSpPr/>
              <p:nvPr>
                <p:custDataLst>
                  <p:tags r:id="rId715"/>
                </p:custDataLst>
              </p:nvPr>
            </p:nvSpPr>
            <p:spPr>
              <a:xfrm>
                <a:off x="10227853" y="2890564"/>
                <a:ext cx="102280" cy="30376"/>
              </a:xfrm>
              <a:custGeom>
                <a:avLst/>
                <a:gdLst>
                  <a:gd name="connsiteX0" fmla="*/ 102022 w 102280"/>
                  <a:gd name="connsiteY0" fmla="*/ 26525 h 30376"/>
                  <a:gd name="connsiteX1" fmla="*/ 102022 w 102280"/>
                  <a:gd name="connsiteY1" fmla="*/ 27954 h 30376"/>
                  <a:gd name="connsiteX2" fmla="*/ 98117 w 102280"/>
                  <a:gd name="connsiteY2" fmla="*/ 30335 h 30376"/>
                  <a:gd name="connsiteX3" fmla="*/ 2295 w 102280"/>
                  <a:gd name="connsiteY3" fmla="*/ 6428 h 30376"/>
                  <a:gd name="connsiteX4" fmla="*/ -20 w 102280"/>
                  <a:gd name="connsiteY4" fmla="*/ 2637 h 30376"/>
                  <a:gd name="connsiteX5" fmla="*/ 9 w 102280"/>
                  <a:gd name="connsiteY5" fmla="*/ 2522 h 30376"/>
                  <a:gd name="connsiteX6" fmla="*/ 3914 w 102280"/>
                  <a:gd name="connsiteY6" fmla="*/ 141 h 30376"/>
                  <a:gd name="connsiteX7" fmla="*/ 99736 w 102280"/>
                  <a:gd name="connsiteY7" fmla="*/ 23954 h 30376"/>
                  <a:gd name="connsiteX8" fmla="*/ 102022 w 102280"/>
                  <a:gd name="connsiteY8" fmla="*/ 26525 h 3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280" h="30376">
                    <a:moveTo>
                      <a:pt x="102022" y="26525"/>
                    </a:moveTo>
                    <a:cubicBezTo>
                      <a:pt x="102222" y="26983"/>
                      <a:pt x="102222" y="27497"/>
                      <a:pt x="102022" y="27954"/>
                    </a:cubicBezTo>
                    <a:cubicBezTo>
                      <a:pt x="101603" y="29688"/>
                      <a:pt x="99850" y="30754"/>
                      <a:pt x="98117" y="30335"/>
                    </a:cubicBezTo>
                    <a:lnTo>
                      <a:pt x="2295" y="6428"/>
                    </a:lnTo>
                    <a:cubicBezTo>
                      <a:pt x="609" y="6018"/>
                      <a:pt x="-429" y="4323"/>
                      <a:pt x="-20" y="2637"/>
                    </a:cubicBezTo>
                    <a:cubicBezTo>
                      <a:pt x="-10" y="2599"/>
                      <a:pt x="0" y="2560"/>
                      <a:pt x="9" y="2522"/>
                    </a:cubicBezTo>
                    <a:cubicBezTo>
                      <a:pt x="428" y="789"/>
                      <a:pt x="2181" y="-278"/>
                      <a:pt x="3914" y="141"/>
                    </a:cubicBezTo>
                    <a:lnTo>
                      <a:pt x="99736" y="23954"/>
                    </a:lnTo>
                    <a:cubicBezTo>
                      <a:pt x="100955" y="24258"/>
                      <a:pt x="101860" y="25278"/>
                      <a:pt x="102022" y="265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7" name="MG-任意多边形 726" hidden="1"/>
              <p:cNvSpPr/>
              <p:nvPr>
                <p:custDataLst>
                  <p:tags r:id="rId716"/>
                </p:custDataLst>
              </p:nvPr>
            </p:nvSpPr>
            <p:spPr>
              <a:xfrm>
                <a:off x="10590626" y="2589834"/>
                <a:ext cx="211775" cy="220472"/>
              </a:xfrm>
              <a:custGeom>
                <a:avLst/>
                <a:gdLst>
                  <a:gd name="connsiteX0" fmla="*/ 211594 w 211775"/>
                  <a:gd name="connsiteY0" fmla="*/ 1786 h 220472"/>
                  <a:gd name="connsiteX1" fmla="*/ 211022 w 211775"/>
                  <a:gd name="connsiteY1" fmla="*/ 3786 h 220472"/>
                  <a:gd name="connsiteX2" fmla="*/ 3568 w 211775"/>
                  <a:gd name="connsiteY2" fmla="*/ 219908 h 220472"/>
                  <a:gd name="connsiteX3" fmla="*/ 520 w 211775"/>
                  <a:gd name="connsiteY3" fmla="*/ 219908 h 220472"/>
                  <a:gd name="connsiteX4" fmla="*/ 520 w 211775"/>
                  <a:gd name="connsiteY4" fmla="*/ 216765 h 220472"/>
                  <a:gd name="connsiteX5" fmla="*/ 207974 w 211775"/>
                  <a:gd name="connsiteY5" fmla="*/ 643 h 220472"/>
                  <a:gd name="connsiteX6" fmla="*/ 211118 w 211775"/>
                  <a:gd name="connsiteY6" fmla="*/ 643 h 220472"/>
                  <a:gd name="connsiteX7" fmla="*/ 211594 w 211775"/>
                  <a:gd name="connsiteY7" fmla="*/ 1786 h 220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775" h="220472">
                    <a:moveTo>
                      <a:pt x="211594" y="1786"/>
                    </a:moveTo>
                    <a:cubicBezTo>
                      <a:pt x="211794" y="2510"/>
                      <a:pt x="211575" y="3281"/>
                      <a:pt x="211022" y="3786"/>
                    </a:cubicBezTo>
                    <a:lnTo>
                      <a:pt x="3568" y="219908"/>
                    </a:lnTo>
                    <a:cubicBezTo>
                      <a:pt x="2720" y="220728"/>
                      <a:pt x="1367" y="220728"/>
                      <a:pt x="520" y="219908"/>
                    </a:cubicBezTo>
                    <a:cubicBezTo>
                      <a:pt x="-318" y="219023"/>
                      <a:pt x="-318" y="217651"/>
                      <a:pt x="520" y="216765"/>
                    </a:cubicBezTo>
                    <a:lnTo>
                      <a:pt x="207974" y="643"/>
                    </a:lnTo>
                    <a:cubicBezTo>
                      <a:pt x="208869" y="-148"/>
                      <a:pt x="210222" y="-148"/>
                      <a:pt x="211118" y="643"/>
                    </a:cubicBezTo>
                    <a:cubicBezTo>
                      <a:pt x="211346" y="986"/>
                      <a:pt x="211508" y="1376"/>
                      <a:pt x="211594" y="1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8" name="MG-任意多边形 727" hidden="1"/>
              <p:cNvSpPr/>
              <p:nvPr>
                <p:custDataLst>
                  <p:tags r:id="rId717"/>
                </p:custDataLst>
              </p:nvPr>
            </p:nvSpPr>
            <p:spPr>
              <a:xfrm>
                <a:off x="10589765" y="2749985"/>
                <a:ext cx="224547" cy="60951"/>
              </a:xfrm>
              <a:custGeom>
                <a:avLst/>
                <a:gdLst>
                  <a:gd name="connsiteX0" fmla="*/ 224361 w 224547"/>
                  <a:gd name="connsiteY0" fmla="*/ 2226 h 60951"/>
                  <a:gd name="connsiteX1" fmla="*/ 222408 w 224547"/>
                  <a:gd name="connsiteY1" fmla="*/ 5455 h 60951"/>
                  <a:gd name="connsiteX2" fmla="*/ 222361 w 224547"/>
                  <a:gd name="connsiteY2" fmla="*/ 5464 h 60951"/>
                  <a:gd name="connsiteX3" fmla="*/ 3286 w 224547"/>
                  <a:gd name="connsiteY3" fmla="*/ 60900 h 60951"/>
                  <a:gd name="connsiteX4" fmla="*/ -10 w 224547"/>
                  <a:gd name="connsiteY4" fmla="*/ 59061 h 60951"/>
                  <a:gd name="connsiteX5" fmla="*/ -48 w 224547"/>
                  <a:gd name="connsiteY5" fmla="*/ 58900 h 60951"/>
                  <a:gd name="connsiteX6" fmla="*/ 1952 w 224547"/>
                  <a:gd name="connsiteY6" fmla="*/ 55566 h 60951"/>
                  <a:gd name="connsiteX7" fmla="*/ 221028 w 224547"/>
                  <a:gd name="connsiteY7" fmla="*/ 130 h 60951"/>
                  <a:gd name="connsiteX8" fmla="*/ 224361 w 224547"/>
                  <a:gd name="connsiteY8" fmla="*/ 2131 h 6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547" h="60951">
                    <a:moveTo>
                      <a:pt x="224361" y="2226"/>
                    </a:moveTo>
                    <a:cubicBezTo>
                      <a:pt x="224713" y="3655"/>
                      <a:pt x="223837" y="5102"/>
                      <a:pt x="222408" y="5455"/>
                    </a:cubicBezTo>
                    <a:cubicBezTo>
                      <a:pt x="222390" y="5455"/>
                      <a:pt x="222380" y="5464"/>
                      <a:pt x="222361" y="5464"/>
                    </a:cubicBezTo>
                    <a:lnTo>
                      <a:pt x="3286" y="60900"/>
                    </a:lnTo>
                    <a:cubicBezTo>
                      <a:pt x="1867" y="61300"/>
                      <a:pt x="390" y="60481"/>
                      <a:pt x="-10" y="59061"/>
                    </a:cubicBezTo>
                    <a:cubicBezTo>
                      <a:pt x="-19" y="59004"/>
                      <a:pt x="-38" y="58957"/>
                      <a:pt x="-48" y="58900"/>
                    </a:cubicBezTo>
                    <a:cubicBezTo>
                      <a:pt x="-353" y="57433"/>
                      <a:pt x="514" y="55985"/>
                      <a:pt x="1952" y="55566"/>
                    </a:cubicBezTo>
                    <a:lnTo>
                      <a:pt x="221028" y="130"/>
                    </a:lnTo>
                    <a:cubicBezTo>
                      <a:pt x="222504" y="-232"/>
                      <a:pt x="223990" y="664"/>
                      <a:pt x="224361" y="21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9" name="MG-任意多边形 728" hidden="1"/>
              <p:cNvSpPr/>
              <p:nvPr>
                <p:custDataLst>
                  <p:tags r:id="rId718"/>
                </p:custDataLst>
              </p:nvPr>
            </p:nvSpPr>
            <p:spPr>
              <a:xfrm>
                <a:off x="10536024" y="2572937"/>
                <a:ext cx="59289" cy="237811"/>
              </a:xfrm>
              <a:custGeom>
                <a:avLst/>
                <a:gdLst>
                  <a:gd name="connsiteX0" fmla="*/ 59122 w 59289"/>
                  <a:gd name="connsiteY0" fmla="*/ 234710 h 237811"/>
                  <a:gd name="connsiteX1" fmla="*/ 57216 w 59289"/>
                  <a:gd name="connsiteY1" fmla="*/ 237758 h 237811"/>
                  <a:gd name="connsiteX2" fmla="*/ 54245 w 59289"/>
                  <a:gd name="connsiteY2" fmla="*/ 236177 h 237811"/>
                  <a:gd name="connsiteX3" fmla="*/ 54168 w 59289"/>
                  <a:gd name="connsiteY3" fmla="*/ 235853 h 237811"/>
                  <a:gd name="connsiteX4" fmla="*/ -29 w 59289"/>
                  <a:gd name="connsiteY4" fmla="*/ 3157 h 237811"/>
                  <a:gd name="connsiteX5" fmla="*/ -29 w 59289"/>
                  <a:gd name="connsiteY5" fmla="*/ 3157 h 237811"/>
                  <a:gd name="connsiteX6" fmla="*/ 1743 w 59289"/>
                  <a:gd name="connsiteY6" fmla="*/ 138 h 237811"/>
                  <a:gd name="connsiteX7" fmla="*/ 1876 w 59289"/>
                  <a:gd name="connsiteY7" fmla="*/ 109 h 237811"/>
                  <a:gd name="connsiteX8" fmla="*/ 4924 w 59289"/>
                  <a:gd name="connsiteY8" fmla="*/ 2014 h 237811"/>
                  <a:gd name="connsiteX9" fmla="*/ 59122 w 59289"/>
                  <a:gd name="connsiteY9" fmla="*/ 234710 h 23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289" h="237811">
                    <a:moveTo>
                      <a:pt x="59122" y="234710"/>
                    </a:moveTo>
                    <a:cubicBezTo>
                      <a:pt x="59417" y="236072"/>
                      <a:pt x="58579" y="237424"/>
                      <a:pt x="57216" y="237758"/>
                    </a:cubicBezTo>
                    <a:cubicBezTo>
                      <a:pt x="55959" y="238139"/>
                      <a:pt x="54626" y="237434"/>
                      <a:pt x="54245" y="236177"/>
                    </a:cubicBezTo>
                    <a:cubicBezTo>
                      <a:pt x="54206" y="236072"/>
                      <a:pt x="54188" y="235958"/>
                      <a:pt x="54168" y="235853"/>
                    </a:cubicBezTo>
                    <a:lnTo>
                      <a:pt x="-29" y="3157"/>
                    </a:lnTo>
                    <a:lnTo>
                      <a:pt x="-29" y="3157"/>
                    </a:lnTo>
                    <a:cubicBezTo>
                      <a:pt x="-372" y="1833"/>
                      <a:pt x="419" y="481"/>
                      <a:pt x="1743" y="138"/>
                    </a:cubicBezTo>
                    <a:cubicBezTo>
                      <a:pt x="1790" y="128"/>
                      <a:pt x="1829" y="119"/>
                      <a:pt x="1876" y="109"/>
                    </a:cubicBezTo>
                    <a:cubicBezTo>
                      <a:pt x="3238" y="-186"/>
                      <a:pt x="4591" y="652"/>
                      <a:pt x="4924" y="2014"/>
                    </a:cubicBezTo>
                    <a:lnTo>
                      <a:pt x="59122" y="2347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0" name="MG-任意多边形 729" hidden="1"/>
              <p:cNvSpPr/>
              <p:nvPr>
                <p:custDataLst>
                  <p:tags r:id="rId719"/>
                </p:custDataLst>
              </p:nvPr>
            </p:nvSpPr>
            <p:spPr>
              <a:xfrm>
                <a:off x="10809472" y="2573091"/>
                <a:ext cx="10191" cy="182030"/>
              </a:xfrm>
              <a:custGeom>
                <a:avLst/>
                <a:gdLst>
                  <a:gd name="connsiteX0" fmla="*/ 9416 w 10191"/>
                  <a:gd name="connsiteY0" fmla="*/ 50 h 182030"/>
                  <a:gd name="connsiteX1" fmla="*/ -109 w 10191"/>
                  <a:gd name="connsiteY1" fmla="*/ 179596 h 182030"/>
                  <a:gd name="connsiteX2" fmla="*/ 2177 w 10191"/>
                  <a:gd name="connsiteY2" fmla="*/ 182073 h 182030"/>
                  <a:gd name="connsiteX3" fmla="*/ 4644 w 10191"/>
                  <a:gd name="connsiteY3" fmla="*/ 179987 h 182030"/>
                  <a:gd name="connsiteX4" fmla="*/ 4654 w 10191"/>
                  <a:gd name="connsiteY4" fmla="*/ 179882 h 182030"/>
                  <a:gd name="connsiteX5" fmla="*/ 10083 w 10191"/>
                  <a:gd name="connsiteY5" fmla="*/ 84632 h 182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91" h="182030">
                    <a:moveTo>
                      <a:pt x="9416" y="50"/>
                    </a:moveTo>
                    <a:lnTo>
                      <a:pt x="-109" y="179596"/>
                    </a:lnTo>
                    <a:cubicBezTo>
                      <a:pt x="-109" y="180892"/>
                      <a:pt x="882" y="181978"/>
                      <a:pt x="2177" y="182073"/>
                    </a:cubicBezTo>
                    <a:cubicBezTo>
                      <a:pt x="3435" y="182178"/>
                      <a:pt x="4539" y="181244"/>
                      <a:pt x="4644" y="179987"/>
                    </a:cubicBezTo>
                    <a:cubicBezTo>
                      <a:pt x="4654" y="179949"/>
                      <a:pt x="4654" y="179920"/>
                      <a:pt x="4654" y="179882"/>
                    </a:cubicBezTo>
                    <a:lnTo>
                      <a:pt x="10083" y="846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1" name="MG-任意多边形 730" hidden="1"/>
              <p:cNvSpPr/>
              <p:nvPr>
                <p:custDataLst>
                  <p:tags r:id="rId720"/>
                </p:custDataLst>
              </p:nvPr>
            </p:nvSpPr>
            <p:spPr>
              <a:xfrm>
                <a:off x="10796316" y="2587943"/>
                <a:ext cx="19080" cy="168706"/>
              </a:xfrm>
              <a:custGeom>
                <a:avLst/>
                <a:gdLst>
                  <a:gd name="connsiteX0" fmla="*/ 7618 w 19080"/>
                  <a:gd name="connsiteY0" fmla="*/ 3296 h 168706"/>
                  <a:gd name="connsiteX1" fmla="*/ 7618 w 19080"/>
                  <a:gd name="connsiteY1" fmla="*/ 3868 h 168706"/>
                  <a:gd name="connsiteX2" fmla="*/ 18952 w 19080"/>
                  <a:gd name="connsiteY2" fmla="*/ 164554 h 168706"/>
                  <a:gd name="connsiteX3" fmla="*/ 15543 w 19080"/>
                  <a:gd name="connsiteY3" fmla="*/ 168726 h 168706"/>
                  <a:gd name="connsiteX4" fmla="*/ 15333 w 19080"/>
                  <a:gd name="connsiteY4" fmla="*/ 168746 h 168706"/>
                  <a:gd name="connsiteX5" fmla="*/ 11142 w 19080"/>
                  <a:gd name="connsiteY5" fmla="*/ 165145 h 168706"/>
                  <a:gd name="connsiteX6" fmla="*/ 11142 w 19080"/>
                  <a:gd name="connsiteY6" fmla="*/ 165126 h 168706"/>
                  <a:gd name="connsiteX7" fmla="*/ -98 w 19080"/>
                  <a:gd name="connsiteY7" fmla="*/ 4249 h 168706"/>
                  <a:gd name="connsiteX8" fmla="*/ 3503 w 19080"/>
                  <a:gd name="connsiteY8" fmla="*/ 58 h 168706"/>
                  <a:gd name="connsiteX9" fmla="*/ 3522 w 19080"/>
                  <a:gd name="connsiteY9" fmla="*/ 58 h 168706"/>
                  <a:gd name="connsiteX10" fmla="*/ 7618 w 19080"/>
                  <a:gd name="connsiteY10" fmla="*/ 3296 h 16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080" h="168706">
                    <a:moveTo>
                      <a:pt x="7618" y="3296"/>
                    </a:moveTo>
                    <a:cubicBezTo>
                      <a:pt x="7618" y="3296"/>
                      <a:pt x="7618" y="3296"/>
                      <a:pt x="7618" y="3868"/>
                    </a:cubicBezTo>
                    <a:lnTo>
                      <a:pt x="18952" y="164554"/>
                    </a:lnTo>
                    <a:cubicBezTo>
                      <a:pt x="19162" y="166650"/>
                      <a:pt x="17638" y="168517"/>
                      <a:pt x="15543" y="168726"/>
                    </a:cubicBezTo>
                    <a:cubicBezTo>
                      <a:pt x="15476" y="168736"/>
                      <a:pt x="15400" y="168746"/>
                      <a:pt x="15333" y="168746"/>
                    </a:cubicBezTo>
                    <a:cubicBezTo>
                      <a:pt x="13180" y="168907"/>
                      <a:pt x="11304" y="167298"/>
                      <a:pt x="11142" y="165145"/>
                    </a:cubicBezTo>
                    <a:cubicBezTo>
                      <a:pt x="11142" y="165136"/>
                      <a:pt x="11142" y="165136"/>
                      <a:pt x="11142" y="165126"/>
                    </a:cubicBezTo>
                    <a:lnTo>
                      <a:pt x="-98" y="4249"/>
                    </a:lnTo>
                    <a:cubicBezTo>
                      <a:pt x="-259" y="2096"/>
                      <a:pt x="1350" y="220"/>
                      <a:pt x="3503" y="58"/>
                    </a:cubicBezTo>
                    <a:cubicBezTo>
                      <a:pt x="3513" y="58"/>
                      <a:pt x="3513" y="58"/>
                      <a:pt x="3522" y="58"/>
                    </a:cubicBezTo>
                    <a:cubicBezTo>
                      <a:pt x="5512" y="-66"/>
                      <a:pt x="7284" y="1324"/>
                      <a:pt x="7618" y="32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2" name="MG-任意多边形 731" hidden="1"/>
              <p:cNvSpPr/>
              <p:nvPr>
                <p:custDataLst>
                  <p:tags r:id="rId721"/>
                </p:custDataLst>
              </p:nvPr>
            </p:nvSpPr>
            <p:spPr>
              <a:xfrm>
                <a:off x="10471428" y="3233268"/>
                <a:ext cx="143738" cy="66501"/>
              </a:xfrm>
              <a:custGeom>
                <a:avLst/>
                <a:gdLst>
                  <a:gd name="connsiteX0" fmla="*/ 143530 w 143738"/>
                  <a:gd name="connsiteY0" fmla="*/ 65107 h 66501"/>
                  <a:gd name="connsiteX1" fmla="*/ 143530 w 143738"/>
                  <a:gd name="connsiteY1" fmla="*/ 65869 h 66501"/>
                  <a:gd name="connsiteX2" fmla="*/ 141911 w 143738"/>
                  <a:gd name="connsiteY2" fmla="*/ 66441 h 66501"/>
                  <a:gd name="connsiteX3" fmla="*/ 655 w 143738"/>
                  <a:gd name="connsiteY3" fmla="*/ 2433 h 66501"/>
                  <a:gd name="connsiteX4" fmla="*/ -12 w 143738"/>
                  <a:gd name="connsiteY4" fmla="*/ 813 h 66501"/>
                  <a:gd name="connsiteX5" fmla="*/ 1607 w 143738"/>
                  <a:gd name="connsiteY5" fmla="*/ 147 h 66501"/>
                  <a:gd name="connsiteX6" fmla="*/ 142958 w 143738"/>
                  <a:gd name="connsiteY6" fmla="*/ 64250 h 66501"/>
                  <a:gd name="connsiteX7" fmla="*/ 143530 w 143738"/>
                  <a:gd name="connsiteY7" fmla="*/ 65107 h 6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38" h="66501">
                    <a:moveTo>
                      <a:pt x="143530" y="65107"/>
                    </a:moveTo>
                    <a:cubicBezTo>
                      <a:pt x="143663" y="65345"/>
                      <a:pt x="143663" y="65631"/>
                      <a:pt x="143530" y="65869"/>
                    </a:cubicBezTo>
                    <a:cubicBezTo>
                      <a:pt x="143234" y="66460"/>
                      <a:pt x="142520" y="66717"/>
                      <a:pt x="141911" y="66441"/>
                    </a:cubicBezTo>
                    <a:lnTo>
                      <a:pt x="655" y="2433"/>
                    </a:lnTo>
                    <a:cubicBezTo>
                      <a:pt x="26" y="2166"/>
                      <a:pt x="-279" y="1442"/>
                      <a:pt x="-12" y="813"/>
                    </a:cubicBezTo>
                    <a:cubicBezTo>
                      <a:pt x="255" y="185"/>
                      <a:pt x="979" y="-120"/>
                      <a:pt x="1607" y="147"/>
                    </a:cubicBezTo>
                    <a:lnTo>
                      <a:pt x="142958" y="64250"/>
                    </a:lnTo>
                    <a:cubicBezTo>
                      <a:pt x="143263" y="64441"/>
                      <a:pt x="143473" y="64755"/>
                      <a:pt x="143530" y="651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3" name="MG-任意多边形 732" hidden="1"/>
              <p:cNvSpPr/>
              <p:nvPr>
                <p:custDataLst>
                  <p:tags r:id="rId722"/>
                </p:custDataLst>
              </p:nvPr>
            </p:nvSpPr>
            <p:spPr>
              <a:xfrm>
                <a:off x="10470433" y="3231891"/>
                <a:ext cx="53460" cy="36679"/>
              </a:xfrm>
              <a:custGeom>
                <a:avLst/>
                <a:gdLst>
                  <a:gd name="connsiteX0" fmla="*/ 53180 w 53460"/>
                  <a:gd name="connsiteY0" fmla="*/ 33527 h 36679"/>
                  <a:gd name="connsiteX1" fmla="*/ 53180 w 53460"/>
                  <a:gd name="connsiteY1" fmla="*/ 35528 h 36679"/>
                  <a:gd name="connsiteX2" fmla="*/ 49637 w 53460"/>
                  <a:gd name="connsiteY2" fmla="*/ 36337 h 36679"/>
                  <a:gd name="connsiteX3" fmla="*/ 49561 w 53460"/>
                  <a:gd name="connsiteY3" fmla="*/ 36290 h 36679"/>
                  <a:gd name="connsiteX4" fmla="*/ 1079 w 53460"/>
                  <a:gd name="connsiteY4" fmla="*/ 4857 h 36679"/>
                  <a:gd name="connsiteX5" fmla="*/ 317 w 53460"/>
                  <a:gd name="connsiteY5" fmla="*/ 1238 h 36679"/>
                  <a:gd name="connsiteX6" fmla="*/ 3936 w 53460"/>
                  <a:gd name="connsiteY6" fmla="*/ 476 h 36679"/>
                  <a:gd name="connsiteX7" fmla="*/ 52419 w 53460"/>
                  <a:gd name="connsiteY7" fmla="*/ 31908 h 36679"/>
                  <a:gd name="connsiteX8" fmla="*/ 53180 w 53460"/>
                  <a:gd name="connsiteY8" fmla="*/ 33527 h 3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460" h="36679">
                    <a:moveTo>
                      <a:pt x="53180" y="33527"/>
                    </a:moveTo>
                    <a:cubicBezTo>
                      <a:pt x="53409" y="34175"/>
                      <a:pt x="53409" y="34880"/>
                      <a:pt x="53180" y="35528"/>
                    </a:cubicBezTo>
                    <a:cubicBezTo>
                      <a:pt x="52428" y="36728"/>
                      <a:pt x="50837" y="37090"/>
                      <a:pt x="49637" y="36337"/>
                    </a:cubicBezTo>
                    <a:cubicBezTo>
                      <a:pt x="49609" y="36318"/>
                      <a:pt x="49589" y="36309"/>
                      <a:pt x="49561" y="36290"/>
                    </a:cubicBezTo>
                    <a:lnTo>
                      <a:pt x="1079" y="4857"/>
                    </a:lnTo>
                    <a:cubicBezTo>
                      <a:pt x="-131" y="4067"/>
                      <a:pt x="-474" y="2447"/>
                      <a:pt x="317" y="1238"/>
                    </a:cubicBezTo>
                    <a:cubicBezTo>
                      <a:pt x="1107" y="28"/>
                      <a:pt x="2727" y="-315"/>
                      <a:pt x="3936" y="476"/>
                    </a:cubicBezTo>
                    <a:lnTo>
                      <a:pt x="52419" y="31908"/>
                    </a:lnTo>
                    <a:cubicBezTo>
                      <a:pt x="52837" y="32356"/>
                      <a:pt x="53104" y="32918"/>
                      <a:pt x="53180" y="335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4" name="MG-任意多边形 733" hidden="1"/>
              <p:cNvSpPr/>
              <p:nvPr>
                <p:custDataLst>
                  <p:tags r:id="rId723"/>
                </p:custDataLst>
              </p:nvPr>
            </p:nvSpPr>
            <p:spPr>
              <a:xfrm>
                <a:off x="10519238" y="3264133"/>
                <a:ext cx="96471" cy="36268"/>
              </a:xfrm>
              <a:custGeom>
                <a:avLst/>
                <a:gdLst>
                  <a:gd name="connsiteX0" fmla="*/ 96292 w 96471"/>
                  <a:gd name="connsiteY0" fmla="*/ 34147 h 36268"/>
                  <a:gd name="connsiteX1" fmla="*/ 96292 w 96471"/>
                  <a:gd name="connsiteY1" fmla="*/ 35099 h 36268"/>
                  <a:gd name="connsiteX2" fmla="*/ 93910 w 96471"/>
                  <a:gd name="connsiteY2" fmla="*/ 36242 h 36268"/>
                  <a:gd name="connsiteX3" fmla="*/ 1042 w 96471"/>
                  <a:gd name="connsiteY3" fmla="*/ 3571 h 36268"/>
                  <a:gd name="connsiteX4" fmla="*/ -6 w 96471"/>
                  <a:gd name="connsiteY4" fmla="*/ 1285 h 36268"/>
                  <a:gd name="connsiteX5" fmla="*/ 2280 w 96471"/>
                  <a:gd name="connsiteY5" fmla="*/ 142 h 36268"/>
                  <a:gd name="connsiteX6" fmla="*/ 95149 w 96471"/>
                  <a:gd name="connsiteY6" fmla="*/ 32813 h 36268"/>
                  <a:gd name="connsiteX7" fmla="*/ 96292 w 96471"/>
                  <a:gd name="connsiteY7" fmla="*/ 34147 h 3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471" h="36268">
                    <a:moveTo>
                      <a:pt x="96292" y="34147"/>
                    </a:moveTo>
                    <a:cubicBezTo>
                      <a:pt x="96387" y="34461"/>
                      <a:pt x="96387" y="34785"/>
                      <a:pt x="96292" y="35099"/>
                    </a:cubicBezTo>
                    <a:cubicBezTo>
                      <a:pt x="95901" y="36023"/>
                      <a:pt x="94882" y="36518"/>
                      <a:pt x="93910" y="36242"/>
                    </a:cubicBezTo>
                    <a:lnTo>
                      <a:pt x="1042" y="3571"/>
                    </a:lnTo>
                    <a:cubicBezTo>
                      <a:pt x="137" y="3219"/>
                      <a:pt x="-330" y="2209"/>
                      <a:pt x="-6" y="1285"/>
                    </a:cubicBezTo>
                    <a:cubicBezTo>
                      <a:pt x="308" y="342"/>
                      <a:pt x="1337" y="-172"/>
                      <a:pt x="2280" y="142"/>
                    </a:cubicBezTo>
                    <a:lnTo>
                      <a:pt x="95149" y="32813"/>
                    </a:lnTo>
                    <a:cubicBezTo>
                      <a:pt x="95777" y="32975"/>
                      <a:pt x="96235" y="33509"/>
                      <a:pt x="96292" y="341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5" name="MG-任意多边形 734" hidden="1"/>
              <p:cNvSpPr/>
              <p:nvPr>
                <p:custDataLst>
                  <p:tags r:id="rId724"/>
                </p:custDataLst>
              </p:nvPr>
            </p:nvSpPr>
            <p:spPr>
              <a:xfrm>
                <a:off x="8778301" y="1823373"/>
                <a:ext cx="206426" cy="119412"/>
              </a:xfrm>
              <a:custGeom>
                <a:avLst/>
                <a:gdLst>
                  <a:gd name="connsiteX0" fmla="*/ 206263 w 206426"/>
                  <a:gd name="connsiteY0" fmla="*/ 1580 h 119412"/>
                  <a:gd name="connsiteX1" fmla="*/ 205025 w 206426"/>
                  <a:gd name="connsiteY1" fmla="*/ 4342 h 119412"/>
                  <a:gd name="connsiteX2" fmla="*/ 3761 w 206426"/>
                  <a:gd name="connsiteY2" fmla="*/ 119118 h 119412"/>
                  <a:gd name="connsiteX3" fmla="*/ 237 w 206426"/>
                  <a:gd name="connsiteY3" fmla="*/ 118166 h 119412"/>
                  <a:gd name="connsiteX4" fmla="*/ 1190 w 206426"/>
                  <a:gd name="connsiteY4" fmla="*/ 114642 h 119412"/>
                  <a:gd name="connsiteX5" fmla="*/ 202453 w 206426"/>
                  <a:gd name="connsiteY5" fmla="*/ 342 h 119412"/>
                  <a:gd name="connsiteX6" fmla="*/ 205977 w 206426"/>
                  <a:gd name="connsiteY6" fmla="*/ 1389 h 11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6426" h="119412">
                    <a:moveTo>
                      <a:pt x="206263" y="1580"/>
                    </a:moveTo>
                    <a:cubicBezTo>
                      <a:pt x="206491" y="2671"/>
                      <a:pt x="205996" y="3788"/>
                      <a:pt x="205025" y="4342"/>
                    </a:cubicBezTo>
                    <a:lnTo>
                      <a:pt x="3761" y="119118"/>
                    </a:lnTo>
                    <a:cubicBezTo>
                      <a:pt x="2523" y="119829"/>
                      <a:pt x="951" y="119402"/>
                      <a:pt x="237" y="118166"/>
                    </a:cubicBezTo>
                    <a:cubicBezTo>
                      <a:pt x="-477" y="116930"/>
                      <a:pt x="-49" y="115352"/>
                      <a:pt x="1190" y="114642"/>
                    </a:cubicBezTo>
                    <a:lnTo>
                      <a:pt x="202453" y="342"/>
                    </a:lnTo>
                    <a:cubicBezTo>
                      <a:pt x="203720" y="-304"/>
                      <a:pt x="205272" y="157"/>
                      <a:pt x="205977" y="1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6" name="MG-任意多边形 735" hidden="1"/>
              <p:cNvSpPr/>
              <p:nvPr>
                <p:custDataLst>
                  <p:tags r:id="rId725"/>
                </p:custDataLst>
              </p:nvPr>
            </p:nvSpPr>
            <p:spPr>
              <a:xfrm>
                <a:off x="8778328" y="1805378"/>
                <a:ext cx="153539" cy="137418"/>
              </a:xfrm>
              <a:custGeom>
                <a:avLst/>
                <a:gdLst>
                  <a:gd name="connsiteX0" fmla="*/ 153372 w 153539"/>
                  <a:gd name="connsiteY0" fmla="*/ 1858 h 137418"/>
                  <a:gd name="connsiteX1" fmla="*/ 152610 w 153539"/>
                  <a:gd name="connsiteY1" fmla="*/ 4239 h 137418"/>
                  <a:gd name="connsiteX2" fmla="*/ 4116 w 153539"/>
                  <a:gd name="connsiteY2" fmla="*/ 136732 h 137418"/>
                  <a:gd name="connsiteX3" fmla="*/ 610 w 153539"/>
                  <a:gd name="connsiteY3" fmla="*/ 136754 h 137418"/>
                  <a:gd name="connsiteX4" fmla="*/ 591 w 153539"/>
                  <a:gd name="connsiteY4" fmla="*/ 136732 h 137418"/>
                  <a:gd name="connsiteX5" fmla="*/ 591 w 153539"/>
                  <a:gd name="connsiteY5" fmla="*/ 133208 h 137418"/>
                  <a:gd name="connsiteX6" fmla="*/ 149086 w 153539"/>
                  <a:gd name="connsiteY6" fmla="*/ 715 h 137418"/>
                  <a:gd name="connsiteX7" fmla="*/ 152610 w 153539"/>
                  <a:gd name="connsiteY7" fmla="*/ 715 h 137418"/>
                  <a:gd name="connsiteX8" fmla="*/ 153372 w 153539"/>
                  <a:gd name="connsiteY8" fmla="*/ 1858 h 13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39" h="137418">
                    <a:moveTo>
                      <a:pt x="153372" y="1858"/>
                    </a:moveTo>
                    <a:cubicBezTo>
                      <a:pt x="153563" y="2732"/>
                      <a:pt x="153277" y="3641"/>
                      <a:pt x="152610" y="4239"/>
                    </a:cubicBezTo>
                    <a:lnTo>
                      <a:pt x="4116" y="136732"/>
                    </a:lnTo>
                    <a:cubicBezTo>
                      <a:pt x="3154" y="137706"/>
                      <a:pt x="1591" y="137715"/>
                      <a:pt x="610" y="136754"/>
                    </a:cubicBezTo>
                    <a:cubicBezTo>
                      <a:pt x="610" y="136746"/>
                      <a:pt x="601" y="136740"/>
                      <a:pt x="591" y="136732"/>
                    </a:cubicBezTo>
                    <a:cubicBezTo>
                      <a:pt x="-342" y="135742"/>
                      <a:pt x="-342" y="134198"/>
                      <a:pt x="591" y="133208"/>
                    </a:cubicBezTo>
                    <a:lnTo>
                      <a:pt x="149086" y="715"/>
                    </a:lnTo>
                    <a:cubicBezTo>
                      <a:pt x="150096" y="-172"/>
                      <a:pt x="151601" y="-172"/>
                      <a:pt x="152610" y="715"/>
                    </a:cubicBezTo>
                    <a:cubicBezTo>
                      <a:pt x="152944" y="1037"/>
                      <a:pt x="153201" y="1427"/>
                      <a:pt x="153372" y="18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7" name="MG-任意多边形 736" hidden="1"/>
              <p:cNvSpPr/>
              <p:nvPr>
                <p:custDataLst>
                  <p:tags r:id="rId726"/>
                </p:custDataLst>
              </p:nvPr>
            </p:nvSpPr>
            <p:spPr>
              <a:xfrm>
                <a:off x="8778212" y="1901240"/>
                <a:ext cx="181845" cy="41635"/>
              </a:xfrm>
              <a:custGeom>
                <a:avLst/>
                <a:gdLst>
                  <a:gd name="connsiteX0" fmla="*/ 181682 w 181845"/>
                  <a:gd name="connsiteY0" fmla="*/ 2199 h 41635"/>
                  <a:gd name="connsiteX1" fmla="*/ 181682 w 181845"/>
                  <a:gd name="connsiteY1" fmla="*/ 2199 h 41635"/>
                  <a:gd name="connsiteX2" fmla="*/ 179596 w 181845"/>
                  <a:gd name="connsiteY2" fmla="*/ 5340 h 41635"/>
                  <a:gd name="connsiteX3" fmla="*/ 179587 w 181845"/>
                  <a:gd name="connsiteY3" fmla="*/ 5342 h 41635"/>
                  <a:gd name="connsiteX4" fmla="*/ 3088 w 181845"/>
                  <a:gd name="connsiteY4" fmla="*/ 41632 h 41635"/>
                  <a:gd name="connsiteX5" fmla="*/ -55 w 181845"/>
                  <a:gd name="connsiteY5" fmla="*/ 39545 h 41635"/>
                  <a:gd name="connsiteX6" fmla="*/ -55 w 181845"/>
                  <a:gd name="connsiteY6" fmla="*/ 39537 h 41635"/>
                  <a:gd name="connsiteX7" fmla="*/ -55 w 181845"/>
                  <a:gd name="connsiteY7" fmla="*/ 39537 h 41635"/>
                  <a:gd name="connsiteX8" fmla="*/ 2031 w 181845"/>
                  <a:gd name="connsiteY8" fmla="*/ 36395 h 41635"/>
                  <a:gd name="connsiteX9" fmla="*/ 2041 w 181845"/>
                  <a:gd name="connsiteY9" fmla="*/ 36394 h 41635"/>
                  <a:gd name="connsiteX10" fmla="*/ 178539 w 181845"/>
                  <a:gd name="connsiteY10" fmla="*/ 103 h 41635"/>
                  <a:gd name="connsiteX11" fmla="*/ 181682 w 181845"/>
                  <a:gd name="connsiteY11" fmla="*/ 2190 h 41635"/>
                  <a:gd name="connsiteX12" fmla="*/ 181682 w 181845"/>
                  <a:gd name="connsiteY12" fmla="*/ 2199 h 4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1845" h="41635">
                    <a:moveTo>
                      <a:pt x="181682" y="2199"/>
                    </a:moveTo>
                    <a:lnTo>
                      <a:pt x="181682" y="2199"/>
                    </a:lnTo>
                    <a:cubicBezTo>
                      <a:pt x="181978" y="3643"/>
                      <a:pt x="181035" y="5050"/>
                      <a:pt x="179596" y="5340"/>
                    </a:cubicBezTo>
                    <a:cubicBezTo>
                      <a:pt x="179596" y="5341"/>
                      <a:pt x="179587" y="5341"/>
                      <a:pt x="179587" y="5342"/>
                    </a:cubicBezTo>
                    <a:lnTo>
                      <a:pt x="3088" y="41632"/>
                    </a:lnTo>
                    <a:cubicBezTo>
                      <a:pt x="1641" y="41924"/>
                      <a:pt x="241" y="40989"/>
                      <a:pt x="-55" y="39545"/>
                    </a:cubicBezTo>
                    <a:cubicBezTo>
                      <a:pt x="-55" y="39543"/>
                      <a:pt x="-55" y="39540"/>
                      <a:pt x="-55" y="39537"/>
                    </a:cubicBezTo>
                    <a:lnTo>
                      <a:pt x="-55" y="39537"/>
                    </a:lnTo>
                    <a:cubicBezTo>
                      <a:pt x="-350" y="38093"/>
                      <a:pt x="593" y="36686"/>
                      <a:pt x="2031" y="36395"/>
                    </a:cubicBezTo>
                    <a:cubicBezTo>
                      <a:pt x="2031" y="36394"/>
                      <a:pt x="2041" y="36394"/>
                      <a:pt x="2041" y="36394"/>
                    </a:cubicBezTo>
                    <a:lnTo>
                      <a:pt x="178539" y="103"/>
                    </a:lnTo>
                    <a:cubicBezTo>
                      <a:pt x="179987" y="-188"/>
                      <a:pt x="181387" y="746"/>
                      <a:pt x="181682" y="2190"/>
                    </a:cubicBezTo>
                    <a:cubicBezTo>
                      <a:pt x="181682" y="2193"/>
                      <a:pt x="181682" y="2196"/>
                      <a:pt x="181682" y="2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8" name="MG-任意多边形 737" hidden="1"/>
              <p:cNvSpPr/>
              <p:nvPr>
                <p:custDataLst>
                  <p:tags r:id="rId727"/>
                </p:custDataLst>
              </p:nvPr>
            </p:nvSpPr>
            <p:spPr>
              <a:xfrm>
                <a:off x="8954396" y="1789196"/>
                <a:ext cx="177803" cy="117603"/>
              </a:xfrm>
              <a:custGeom>
                <a:avLst/>
                <a:gdLst>
                  <a:gd name="connsiteX0" fmla="*/ 177615 w 177803"/>
                  <a:gd name="connsiteY0" fmla="*/ 2896 h 117603"/>
                  <a:gd name="connsiteX1" fmla="*/ 176282 w 177803"/>
                  <a:gd name="connsiteY1" fmla="*/ 6039 h 117603"/>
                  <a:gd name="connsiteX2" fmla="*/ 4546 w 177803"/>
                  <a:gd name="connsiteY2" fmla="*/ 117196 h 117603"/>
                  <a:gd name="connsiteX3" fmla="*/ 355 w 177803"/>
                  <a:gd name="connsiteY3" fmla="*/ 116338 h 117603"/>
                  <a:gd name="connsiteX4" fmla="*/ 1308 w 177803"/>
                  <a:gd name="connsiteY4" fmla="*/ 112147 h 117603"/>
                  <a:gd name="connsiteX5" fmla="*/ 172758 w 177803"/>
                  <a:gd name="connsiteY5" fmla="*/ 514 h 117603"/>
                  <a:gd name="connsiteX6" fmla="*/ 176948 w 177803"/>
                  <a:gd name="connsiteY6" fmla="*/ 1467 h 117603"/>
                  <a:gd name="connsiteX7" fmla="*/ 177615 w 177803"/>
                  <a:gd name="connsiteY7" fmla="*/ 2896 h 117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803" h="117603">
                    <a:moveTo>
                      <a:pt x="177615" y="2896"/>
                    </a:moveTo>
                    <a:cubicBezTo>
                      <a:pt x="177910" y="4123"/>
                      <a:pt x="177367" y="5401"/>
                      <a:pt x="176282" y="6039"/>
                    </a:cubicBezTo>
                    <a:lnTo>
                      <a:pt x="4546" y="117196"/>
                    </a:lnTo>
                    <a:cubicBezTo>
                      <a:pt x="3136" y="118051"/>
                      <a:pt x="1317" y="117677"/>
                      <a:pt x="355" y="116338"/>
                    </a:cubicBezTo>
                    <a:cubicBezTo>
                      <a:pt x="-531" y="114917"/>
                      <a:pt x="-112" y="113045"/>
                      <a:pt x="1308" y="112147"/>
                    </a:cubicBezTo>
                    <a:lnTo>
                      <a:pt x="172758" y="514"/>
                    </a:lnTo>
                    <a:cubicBezTo>
                      <a:pt x="174177" y="-374"/>
                      <a:pt x="176053" y="50"/>
                      <a:pt x="176948" y="1467"/>
                    </a:cubicBezTo>
                    <a:cubicBezTo>
                      <a:pt x="177301" y="1871"/>
                      <a:pt x="177529" y="2366"/>
                      <a:pt x="177615" y="28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9" name="MG-任意多边形 738" hidden="1"/>
              <p:cNvSpPr/>
              <p:nvPr>
                <p:custDataLst>
                  <p:tags r:id="rId728"/>
                </p:custDataLst>
              </p:nvPr>
            </p:nvSpPr>
            <p:spPr>
              <a:xfrm>
                <a:off x="8953454" y="1899813"/>
                <a:ext cx="59650" cy="25904"/>
              </a:xfrm>
              <a:custGeom>
                <a:avLst/>
                <a:gdLst>
                  <a:gd name="connsiteX0" fmla="*/ 59399 w 59650"/>
                  <a:gd name="connsiteY0" fmla="*/ 20961 h 25904"/>
                  <a:gd name="connsiteX1" fmla="*/ 59399 w 59650"/>
                  <a:gd name="connsiteY1" fmla="*/ 23151 h 25904"/>
                  <a:gd name="connsiteX2" fmla="*/ 54217 w 59650"/>
                  <a:gd name="connsiteY2" fmla="*/ 25743 h 25904"/>
                  <a:gd name="connsiteX3" fmla="*/ 54160 w 59650"/>
                  <a:gd name="connsiteY3" fmla="*/ 25723 h 25904"/>
                  <a:gd name="connsiteX4" fmla="*/ 2725 w 59650"/>
                  <a:gd name="connsiteY4" fmla="*/ 8007 h 25904"/>
                  <a:gd name="connsiteX5" fmla="*/ 68 w 59650"/>
                  <a:gd name="connsiteY5" fmla="*/ 3011 h 25904"/>
                  <a:gd name="connsiteX6" fmla="*/ 154 w 59650"/>
                  <a:gd name="connsiteY6" fmla="*/ 2768 h 25904"/>
                  <a:gd name="connsiteX7" fmla="*/ 5392 w 59650"/>
                  <a:gd name="connsiteY7" fmla="*/ 290 h 25904"/>
                  <a:gd name="connsiteX8" fmla="*/ 5392 w 59650"/>
                  <a:gd name="connsiteY8" fmla="*/ 291 h 25904"/>
                  <a:gd name="connsiteX9" fmla="*/ 56827 w 59650"/>
                  <a:gd name="connsiteY9" fmla="*/ 18008 h 25904"/>
                  <a:gd name="connsiteX10" fmla="*/ 59399 w 59650"/>
                  <a:gd name="connsiteY10" fmla="*/ 20961 h 25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650" h="25904">
                    <a:moveTo>
                      <a:pt x="59399" y="20961"/>
                    </a:moveTo>
                    <a:cubicBezTo>
                      <a:pt x="59589" y="21678"/>
                      <a:pt x="59589" y="22434"/>
                      <a:pt x="59399" y="23151"/>
                    </a:cubicBezTo>
                    <a:cubicBezTo>
                      <a:pt x="58685" y="25297"/>
                      <a:pt x="56370" y="26458"/>
                      <a:pt x="54217" y="25743"/>
                    </a:cubicBezTo>
                    <a:cubicBezTo>
                      <a:pt x="54198" y="25736"/>
                      <a:pt x="54179" y="25730"/>
                      <a:pt x="54160" y="25723"/>
                    </a:cubicBezTo>
                    <a:lnTo>
                      <a:pt x="2725" y="8007"/>
                    </a:lnTo>
                    <a:cubicBezTo>
                      <a:pt x="610" y="7360"/>
                      <a:pt x="-580" y="5123"/>
                      <a:pt x="68" y="3011"/>
                    </a:cubicBezTo>
                    <a:cubicBezTo>
                      <a:pt x="96" y="2929"/>
                      <a:pt x="125" y="2848"/>
                      <a:pt x="154" y="2768"/>
                    </a:cubicBezTo>
                    <a:cubicBezTo>
                      <a:pt x="915" y="638"/>
                      <a:pt x="3259" y="-472"/>
                      <a:pt x="5392" y="290"/>
                    </a:cubicBezTo>
                    <a:cubicBezTo>
                      <a:pt x="5392" y="290"/>
                      <a:pt x="5392" y="291"/>
                      <a:pt x="5392" y="291"/>
                    </a:cubicBezTo>
                    <a:lnTo>
                      <a:pt x="56827" y="18008"/>
                    </a:lnTo>
                    <a:cubicBezTo>
                      <a:pt x="58113" y="18520"/>
                      <a:pt x="59066" y="19620"/>
                      <a:pt x="59399" y="20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0" name="MG-任意多边形 739" hidden="1"/>
              <p:cNvSpPr/>
              <p:nvPr>
                <p:custDataLst>
                  <p:tags r:id="rId729"/>
                </p:custDataLst>
              </p:nvPr>
            </p:nvSpPr>
            <p:spPr>
              <a:xfrm>
                <a:off x="8955053" y="1723112"/>
                <a:ext cx="206646" cy="183139"/>
              </a:xfrm>
              <a:custGeom>
                <a:avLst/>
                <a:gdLst>
                  <a:gd name="connsiteX0" fmla="*/ 206485 w 206646"/>
                  <a:gd name="connsiteY0" fmla="*/ 1733 h 183139"/>
                  <a:gd name="connsiteX1" fmla="*/ 205723 w 206646"/>
                  <a:gd name="connsiteY1" fmla="*/ 3924 h 183139"/>
                  <a:gd name="connsiteX2" fmla="*/ 3793 w 206646"/>
                  <a:gd name="connsiteY2" fmla="*/ 182517 h 183139"/>
                  <a:gd name="connsiteX3" fmla="*/ 564 w 206646"/>
                  <a:gd name="connsiteY3" fmla="*/ 182523 h 183139"/>
                  <a:gd name="connsiteX4" fmla="*/ 555 w 206646"/>
                  <a:gd name="connsiteY4" fmla="*/ 182517 h 183139"/>
                  <a:gd name="connsiteX5" fmla="*/ 507 w 206646"/>
                  <a:gd name="connsiteY5" fmla="*/ 179420 h 183139"/>
                  <a:gd name="connsiteX6" fmla="*/ 555 w 206646"/>
                  <a:gd name="connsiteY6" fmla="*/ 179374 h 183139"/>
                  <a:gd name="connsiteX7" fmla="*/ 202294 w 206646"/>
                  <a:gd name="connsiteY7" fmla="*/ 685 h 183139"/>
                  <a:gd name="connsiteX8" fmla="*/ 205533 w 206646"/>
                  <a:gd name="connsiteY8" fmla="*/ 685 h 183139"/>
                  <a:gd name="connsiteX9" fmla="*/ 206485 w 206646"/>
                  <a:gd name="connsiteY9" fmla="*/ 1733 h 1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6646" h="183139">
                    <a:moveTo>
                      <a:pt x="206485" y="1733"/>
                    </a:moveTo>
                    <a:cubicBezTo>
                      <a:pt x="206666" y="2549"/>
                      <a:pt x="206371" y="3399"/>
                      <a:pt x="205723" y="3924"/>
                    </a:cubicBezTo>
                    <a:lnTo>
                      <a:pt x="3793" y="182517"/>
                    </a:lnTo>
                    <a:cubicBezTo>
                      <a:pt x="2898" y="183412"/>
                      <a:pt x="1450" y="183415"/>
                      <a:pt x="564" y="182523"/>
                    </a:cubicBezTo>
                    <a:cubicBezTo>
                      <a:pt x="555" y="182521"/>
                      <a:pt x="555" y="182519"/>
                      <a:pt x="555" y="182517"/>
                    </a:cubicBezTo>
                    <a:cubicBezTo>
                      <a:pt x="-312" y="181674"/>
                      <a:pt x="-331" y="180288"/>
                      <a:pt x="507" y="179420"/>
                    </a:cubicBezTo>
                    <a:cubicBezTo>
                      <a:pt x="526" y="179405"/>
                      <a:pt x="535" y="179389"/>
                      <a:pt x="555" y="179374"/>
                    </a:cubicBezTo>
                    <a:lnTo>
                      <a:pt x="202294" y="685"/>
                    </a:lnTo>
                    <a:cubicBezTo>
                      <a:pt x="203209" y="-162"/>
                      <a:pt x="204618" y="-162"/>
                      <a:pt x="205533" y="685"/>
                    </a:cubicBezTo>
                    <a:cubicBezTo>
                      <a:pt x="205971" y="906"/>
                      <a:pt x="206304" y="1280"/>
                      <a:pt x="206485" y="17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1" name="MG-任意多边形 740" hidden="1"/>
              <p:cNvSpPr/>
              <p:nvPr>
                <p:custDataLst>
                  <p:tags r:id="rId730"/>
                </p:custDataLst>
              </p:nvPr>
            </p:nvSpPr>
            <p:spPr>
              <a:xfrm>
                <a:off x="8955620" y="1732424"/>
                <a:ext cx="129331" cy="173666"/>
              </a:xfrm>
              <a:custGeom>
                <a:avLst/>
                <a:gdLst>
                  <a:gd name="connsiteX0" fmla="*/ 129052 w 129331"/>
                  <a:gd name="connsiteY0" fmla="*/ 1469 h 173666"/>
                  <a:gd name="connsiteX1" fmla="*/ 129052 w 129331"/>
                  <a:gd name="connsiteY1" fmla="*/ 3279 h 173666"/>
                  <a:gd name="connsiteX2" fmla="*/ 3798 w 129331"/>
                  <a:gd name="connsiteY2" fmla="*/ 172824 h 173666"/>
                  <a:gd name="connsiteX3" fmla="*/ 750 w 129331"/>
                  <a:gd name="connsiteY3" fmla="*/ 173300 h 173666"/>
                  <a:gd name="connsiteX4" fmla="*/ 274 w 129331"/>
                  <a:gd name="connsiteY4" fmla="*/ 170252 h 173666"/>
                  <a:gd name="connsiteX5" fmla="*/ 125527 w 129331"/>
                  <a:gd name="connsiteY5" fmla="*/ 707 h 173666"/>
                  <a:gd name="connsiteX6" fmla="*/ 128490 w 129331"/>
                  <a:gd name="connsiteY6" fmla="*/ 622 h 173666"/>
                  <a:gd name="connsiteX7" fmla="*/ 128575 w 129331"/>
                  <a:gd name="connsiteY7" fmla="*/ 707 h 173666"/>
                  <a:gd name="connsiteX8" fmla="*/ 129052 w 129331"/>
                  <a:gd name="connsiteY8" fmla="*/ 1469 h 17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331" h="173666">
                    <a:moveTo>
                      <a:pt x="129052" y="1469"/>
                    </a:moveTo>
                    <a:cubicBezTo>
                      <a:pt x="129280" y="2051"/>
                      <a:pt x="129280" y="2697"/>
                      <a:pt x="129052" y="3279"/>
                    </a:cubicBezTo>
                    <a:lnTo>
                      <a:pt x="3798" y="172824"/>
                    </a:lnTo>
                    <a:cubicBezTo>
                      <a:pt x="3083" y="173793"/>
                      <a:pt x="1722" y="174005"/>
                      <a:pt x="750" y="173300"/>
                    </a:cubicBezTo>
                    <a:cubicBezTo>
                      <a:pt x="-174" y="172560"/>
                      <a:pt x="-384" y="171238"/>
                      <a:pt x="274" y="170252"/>
                    </a:cubicBezTo>
                    <a:lnTo>
                      <a:pt x="125527" y="707"/>
                    </a:lnTo>
                    <a:cubicBezTo>
                      <a:pt x="126318" y="-135"/>
                      <a:pt x="127651" y="-173"/>
                      <a:pt x="128490" y="622"/>
                    </a:cubicBezTo>
                    <a:cubicBezTo>
                      <a:pt x="128518" y="649"/>
                      <a:pt x="128547" y="678"/>
                      <a:pt x="128575" y="707"/>
                    </a:cubicBezTo>
                    <a:cubicBezTo>
                      <a:pt x="128795" y="920"/>
                      <a:pt x="128957" y="1181"/>
                      <a:pt x="129052" y="14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2" name="MG-任意多边形 741" hidden="1"/>
              <p:cNvSpPr/>
              <p:nvPr>
                <p:custDataLst>
                  <p:tags r:id="rId731"/>
                </p:custDataLst>
              </p:nvPr>
            </p:nvSpPr>
            <p:spPr>
              <a:xfrm>
                <a:off x="8953213" y="1821163"/>
                <a:ext cx="33281" cy="87015"/>
              </a:xfrm>
              <a:custGeom>
                <a:avLst/>
                <a:gdLst>
                  <a:gd name="connsiteX0" fmla="*/ 33065 w 33281"/>
                  <a:gd name="connsiteY0" fmla="*/ 3409 h 87015"/>
                  <a:gd name="connsiteX1" fmla="*/ 33065 w 33281"/>
                  <a:gd name="connsiteY1" fmla="*/ 5599 h 87015"/>
                  <a:gd name="connsiteX2" fmla="*/ 8300 w 33281"/>
                  <a:gd name="connsiteY2" fmla="*/ 84085 h 87015"/>
                  <a:gd name="connsiteX3" fmla="*/ 2909 w 33281"/>
                  <a:gd name="connsiteY3" fmla="*/ 86861 h 87015"/>
                  <a:gd name="connsiteX4" fmla="*/ 2871 w 33281"/>
                  <a:gd name="connsiteY4" fmla="*/ 86847 h 87015"/>
                  <a:gd name="connsiteX5" fmla="*/ 71 w 33281"/>
                  <a:gd name="connsiteY5" fmla="*/ 81622 h 87015"/>
                  <a:gd name="connsiteX6" fmla="*/ 109 w 33281"/>
                  <a:gd name="connsiteY6" fmla="*/ 81513 h 87015"/>
                  <a:gd name="connsiteX7" fmla="*/ 24874 w 33281"/>
                  <a:gd name="connsiteY7" fmla="*/ 3028 h 87015"/>
                  <a:gd name="connsiteX8" fmla="*/ 30103 w 33281"/>
                  <a:gd name="connsiteY8" fmla="*/ 231 h 87015"/>
                  <a:gd name="connsiteX9" fmla="*/ 30208 w 33281"/>
                  <a:gd name="connsiteY9" fmla="*/ 265 h 87015"/>
                  <a:gd name="connsiteX10" fmla="*/ 33065 w 33281"/>
                  <a:gd name="connsiteY10" fmla="*/ 3409 h 8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281" h="87015">
                    <a:moveTo>
                      <a:pt x="33065" y="3409"/>
                    </a:moveTo>
                    <a:cubicBezTo>
                      <a:pt x="33208" y="4131"/>
                      <a:pt x="33208" y="4876"/>
                      <a:pt x="33065" y="5599"/>
                    </a:cubicBezTo>
                    <a:lnTo>
                      <a:pt x="8300" y="84085"/>
                    </a:lnTo>
                    <a:cubicBezTo>
                      <a:pt x="7577" y="86340"/>
                      <a:pt x="5166" y="87582"/>
                      <a:pt x="2909" y="86861"/>
                    </a:cubicBezTo>
                    <a:cubicBezTo>
                      <a:pt x="2900" y="86856"/>
                      <a:pt x="2881" y="86852"/>
                      <a:pt x="2871" y="86847"/>
                    </a:cubicBezTo>
                    <a:cubicBezTo>
                      <a:pt x="652" y="86177"/>
                      <a:pt x="-596" y="83838"/>
                      <a:pt x="71" y="81622"/>
                    </a:cubicBezTo>
                    <a:cubicBezTo>
                      <a:pt x="90" y="81586"/>
                      <a:pt x="99" y="81550"/>
                      <a:pt x="109" y="81513"/>
                    </a:cubicBezTo>
                    <a:lnTo>
                      <a:pt x="24874" y="3028"/>
                    </a:lnTo>
                    <a:cubicBezTo>
                      <a:pt x="25541" y="812"/>
                      <a:pt x="27884" y="-440"/>
                      <a:pt x="30103" y="231"/>
                    </a:cubicBezTo>
                    <a:cubicBezTo>
                      <a:pt x="30132" y="241"/>
                      <a:pt x="30170" y="254"/>
                      <a:pt x="30208" y="265"/>
                    </a:cubicBezTo>
                    <a:cubicBezTo>
                      <a:pt x="31627" y="765"/>
                      <a:pt x="32703" y="1946"/>
                      <a:pt x="33065" y="34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3" name="MG-任意多边形 742" hidden="1"/>
              <p:cNvSpPr/>
              <p:nvPr>
                <p:custDataLst>
                  <p:tags r:id="rId732"/>
                </p:custDataLst>
              </p:nvPr>
            </p:nvSpPr>
            <p:spPr>
              <a:xfrm>
                <a:off x="8927296" y="1805656"/>
                <a:ext cx="32189" cy="100365"/>
              </a:xfrm>
              <a:custGeom>
                <a:avLst/>
                <a:gdLst>
                  <a:gd name="connsiteX0" fmla="*/ 32026 w 32189"/>
                  <a:gd name="connsiteY0" fmla="*/ 97878 h 100365"/>
                  <a:gd name="connsiteX1" fmla="*/ 30598 w 32189"/>
                  <a:gd name="connsiteY1" fmla="*/ 100355 h 100365"/>
                  <a:gd name="connsiteX2" fmla="*/ 27931 w 32189"/>
                  <a:gd name="connsiteY2" fmla="*/ 98926 h 100365"/>
                  <a:gd name="connsiteX3" fmla="*/ 22 w 32189"/>
                  <a:gd name="connsiteY3" fmla="*/ 2723 h 100365"/>
                  <a:gd name="connsiteX4" fmla="*/ 1099 w 32189"/>
                  <a:gd name="connsiteY4" fmla="*/ 253 h 100365"/>
                  <a:gd name="connsiteX5" fmla="*/ 1451 w 32189"/>
                  <a:gd name="connsiteY5" fmla="*/ 152 h 100365"/>
                  <a:gd name="connsiteX6" fmla="*/ 3975 w 32189"/>
                  <a:gd name="connsiteY6" fmla="*/ 1423 h 100365"/>
                  <a:gd name="connsiteX7" fmla="*/ 4023 w 32189"/>
                  <a:gd name="connsiteY7" fmla="*/ 1580 h 100365"/>
                  <a:gd name="connsiteX8" fmla="*/ 32026 w 32189"/>
                  <a:gd name="connsiteY8" fmla="*/ 97688 h 100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189" h="100365">
                    <a:moveTo>
                      <a:pt x="32026" y="97878"/>
                    </a:moveTo>
                    <a:cubicBezTo>
                      <a:pt x="32274" y="98951"/>
                      <a:pt x="31655" y="100033"/>
                      <a:pt x="30598" y="100355"/>
                    </a:cubicBezTo>
                    <a:cubicBezTo>
                      <a:pt x="29474" y="100619"/>
                      <a:pt x="28331" y="100006"/>
                      <a:pt x="27931" y="98926"/>
                    </a:cubicBezTo>
                    <a:lnTo>
                      <a:pt x="22" y="2723"/>
                    </a:lnTo>
                    <a:cubicBezTo>
                      <a:pt x="-359" y="1744"/>
                      <a:pt x="118" y="638"/>
                      <a:pt x="1099" y="253"/>
                    </a:cubicBezTo>
                    <a:cubicBezTo>
                      <a:pt x="1213" y="208"/>
                      <a:pt x="1327" y="173"/>
                      <a:pt x="1451" y="152"/>
                    </a:cubicBezTo>
                    <a:cubicBezTo>
                      <a:pt x="2499" y="-195"/>
                      <a:pt x="3632" y="374"/>
                      <a:pt x="3975" y="1423"/>
                    </a:cubicBezTo>
                    <a:cubicBezTo>
                      <a:pt x="3994" y="1475"/>
                      <a:pt x="4013" y="1527"/>
                      <a:pt x="4023" y="1580"/>
                    </a:cubicBezTo>
                    <a:lnTo>
                      <a:pt x="32026" y="976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4" name="MG-任意多边形 743" hidden="1"/>
              <p:cNvSpPr/>
              <p:nvPr>
                <p:custDataLst>
                  <p:tags r:id="rId733"/>
                </p:custDataLst>
              </p:nvPr>
            </p:nvSpPr>
            <p:spPr>
              <a:xfrm>
                <a:off x="9005576" y="1789040"/>
                <a:ext cx="126983" cy="135875"/>
              </a:xfrm>
              <a:custGeom>
                <a:avLst/>
                <a:gdLst>
                  <a:gd name="connsiteX0" fmla="*/ 126816 w 126983"/>
                  <a:gd name="connsiteY0" fmla="*/ 3051 h 135875"/>
                  <a:gd name="connsiteX1" fmla="*/ 125959 w 126983"/>
                  <a:gd name="connsiteY1" fmla="*/ 6099 h 135875"/>
                  <a:gd name="connsiteX2" fmla="*/ 5658 w 126983"/>
                  <a:gd name="connsiteY2" fmla="*/ 134877 h 135875"/>
                  <a:gd name="connsiteX3" fmla="*/ 943 w 126983"/>
                  <a:gd name="connsiteY3" fmla="*/ 135020 h 135875"/>
                  <a:gd name="connsiteX4" fmla="*/ 800 w 126983"/>
                  <a:gd name="connsiteY4" fmla="*/ 130305 h 135875"/>
                  <a:gd name="connsiteX5" fmla="*/ 121005 w 126983"/>
                  <a:gd name="connsiteY5" fmla="*/ 1051 h 135875"/>
                  <a:gd name="connsiteX6" fmla="*/ 125720 w 126983"/>
                  <a:gd name="connsiteY6" fmla="*/ 1003 h 135875"/>
                  <a:gd name="connsiteX7" fmla="*/ 125768 w 126983"/>
                  <a:gd name="connsiteY7" fmla="*/ 1051 h 135875"/>
                  <a:gd name="connsiteX8" fmla="*/ 126816 w 126983"/>
                  <a:gd name="connsiteY8" fmla="*/ 3051 h 13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983" h="135875">
                    <a:moveTo>
                      <a:pt x="126816" y="3051"/>
                    </a:moveTo>
                    <a:cubicBezTo>
                      <a:pt x="127016" y="4144"/>
                      <a:pt x="126702" y="5268"/>
                      <a:pt x="125959" y="6099"/>
                    </a:cubicBezTo>
                    <a:lnTo>
                      <a:pt x="5658" y="134877"/>
                    </a:lnTo>
                    <a:cubicBezTo>
                      <a:pt x="4391" y="136218"/>
                      <a:pt x="2286" y="136282"/>
                      <a:pt x="943" y="135020"/>
                    </a:cubicBezTo>
                    <a:cubicBezTo>
                      <a:pt x="-400" y="133758"/>
                      <a:pt x="-467" y="131646"/>
                      <a:pt x="800" y="130305"/>
                    </a:cubicBezTo>
                    <a:lnTo>
                      <a:pt x="121005" y="1051"/>
                    </a:lnTo>
                    <a:cubicBezTo>
                      <a:pt x="122291" y="-265"/>
                      <a:pt x="124406" y="-286"/>
                      <a:pt x="125720" y="1003"/>
                    </a:cubicBezTo>
                    <a:cubicBezTo>
                      <a:pt x="125739" y="1018"/>
                      <a:pt x="125749" y="1034"/>
                      <a:pt x="125768" y="1051"/>
                    </a:cubicBezTo>
                    <a:cubicBezTo>
                      <a:pt x="126349" y="1570"/>
                      <a:pt x="126720" y="2280"/>
                      <a:pt x="126816" y="3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5" name="MG-任意多边形 744" hidden="1"/>
              <p:cNvSpPr/>
              <p:nvPr>
                <p:custDataLst>
                  <p:tags r:id="rId734"/>
                </p:custDataLst>
              </p:nvPr>
            </p:nvSpPr>
            <p:spPr>
              <a:xfrm>
                <a:off x="8979842" y="1823183"/>
                <a:ext cx="31376" cy="100690"/>
              </a:xfrm>
              <a:custGeom>
                <a:avLst/>
                <a:gdLst>
                  <a:gd name="connsiteX0" fmla="*/ 31201 w 31376"/>
                  <a:gd name="connsiteY0" fmla="*/ 97973 h 100690"/>
                  <a:gd name="connsiteX1" fmla="*/ 29610 w 31376"/>
                  <a:gd name="connsiteY1" fmla="*/ 100632 h 100690"/>
                  <a:gd name="connsiteX2" fmla="*/ 29582 w 31376"/>
                  <a:gd name="connsiteY2" fmla="*/ 100640 h 100690"/>
                  <a:gd name="connsiteX3" fmla="*/ 26724 w 31376"/>
                  <a:gd name="connsiteY3" fmla="*/ 99123 h 100690"/>
                  <a:gd name="connsiteX4" fmla="*/ 26724 w 31376"/>
                  <a:gd name="connsiteY4" fmla="*/ 99115 h 100690"/>
                  <a:gd name="connsiteX5" fmla="*/ 54 w 31376"/>
                  <a:gd name="connsiteY5" fmla="*/ 2913 h 100690"/>
                  <a:gd name="connsiteX6" fmla="*/ 1102 w 31376"/>
                  <a:gd name="connsiteY6" fmla="*/ 287 h 100690"/>
                  <a:gd name="connsiteX7" fmla="*/ 1578 w 31376"/>
                  <a:gd name="connsiteY7" fmla="*/ 151 h 100690"/>
                  <a:gd name="connsiteX8" fmla="*/ 4436 w 31376"/>
                  <a:gd name="connsiteY8" fmla="*/ 1667 h 100690"/>
                  <a:gd name="connsiteX9" fmla="*/ 4436 w 31376"/>
                  <a:gd name="connsiteY9" fmla="*/ 1675 h 100690"/>
                  <a:gd name="connsiteX10" fmla="*/ 31201 w 31376"/>
                  <a:gd name="connsiteY10" fmla="*/ 97877 h 10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376" h="100690">
                    <a:moveTo>
                      <a:pt x="31201" y="97973"/>
                    </a:moveTo>
                    <a:cubicBezTo>
                      <a:pt x="31496" y="99146"/>
                      <a:pt x="30782" y="100337"/>
                      <a:pt x="29610" y="100632"/>
                    </a:cubicBezTo>
                    <a:cubicBezTo>
                      <a:pt x="29601" y="100635"/>
                      <a:pt x="29591" y="100638"/>
                      <a:pt x="29582" y="100640"/>
                    </a:cubicBezTo>
                    <a:cubicBezTo>
                      <a:pt x="28372" y="101009"/>
                      <a:pt x="27096" y="100330"/>
                      <a:pt x="26724" y="99123"/>
                    </a:cubicBezTo>
                    <a:cubicBezTo>
                      <a:pt x="26724" y="99120"/>
                      <a:pt x="26724" y="99118"/>
                      <a:pt x="26724" y="99115"/>
                    </a:cubicBezTo>
                    <a:lnTo>
                      <a:pt x="54" y="2913"/>
                    </a:lnTo>
                    <a:cubicBezTo>
                      <a:pt x="-384" y="1898"/>
                      <a:pt x="92" y="721"/>
                      <a:pt x="1102" y="287"/>
                    </a:cubicBezTo>
                    <a:cubicBezTo>
                      <a:pt x="1254" y="222"/>
                      <a:pt x="1416" y="176"/>
                      <a:pt x="1578" y="151"/>
                    </a:cubicBezTo>
                    <a:cubicBezTo>
                      <a:pt x="2788" y="-219"/>
                      <a:pt x="4064" y="460"/>
                      <a:pt x="4436" y="1667"/>
                    </a:cubicBezTo>
                    <a:cubicBezTo>
                      <a:pt x="4436" y="1670"/>
                      <a:pt x="4436" y="1672"/>
                      <a:pt x="4436" y="1675"/>
                    </a:cubicBezTo>
                    <a:lnTo>
                      <a:pt x="31201" y="978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6" name="MG-任意多边形 745" hidden="1"/>
              <p:cNvSpPr/>
              <p:nvPr>
                <p:custDataLst>
                  <p:tags r:id="rId735"/>
                </p:custDataLst>
              </p:nvPr>
            </p:nvSpPr>
            <p:spPr>
              <a:xfrm>
                <a:off x="9140425" y="1730432"/>
                <a:ext cx="334943" cy="261856"/>
              </a:xfrm>
              <a:custGeom>
                <a:avLst/>
                <a:gdLst>
                  <a:gd name="connsiteX0" fmla="*/ 334771 w 334943"/>
                  <a:gd name="connsiteY0" fmla="*/ 259112 h 261856"/>
                  <a:gd name="connsiteX1" fmla="*/ 334295 w 334943"/>
                  <a:gd name="connsiteY1" fmla="*/ 261208 h 261856"/>
                  <a:gd name="connsiteX2" fmla="*/ 330771 w 334943"/>
                  <a:gd name="connsiteY2" fmla="*/ 261208 h 261856"/>
                  <a:gd name="connsiteX3" fmla="*/ 825 w 334943"/>
                  <a:gd name="connsiteY3" fmla="*/ 4509 h 261856"/>
                  <a:gd name="connsiteX4" fmla="*/ 444 w 334943"/>
                  <a:gd name="connsiteY4" fmla="*/ 985 h 261856"/>
                  <a:gd name="connsiteX5" fmla="*/ 3968 w 334943"/>
                  <a:gd name="connsiteY5" fmla="*/ 604 h 261856"/>
                  <a:gd name="connsiteX6" fmla="*/ 333819 w 334943"/>
                  <a:gd name="connsiteY6" fmla="*/ 257779 h 261856"/>
                  <a:gd name="connsiteX7" fmla="*/ 334771 w 334943"/>
                  <a:gd name="connsiteY7" fmla="*/ 259112 h 2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4943" h="261856">
                    <a:moveTo>
                      <a:pt x="334771" y="259112"/>
                    </a:moveTo>
                    <a:cubicBezTo>
                      <a:pt x="334943" y="259847"/>
                      <a:pt x="334762" y="260618"/>
                      <a:pt x="334295" y="261208"/>
                    </a:cubicBezTo>
                    <a:cubicBezTo>
                      <a:pt x="333305" y="262139"/>
                      <a:pt x="331762" y="262139"/>
                      <a:pt x="330771" y="261208"/>
                    </a:cubicBezTo>
                    <a:lnTo>
                      <a:pt x="825" y="4509"/>
                    </a:lnTo>
                    <a:cubicBezTo>
                      <a:pt x="-251" y="3641"/>
                      <a:pt x="-423" y="2063"/>
                      <a:pt x="444" y="985"/>
                    </a:cubicBezTo>
                    <a:cubicBezTo>
                      <a:pt x="1311" y="-93"/>
                      <a:pt x="2892" y="-264"/>
                      <a:pt x="3968" y="604"/>
                    </a:cubicBezTo>
                    <a:lnTo>
                      <a:pt x="333819" y="257779"/>
                    </a:lnTo>
                    <a:cubicBezTo>
                      <a:pt x="334295" y="258084"/>
                      <a:pt x="334638" y="258561"/>
                      <a:pt x="334771" y="2591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7" name="MG-任意多边形 746" hidden="1"/>
              <p:cNvSpPr/>
              <p:nvPr>
                <p:custDataLst>
                  <p:tags r:id="rId736"/>
                </p:custDataLst>
              </p:nvPr>
            </p:nvSpPr>
            <p:spPr>
              <a:xfrm>
                <a:off x="9138316" y="1540667"/>
                <a:ext cx="62776" cy="197552"/>
              </a:xfrm>
              <a:custGeom>
                <a:avLst/>
                <a:gdLst>
                  <a:gd name="connsiteX0" fmla="*/ 62561 w 62776"/>
                  <a:gd name="connsiteY0" fmla="*/ 3775 h 197552"/>
                  <a:gd name="connsiteX1" fmla="*/ 62561 w 62776"/>
                  <a:gd name="connsiteY1" fmla="*/ 5965 h 197552"/>
                  <a:gd name="connsiteX2" fmla="*/ 8935 w 62776"/>
                  <a:gd name="connsiteY2" fmla="*/ 194275 h 197552"/>
                  <a:gd name="connsiteX3" fmla="*/ 3220 w 62776"/>
                  <a:gd name="connsiteY3" fmla="*/ 197418 h 197552"/>
                  <a:gd name="connsiteX4" fmla="*/ 77 w 62776"/>
                  <a:gd name="connsiteY4" fmla="*/ 191703 h 197552"/>
                  <a:gd name="connsiteX5" fmla="*/ 53703 w 62776"/>
                  <a:gd name="connsiteY5" fmla="*/ 3489 h 197552"/>
                  <a:gd name="connsiteX6" fmla="*/ 59265 w 62776"/>
                  <a:gd name="connsiteY6" fmla="*/ 194 h 197552"/>
                  <a:gd name="connsiteX7" fmla="*/ 62561 w 62776"/>
                  <a:gd name="connsiteY7" fmla="*/ 3489 h 19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776" h="197552">
                    <a:moveTo>
                      <a:pt x="62561" y="3775"/>
                    </a:moveTo>
                    <a:cubicBezTo>
                      <a:pt x="62704" y="4498"/>
                      <a:pt x="62704" y="5242"/>
                      <a:pt x="62561" y="5965"/>
                    </a:cubicBezTo>
                    <a:lnTo>
                      <a:pt x="8935" y="194275"/>
                    </a:lnTo>
                    <a:cubicBezTo>
                      <a:pt x="8221" y="196721"/>
                      <a:pt x="5668" y="198128"/>
                      <a:pt x="3220" y="197418"/>
                    </a:cubicBezTo>
                    <a:cubicBezTo>
                      <a:pt x="772" y="196707"/>
                      <a:pt x="-638" y="194149"/>
                      <a:pt x="77" y="191703"/>
                    </a:cubicBezTo>
                    <a:lnTo>
                      <a:pt x="53703" y="3489"/>
                    </a:lnTo>
                    <a:cubicBezTo>
                      <a:pt x="54331" y="1043"/>
                      <a:pt x="56817" y="-433"/>
                      <a:pt x="59265" y="194"/>
                    </a:cubicBezTo>
                    <a:cubicBezTo>
                      <a:pt x="60885" y="608"/>
                      <a:pt x="62151" y="1872"/>
                      <a:pt x="62561" y="34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8" name="MG-任意多边形 747" hidden="1"/>
              <p:cNvSpPr/>
              <p:nvPr>
                <p:custDataLst>
                  <p:tags r:id="rId737"/>
                </p:custDataLst>
              </p:nvPr>
            </p:nvSpPr>
            <p:spPr>
              <a:xfrm>
                <a:off x="9406722" y="1798516"/>
                <a:ext cx="156955" cy="285660"/>
              </a:xfrm>
              <a:custGeom>
                <a:avLst/>
                <a:gdLst>
                  <a:gd name="connsiteX0" fmla="*/ 156675 w 156955"/>
                  <a:gd name="connsiteY0" fmla="*/ 1958 h 285660"/>
                  <a:gd name="connsiteX1" fmla="*/ 156675 w 156955"/>
                  <a:gd name="connsiteY1" fmla="*/ 3577 h 285660"/>
                  <a:gd name="connsiteX2" fmla="*/ 4275 w 156955"/>
                  <a:gd name="connsiteY2" fmla="*/ 284469 h 285660"/>
                  <a:gd name="connsiteX3" fmla="*/ 1199 w 156955"/>
                  <a:gd name="connsiteY3" fmla="*/ 285460 h 285660"/>
                  <a:gd name="connsiteX4" fmla="*/ 1132 w 156955"/>
                  <a:gd name="connsiteY4" fmla="*/ 285422 h 285660"/>
                  <a:gd name="connsiteX5" fmla="*/ 142 w 156955"/>
                  <a:gd name="connsiteY5" fmla="*/ 282345 h 285660"/>
                  <a:gd name="connsiteX6" fmla="*/ 180 w 156955"/>
                  <a:gd name="connsiteY6" fmla="*/ 282278 h 285660"/>
                  <a:gd name="connsiteX7" fmla="*/ 152580 w 156955"/>
                  <a:gd name="connsiteY7" fmla="*/ 1291 h 285660"/>
                  <a:gd name="connsiteX8" fmla="*/ 155656 w 156955"/>
                  <a:gd name="connsiteY8" fmla="*/ 304 h 285660"/>
                  <a:gd name="connsiteX9" fmla="*/ 155723 w 156955"/>
                  <a:gd name="connsiteY9" fmla="*/ 338 h 285660"/>
                  <a:gd name="connsiteX10" fmla="*/ 156675 w 156955"/>
                  <a:gd name="connsiteY10" fmla="*/ 1958 h 28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955" h="285660">
                    <a:moveTo>
                      <a:pt x="156675" y="1958"/>
                    </a:moveTo>
                    <a:cubicBezTo>
                      <a:pt x="156904" y="2473"/>
                      <a:pt x="156904" y="3062"/>
                      <a:pt x="156675" y="3577"/>
                    </a:cubicBezTo>
                    <a:lnTo>
                      <a:pt x="4275" y="284469"/>
                    </a:lnTo>
                    <a:cubicBezTo>
                      <a:pt x="3694" y="285593"/>
                      <a:pt x="2323" y="286031"/>
                      <a:pt x="1199" y="285460"/>
                    </a:cubicBezTo>
                    <a:cubicBezTo>
                      <a:pt x="1180" y="285441"/>
                      <a:pt x="1151" y="285431"/>
                      <a:pt x="1132" y="285422"/>
                    </a:cubicBezTo>
                    <a:cubicBezTo>
                      <a:pt x="8" y="284841"/>
                      <a:pt x="-430" y="283469"/>
                      <a:pt x="142" y="282345"/>
                    </a:cubicBezTo>
                    <a:cubicBezTo>
                      <a:pt x="161" y="282326"/>
                      <a:pt x="170" y="282297"/>
                      <a:pt x="180" y="282278"/>
                    </a:cubicBezTo>
                    <a:lnTo>
                      <a:pt x="152580" y="1291"/>
                    </a:lnTo>
                    <a:cubicBezTo>
                      <a:pt x="153161" y="168"/>
                      <a:pt x="154532" y="-274"/>
                      <a:pt x="155656" y="304"/>
                    </a:cubicBezTo>
                    <a:cubicBezTo>
                      <a:pt x="155685" y="315"/>
                      <a:pt x="155704" y="326"/>
                      <a:pt x="155723" y="338"/>
                    </a:cubicBezTo>
                    <a:cubicBezTo>
                      <a:pt x="156266" y="708"/>
                      <a:pt x="156618" y="1302"/>
                      <a:pt x="156675" y="19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9" name="MG-任意多边形 748" hidden="1"/>
              <p:cNvSpPr/>
              <p:nvPr>
                <p:custDataLst>
                  <p:tags r:id="rId738"/>
                </p:custDataLst>
              </p:nvPr>
            </p:nvSpPr>
            <p:spPr>
              <a:xfrm>
                <a:off x="9405984" y="1908331"/>
                <a:ext cx="83399" cy="176387"/>
              </a:xfrm>
              <a:custGeom>
                <a:avLst/>
                <a:gdLst>
                  <a:gd name="connsiteX0" fmla="*/ 83119 w 83399"/>
                  <a:gd name="connsiteY0" fmla="*/ 2346 h 176387"/>
                  <a:gd name="connsiteX1" fmla="*/ 83119 w 83399"/>
                  <a:gd name="connsiteY1" fmla="*/ 4061 h 176387"/>
                  <a:gd name="connsiteX2" fmla="*/ 5299 w 83399"/>
                  <a:gd name="connsiteY2" fmla="*/ 174749 h 176387"/>
                  <a:gd name="connsiteX3" fmla="*/ 1680 w 83399"/>
                  <a:gd name="connsiteY3" fmla="*/ 176216 h 176387"/>
                  <a:gd name="connsiteX4" fmla="*/ 1585 w 83399"/>
                  <a:gd name="connsiteY4" fmla="*/ 176178 h 176387"/>
                  <a:gd name="connsiteX5" fmla="*/ 137 w 83399"/>
                  <a:gd name="connsiteY5" fmla="*/ 172406 h 176387"/>
                  <a:gd name="connsiteX6" fmla="*/ 156 w 83399"/>
                  <a:gd name="connsiteY6" fmla="*/ 172368 h 176387"/>
                  <a:gd name="connsiteX7" fmla="*/ 77975 w 83399"/>
                  <a:gd name="connsiteY7" fmla="*/ 1775 h 176387"/>
                  <a:gd name="connsiteX8" fmla="*/ 81414 w 83399"/>
                  <a:gd name="connsiteY8" fmla="*/ 223 h 176387"/>
                  <a:gd name="connsiteX9" fmla="*/ 81690 w 83399"/>
                  <a:gd name="connsiteY9" fmla="*/ 346 h 176387"/>
                  <a:gd name="connsiteX10" fmla="*/ 83119 w 83399"/>
                  <a:gd name="connsiteY10" fmla="*/ 2346 h 176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399" h="176387">
                    <a:moveTo>
                      <a:pt x="83119" y="2346"/>
                    </a:moveTo>
                    <a:cubicBezTo>
                      <a:pt x="83347" y="2894"/>
                      <a:pt x="83347" y="3513"/>
                      <a:pt x="83119" y="4061"/>
                    </a:cubicBezTo>
                    <a:lnTo>
                      <a:pt x="5299" y="174749"/>
                    </a:lnTo>
                    <a:cubicBezTo>
                      <a:pt x="4709" y="176159"/>
                      <a:pt x="3090" y="176816"/>
                      <a:pt x="1680" y="176216"/>
                    </a:cubicBezTo>
                    <a:cubicBezTo>
                      <a:pt x="1651" y="176206"/>
                      <a:pt x="1613" y="176197"/>
                      <a:pt x="1585" y="176178"/>
                    </a:cubicBezTo>
                    <a:cubicBezTo>
                      <a:pt x="146" y="175530"/>
                      <a:pt x="-501" y="173844"/>
                      <a:pt x="137" y="172406"/>
                    </a:cubicBezTo>
                    <a:cubicBezTo>
                      <a:pt x="146" y="172396"/>
                      <a:pt x="146" y="172377"/>
                      <a:pt x="156" y="172368"/>
                    </a:cubicBezTo>
                    <a:lnTo>
                      <a:pt x="77975" y="1775"/>
                    </a:lnTo>
                    <a:cubicBezTo>
                      <a:pt x="78499" y="397"/>
                      <a:pt x="80033" y="-298"/>
                      <a:pt x="81414" y="223"/>
                    </a:cubicBezTo>
                    <a:cubicBezTo>
                      <a:pt x="81509" y="258"/>
                      <a:pt x="81604" y="299"/>
                      <a:pt x="81690" y="346"/>
                    </a:cubicBezTo>
                    <a:cubicBezTo>
                      <a:pt x="82442" y="763"/>
                      <a:pt x="82966" y="1499"/>
                      <a:pt x="83119" y="23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0" name="MG-任意多边形 749" hidden="1"/>
              <p:cNvSpPr/>
              <p:nvPr>
                <p:custDataLst>
                  <p:tags r:id="rId739"/>
                </p:custDataLst>
              </p:nvPr>
            </p:nvSpPr>
            <p:spPr>
              <a:xfrm>
                <a:off x="9404204" y="1985506"/>
                <a:ext cx="73141" cy="100814"/>
              </a:xfrm>
              <a:custGeom>
                <a:avLst/>
                <a:gdLst>
                  <a:gd name="connsiteX0" fmla="*/ 72898 w 73141"/>
                  <a:gd name="connsiteY0" fmla="*/ 3562 h 100814"/>
                  <a:gd name="connsiteX1" fmla="*/ 72231 w 73141"/>
                  <a:gd name="connsiteY1" fmla="*/ 7086 h 100814"/>
                  <a:gd name="connsiteX2" fmla="*/ 8033 w 73141"/>
                  <a:gd name="connsiteY2" fmla="*/ 99002 h 100814"/>
                  <a:gd name="connsiteX3" fmla="*/ 1746 w 73141"/>
                  <a:gd name="connsiteY3" fmla="*/ 100050 h 100814"/>
                  <a:gd name="connsiteX4" fmla="*/ 698 w 73141"/>
                  <a:gd name="connsiteY4" fmla="*/ 93859 h 100814"/>
                  <a:gd name="connsiteX5" fmla="*/ 64897 w 73141"/>
                  <a:gd name="connsiteY5" fmla="*/ 1943 h 100814"/>
                  <a:gd name="connsiteX6" fmla="*/ 70993 w 73141"/>
                  <a:gd name="connsiteY6" fmla="*/ 826 h 100814"/>
                  <a:gd name="connsiteX7" fmla="*/ 71088 w 73141"/>
                  <a:gd name="connsiteY7" fmla="*/ 895 h 100814"/>
                  <a:gd name="connsiteX8" fmla="*/ 72898 w 73141"/>
                  <a:gd name="connsiteY8" fmla="*/ 3562 h 10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141" h="100814">
                    <a:moveTo>
                      <a:pt x="72898" y="3562"/>
                    </a:moveTo>
                    <a:cubicBezTo>
                      <a:pt x="73212" y="4777"/>
                      <a:pt x="72974" y="6071"/>
                      <a:pt x="72231" y="7086"/>
                    </a:cubicBezTo>
                    <a:lnTo>
                      <a:pt x="8033" y="99002"/>
                    </a:lnTo>
                    <a:cubicBezTo>
                      <a:pt x="6566" y="100993"/>
                      <a:pt x="3784" y="101460"/>
                      <a:pt x="1746" y="100050"/>
                    </a:cubicBezTo>
                    <a:cubicBezTo>
                      <a:pt x="-235" y="98621"/>
                      <a:pt x="-702" y="95859"/>
                      <a:pt x="698" y="93859"/>
                    </a:cubicBezTo>
                    <a:lnTo>
                      <a:pt x="64897" y="1943"/>
                    </a:lnTo>
                    <a:cubicBezTo>
                      <a:pt x="66268" y="-49"/>
                      <a:pt x="69002" y="-548"/>
                      <a:pt x="70993" y="826"/>
                    </a:cubicBezTo>
                    <a:cubicBezTo>
                      <a:pt x="71022" y="849"/>
                      <a:pt x="71060" y="872"/>
                      <a:pt x="71088" y="895"/>
                    </a:cubicBezTo>
                    <a:cubicBezTo>
                      <a:pt x="72012" y="1515"/>
                      <a:pt x="72660" y="2471"/>
                      <a:pt x="72898" y="35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1" name="MG-任意多边形 750" hidden="1"/>
              <p:cNvSpPr/>
              <p:nvPr>
                <p:custDataLst>
                  <p:tags r:id="rId740"/>
                </p:custDataLst>
              </p:nvPr>
            </p:nvSpPr>
            <p:spPr>
              <a:xfrm>
                <a:off x="9469988" y="1797747"/>
                <a:ext cx="94511" cy="195415"/>
              </a:xfrm>
              <a:custGeom>
                <a:avLst/>
                <a:gdLst>
                  <a:gd name="connsiteX0" fmla="*/ 94267 w 94511"/>
                  <a:gd name="connsiteY0" fmla="*/ 2536 h 195415"/>
                  <a:gd name="connsiteX1" fmla="*/ 94267 w 94511"/>
                  <a:gd name="connsiteY1" fmla="*/ 4536 h 195415"/>
                  <a:gd name="connsiteX2" fmla="*/ 5875 w 94511"/>
                  <a:gd name="connsiteY2" fmla="*/ 193607 h 195415"/>
                  <a:gd name="connsiteX3" fmla="*/ 1875 w 94511"/>
                  <a:gd name="connsiteY3" fmla="*/ 195222 h 195415"/>
                  <a:gd name="connsiteX4" fmla="*/ 1684 w 94511"/>
                  <a:gd name="connsiteY4" fmla="*/ 195131 h 195415"/>
                  <a:gd name="connsiteX5" fmla="*/ 160 w 94511"/>
                  <a:gd name="connsiteY5" fmla="*/ 190940 h 195415"/>
                  <a:gd name="connsiteX6" fmla="*/ 88648 w 94511"/>
                  <a:gd name="connsiteY6" fmla="*/ 1869 h 195415"/>
                  <a:gd name="connsiteX7" fmla="*/ 92667 w 94511"/>
                  <a:gd name="connsiteY7" fmla="*/ 310 h 195415"/>
                  <a:gd name="connsiteX8" fmla="*/ 92743 w 94511"/>
                  <a:gd name="connsiteY8" fmla="*/ 345 h 195415"/>
                  <a:gd name="connsiteX9" fmla="*/ 94267 w 94511"/>
                  <a:gd name="connsiteY9" fmla="*/ 2536 h 19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11" h="195415">
                    <a:moveTo>
                      <a:pt x="94267" y="2536"/>
                    </a:moveTo>
                    <a:cubicBezTo>
                      <a:pt x="94448" y="3190"/>
                      <a:pt x="94448" y="3882"/>
                      <a:pt x="94267" y="4536"/>
                    </a:cubicBezTo>
                    <a:lnTo>
                      <a:pt x="5875" y="193607"/>
                    </a:lnTo>
                    <a:cubicBezTo>
                      <a:pt x="5218" y="195157"/>
                      <a:pt x="3427" y="195880"/>
                      <a:pt x="1875" y="195222"/>
                    </a:cubicBezTo>
                    <a:cubicBezTo>
                      <a:pt x="1818" y="195194"/>
                      <a:pt x="1751" y="195164"/>
                      <a:pt x="1684" y="195131"/>
                    </a:cubicBezTo>
                    <a:cubicBezTo>
                      <a:pt x="141" y="194363"/>
                      <a:pt x="-525" y="192521"/>
                      <a:pt x="160" y="190940"/>
                    </a:cubicBezTo>
                    <a:lnTo>
                      <a:pt x="88648" y="1869"/>
                    </a:lnTo>
                    <a:cubicBezTo>
                      <a:pt x="89324" y="329"/>
                      <a:pt x="91124" y="-369"/>
                      <a:pt x="92667" y="310"/>
                    </a:cubicBezTo>
                    <a:cubicBezTo>
                      <a:pt x="92696" y="321"/>
                      <a:pt x="92715" y="333"/>
                      <a:pt x="92743" y="345"/>
                    </a:cubicBezTo>
                    <a:cubicBezTo>
                      <a:pt x="93553" y="813"/>
                      <a:pt x="94105" y="1616"/>
                      <a:pt x="94267" y="25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2" name="MG-任意多边形 751" hidden="1"/>
              <p:cNvSpPr/>
              <p:nvPr>
                <p:custDataLst>
                  <p:tags r:id="rId741"/>
                </p:custDataLst>
              </p:nvPr>
            </p:nvSpPr>
            <p:spPr>
              <a:xfrm>
                <a:off x="9470318" y="1908669"/>
                <a:ext cx="18679" cy="83832"/>
              </a:xfrm>
              <a:custGeom>
                <a:avLst/>
                <a:gdLst>
                  <a:gd name="connsiteX0" fmla="*/ 18499 w 18679"/>
                  <a:gd name="connsiteY0" fmla="*/ 2009 h 83832"/>
                  <a:gd name="connsiteX1" fmla="*/ 18499 w 18679"/>
                  <a:gd name="connsiteY1" fmla="*/ 2961 h 83832"/>
                  <a:gd name="connsiteX2" fmla="*/ 4878 w 18679"/>
                  <a:gd name="connsiteY2" fmla="*/ 81828 h 83832"/>
                  <a:gd name="connsiteX3" fmla="*/ 2192 w 18679"/>
                  <a:gd name="connsiteY3" fmla="*/ 83859 h 83832"/>
                  <a:gd name="connsiteX4" fmla="*/ 2021 w 18679"/>
                  <a:gd name="connsiteY4" fmla="*/ 83829 h 83832"/>
                  <a:gd name="connsiteX5" fmla="*/ -84 w 18679"/>
                  <a:gd name="connsiteY5" fmla="*/ 81029 h 83832"/>
                  <a:gd name="connsiteX6" fmla="*/ -75 w 18679"/>
                  <a:gd name="connsiteY6" fmla="*/ 80971 h 83832"/>
                  <a:gd name="connsiteX7" fmla="*/ 13546 w 18679"/>
                  <a:gd name="connsiteY7" fmla="*/ 2104 h 83832"/>
                  <a:gd name="connsiteX8" fmla="*/ 16413 w 18679"/>
                  <a:gd name="connsiteY8" fmla="*/ 87 h 83832"/>
                  <a:gd name="connsiteX9" fmla="*/ 16499 w 18679"/>
                  <a:gd name="connsiteY9" fmla="*/ 104 h 83832"/>
                  <a:gd name="connsiteX10" fmla="*/ 18499 w 18679"/>
                  <a:gd name="connsiteY10" fmla="*/ 2009 h 83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679" h="83832">
                    <a:moveTo>
                      <a:pt x="18499" y="2009"/>
                    </a:moveTo>
                    <a:cubicBezTo>
                      <a:pt x="18594" y="2319"/>
                      <a:pt x="18594" y="2651"/>
                      <a:pt x="18499" y="2961"/>
                    </a:cubicBezTo>
                    <a:lnTo>
                      <a:pt x="4878" y="81828"/>
                    </a:lnTo>
                    <a:cubicBezTo>
                      <a:pt x="4697" y="83131"/>
                      <a:pt x="3497" y="84040"/>
                      <a:pt x="2192" y="83859"/>
                    </a:cubicBezTo>
                    <a:cubicBezTo>
                      <a:pt x="2135" y="83851"/>
                      <a:pt x="2078" y="83841"/>
                      <a:pt x="2021" y="83829"/>
                    </a:cubicBezTo>
                    <a:cubicBezTo>
                      <a:pt x="668" y="83636"/>
                      <a:pt x="-275" y="82384"/>
                      <a:pt x="-84" y="81029"/>
                    </a:cubicBezTo>
                    <a:cubicBezTo>
                      <a:pt x="-84" y="81010"/>
                      <a:pt x="-75" y="80990"/>
                      <a:pt x="-75" y="80971"/>
                    </a:cubicBezTo>
                    <a:lnTo>
                      <a:pt x="13546" y="2104"/>
                    </a:lnTo>
                    <a:cubicBezTo>
                      <a:pt x="13784" y="756"/>
                      <a:pt x="15060" y="-147"/>
                      <a:pt x="16413" y="87"/>
                    </a:cubicBezTo>
                    <a:cubicBezTo>
                      <a:pt x="16442" y="92"/>
                      <a:pt x="16470" y="97"/>
                      <a:pt x="16499" y="104"/>
                    </a:cubicBezTo>
                    <a:cubicBezTo>
                      <a:pt x="17480" y="296"/>
                      <a:pt x="18261" y="1039"/>
                      <a:pt x="18499" y="2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3" name="MG-任意多边形 752" hidden="1"/>
              <p:cNvSpPr/>
              <p:nvPr>
                <p:custDataLst>
                  <p:tags r:id="rId742"/>
                </p:custDataLst>
              </p:nvPr>
            </p:nvSpPr>
            <p:spPr>
              <a:xfrm>
                <a:off x="9469385" y="1937947"/>
                <a:ext cx="194890" cy="54990"/>
              </a:xfrm>
              <a:custGeom>
                <a:avLst/>
                <a:gdLst>
                  <a:gd name="connsiteX0" fmla="*/ 194692 w 194890"/>
                  <a:gd name="connsiteY0" fmla="*/ 3210 h 54990"/>
                  <a:gd name="connsiteX1" fmla="*/ 192216 w 194890"/>
                  <a:gd name="connsiteY1" fmla="*/ 7306 h 54990"/>
                  <a:gd name="connsiteX2" fmla="*/ 4192 w 194890"/>
                  <a:gd name="connsiteY2" fmla="*/ 54931 h 54990"/>
                  <a:gd name="connsiteX3" fmla="*/ 1 w 194890"/>
                  <a:gd name="connsiteY3" fmla="*/ 52455 h 54990"/>
                  <a:gd name="connsiteX4" fmla="*/ 2478 w 194890"/>
                  <a:gd name="connsiteY4" fmla="*/ 48264 h 54990"/>
                  <a:gd name="connsiteX5" fmla="*/ 190501 w 194890"/>
                  <a:gd name="connsiteY5" fmla="*/ 162 h 54990"/>
                  <a:gd name="connsiteX6" fmla="*/ 194683 w 194890"/>
                  <a:gd name="connsiteY6" fmla="*/ 2613 h 54990"/>
                  <a:gd name="connsiteX7" fmla="*/ 194692 w 194890"/>
                  <a:gd name="connsiteY7" fmla="*/ 2639 h 5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4890" h="54990">
                    <a:moveTo>
                      <a:pt x="194692" y="3210"/>
                    </a:moveTo>
                    <a:cubicBezTo>
                      <a:pt x="195111" y="5021"/>
                      <a:pt x="194016" y="6838"/>
                      <a:pt x="192216" y="7306"/>
                    </a:cubicBezTo>
                    <a:lnTo>
                      <a:pt x="4192" y="54931"/>
                    </a:lnTo>
                    <a:cubicBezTo>
                      <a:pt x="2354" y="55405"/>
                      <a:pt x="477" y="54296"/>
                      <a:pt x="1" y="52455"/>
                    </a:cubicBezTo>
                    <a:cubicBezTo>
                      <a:pt x="-475" y="50613"/>
                      <a:pt x="639" y="48737"/>
                      <a:pt x="2478" y="48264"/>
                    </a:cubicBezTo>
                    <a:lnTo>
                      <a:pt x="190501" y="162"/>
                    </a:lnTo>
                    <a:cubicBezTo>
                      <a:pt x="192330" y="-317"/>
                      <a:pt x="194207" y="781"/>
                      <a:pt x="194683" y="2613"/>
                    </a:cubicBezTo>
                    <a:cubicBezTo>
                      <a:pt x="194692" y="2622"/>
                      <a:pt x="194692" y="2630"/>
                      <a:pt x="194692" y="26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4" name="MG-任意多边形 753" hidden="1"/>
              <p:cNvSpPr/>
              <p:nvPr>
                <p:custDataLst>
                  <p:tags r:id="rId743"/>
                </p:custDataLst>
              </p:nvPr>
            </p:nvSpPr>
            <p:spPr>
              <a:xfrm>
                <a:off x="9558649" y="1798273"/>
                <a:ext cx="104825" cy="146194"/>
              </a:xfrm>
              <a:custGeom>
                <a:avLst/>
                <a:gdLst>
                  <a:gd name="connsiteX0" fmla="*/ 104666 w 104825"/>
                  <a:gd name="connsiteY0" fmla="*/ 143075 h 146194"/>
                  <a:gd name="connsiteX1" fmla="*/ 103619 w 104825"/>
                  <a:gd name="connsiteY1" fmla="*/ 145742 h 146194"/>
                  <a:gd name="connsiteX2" fmla="*/ 100018 w 104825"/>
                  <a:gd name="connsiteY2" fmla="*/ 145202 h 146194"/>
                  <a:gd name="connsiteX3" fmla="*/ 99999 w 104825"/>
                  <a:gd name="connsiteY3" fmla="*/ 145170 h 146194"/>
                  <a:gd name="connsiteX4" fmla="*/ 368 w 104825"/>
                  <a:gd name="connsiteY4" fmla="*/ 4200 h 146194"/>
                  <a:gd name="connsiteX5" fmla="*/ 1034 w 104825"/>
                  <a:gd name="connsiteY5" fmla="*/ 487 h 146194"/>
                  <a:gd name="connsiteX6" fmla="*/ 1034 w 104825"/>
                  <a:gd name="connsiteY6" fmla="*/ 485 h 146194"/>
                  <a:gd name="connsiteX7" fmla="*/ 4654 w 104825"/>
                  <a:gd name="connsiteY7" fmla="*/ 1152 h 146194"/>
                  <a:gd name="connsiteX8" fmla="*/ 104286 w 104825"/>
                  <a:gd name="connsiteY8" fmla="*/ 142122 h 146194"/>
                  <a:gd name="connsiteX9" fmla="*/ 104666 w 104825"/>
                  <a:gd name="connsiteY9" fmla="*/ 143075 h 14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825" h="146194">
                    <a:moveTo>
                      <a:pt x="104666" y="143075"/>
                    </a:moveTo>
                    <a:cubicBezTo>
                      <a:pt x="104866" y="144092"/>
                      <a:pt x="104457" y="145132"/>
                      <a:pt x="103619" y="145742"/>
                    </a:cubicBezTo>
                    <a:cubicBezTo>
                      <a:pt x="102476" y="146586"/>
                      <a:pt x="100866" y="146344"/>
                      <a:pt x="100018" y="145202"/>
                    </a:cubicBezTo>
                    <a:cubicBezTo>
                      <a:pt x="100018" y="145191"/>
                      <a:pt x="100009" y="145181"/>
                      <a:pt x="99999" y="145170"/>
                    </a:cubicBezTo>
                    <a:lnTo>
                      <a:pt x="368" y="4200"/>
                    </a:lnTo>
                    <a:cubicBezTo>
                      <a:pt x="-470" y="2991"/>
                      <a:pt x="-175" y="1329"/>
                      <a:pt x="1034" y="487"/>
                    </a:cubicBezTo>
                    <a:cubicBezTo>
                      <a:pt x="1034" y="486"/>
                      <a:pt x="1034" y="486"/>
                      <a:pt x="1034" y="485"/>
                    </a:cubicBezTo>
                    <a:cubicBezTo>
                      <a:pt x="2225" y="-294"/>
                      <a:pt x="3816" y="0"/>
                      <a:pt x="4654" y="1152"/>
                    </a:cubicBezTo>
                    <a:lnTo>
                      <a:pt x="104286" y="142122"/>
                    </a:lnTo>
                    <a:cubicBezTo>
                      <a:pt x="104466" y="142414"/>
                      <a:pt x="104600" y="142736"/>
                      <a:pt x="104666" y="1430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5" name="MG-任意多边形 754" hidden="1"/>
              <p:cNvSpPr/>
              <p:nvPr>
                <p:custDataLst>
                  <p:tags r:id="rId744"/>
                </p:custDataLst>
              </p:nvPr>
            </p:nvSpPr>
            <p:spPr>
              <a:xfrm>
                <a:off x="9658141" y="1654426"/>
                <a:ext cx="107879" cy="290440"/>
              </a:xfrm>
              <a:custGeom>
                <a:avLst/>
                <a:gdLst>
                  <a:gd name="connsiteX0" fmla="*/ 107663 w 107879"/>
                  <a:gd name="connsiteY0" fmla="*/ 2125 h 290440"/>
                  <a:gd name="connsiteX1" fmla="*/ 107663 w 107879"/>
                  <a:gd name="connsiteY1" fmla="*/ 3553 h 290440"/>
                  <a:gd name="connsiteX2" fmla="*/ 5174 w 107879"/>
                  <a:gd name="connsiteY2" fmla="*/ 288351 h 290440"/>
                  <a:gd name="connsiteX3" fmla="*/ 2031 w 107879"/>
                  <a:gd name="connsiteY3" fmla="*/ 290437 h 290440"/>
                  <a:gd name="connsiteX4" fmla="*/ -55 w 107879"/>
                  <a:gd name="connsiteY4" fmla="*/ 287294 h 290440"/>
                  <a:gd name="connsiteX5" fmla="*/ 221 w 107879"/>
                  <a:gd name="connsiteY5" fmla="*/ 286541 h 290440"/>
                  <a:gd name="connsiteX6" fmla="*/ 102711 w 107879"/>
                  <a:gd name="connsiteY6" fmla="*/ 1744 h 290440"/>
                  <a:gd name="connsiteX7" fmla="*/ 106006 w 107879"/>
                  <a:gd name="connsiteY7" fmla="*/ 205 h 290440"/>
                  <a:gd name="connsiteX8" fmla="*/ 106044 w 107879"/>
                  <a:gd name="connsiteY8" fmla="*/ 220 h 290440"/>
                  <a:gd name="connsiteX9" fmla="*/ 107663 w 107879"/>
                  <a:gd name="connsiteY9" fmla="*/ 2125 h 29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879" h="290440">
                    <a:moveTo>
                      <a:pt x="107663" y="2125"/>
                    </a:moveTo>
                    <a:cubicBezTo>
                      <a:pt x="107806" y="2590"/>
                      <a:pt x="107806" y="3088"/>
                      <a:pt x="107663" y="3553"/>
                    </a:cubicBezTo>
                    <a:lnTo>
                      <a:pt x="5174" y="288351"/>
                    </a:lnTo>
                    <a:cubicBezTo>
                      <a:pt x="4879" y="289795"/>
                      <a:pt x="3479" y="290728"/>
                      <a:pt x="2031" y="290437"/>
                    </a:cubicBezTo>
                    <a:cubicBezTo>
                      <a:pt x="593" y="290145"/>
                      <a:pt x="-350" y="288739"/>
                      <a:pt x="-55" y="287294"/>
                    </a:cubicBezTo>
                    <a:cubicBezTo>
                      <a:pt x="2" y="287032"/>
                      <a:pt x="88" y="286777"/>
                      <a:pt x="221" y="286541"/>
                    </a:cubicBezTo>
                    <a:lnTo>
                      <a:pt x="102711" y="1744"/>
                    </a:lnTo>
                    <a:cubicBezTo>
                      <a:pt x="103196" y="409"/>
                      <a:pt x="104673" y="-280"/>
                      <a:pt x="106006" y="205"/>
                    </a:cubicBezTo>
                    <a:cubicBezTo>
                      <a:pt x="106016" y="210"/>
                      <a:pt x="106035" y="215"/>
                      <a:pt x="106044" y="220"/>
                    </a:cubicBezTo>
                    <a:cubicBezTo>
                      <a:pt x="106863" y="546"/>
                      <a:pt x="107473" y="1261"/>
                      <a:pt x="107663" y="21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6" name="MG-任意多边形 755" hidden="1"/>
              <p:cNvSpPr/>
              <p:nvPr>
                <p:custDataLst>
                  <p:tags r:id="rId745"/>
                </p:custDataLst>
              </p:nvPr>
            </p:nvSpPr>
            <p:spPr>
              <a:xfrm>
                <a:off x="9658098" y="1759187"/>
                <a:ext cx="253125" cy="185811"/>
              </a:xfrm>
              <a:custGeom>
                <a:avLst/>
                <a:gdLst>
                  <a:gd name="connsiteX0" fmla="*/ 252962 w 253125"/>
                  <a:gd name="connsiteY0" fmla="*/ 1853 h 185811"/>
                  <a:gd name="connsiteX1" fmla="*/ 251820 w 253125"/>
                  <a:gd name="connsiteY1" fmla="*/ 4615 h 185811"/>
                  <a:gd name="connsiteX2" fmla="*/ 4265 w 253125"/>
                  <a:gd name="connsiteY2" fmla="*/ 185304 h 185811"/>
                  <a:gd name="connsiteX3" fmla="*/ 521 w 253125"/>
                  <a:gd name="connsiteY3" fmla="*/ 184826 h 185811"/>
                  <a:gd name="connsiteX4" fmla="*/ 455 w 253125"/>
                  <a:gd name="connsiteY4" fmla="*/ 184733 h 185811"/>
                  <a:gd name="connsiteX5" fmla="*/ 978 w 253125"/>
                  <a:gd name="connsiteY5" fmla="*/ 180862 h 185811"/>
                  <a:gd name="connsiteX6" fmla="*/ 1026 w 253125"/>
                  <a:gd name="connsiteY6" fmla="*/ 180827 h 185811"/>
                  <a:gd name="connsiteX7" fmla="*/ 248676 w 253125"/>
                  <a:gd name="connsiteY7" fmla="*/ 614 h 185811"/>
                  <a:gd name="connsiteX8" fmla="*/ 252543 w 253125"/>
                  <a:gd name="connsiteY8" fmla="*/ 1140 h 185811"/>
                  <a:gd name="connsiteX9" fmla="*/ 252581 w 253125"/>
                  <a:gd name="connsiteY9" fmla="*/ 1186 h 185811"/>
                  <a:gd name="connsiteX10" fmla="*/ 252962 w 253125"/>
                  <a:gd name="connsiteY10" fmla="*/ 1853 h 185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125" h="185811">
                    <a:moveTo>
                      <a:pt x="252962" y="1853"/>
                    </a:moveTo>
                    <a:cubicBezTo>
                      <a:pt x="253182" y="2920"/>
                      <a:pt x="252724" y="4014"/>
                      <a:pt x="251820" y="4615"/>
                    </a:cubicBezTo>
                    <a:lnTo>
                      <a:pt x="4265" y="185304"/>
                    </a:lnTo>
                    <a:cubicBezTo>
                      <a:pt x="3103" y="186205"/>
                      <a:pt x="1426" y="185991"/>
                      <a:pt x="521" y="184826"/>
                    </a:cubicBezTo>
                    <a:cubicBezTo>
                      <a:pt x="502" y="184795"/>
                      <a:pt x="474" y="184764"/>
                      <a:pt x="455" y="184733"/>
                    </a:cubicBezTo>
                    <a:cubicBezTo>
                      <a:pt x="-469" y="183518"/>
                      <a:pt x="-231" y="181786"/>
                      <a:pt x="978" y="180862"/>
                    </a:cubicBezTo>
                    <a:cubicBezTo>
                      <a:pt x="998" y="180850"/>
                      <a:pt x="1007" y="180839"/>
                      <a:pt x="1026" y="180827"/>
                    </a:cubicBezTo>
                    <a:lnTo>
                      <a:pt x="248676" y="614"/>
                    </a:lnTo>
                    <a:cubicBezTo>
                      <a:pt x="249886" y="-310"/>
                      <a:pt x="251620" y="-74"/>
                      <a:pt x="252543" y="1140"/>
                    </a:cubicBezTo>
                    <a:cubicBezTo>
                      <a:pt x="252563" y="1155"/>
                      <a:pt x="252572" y="1171"/>
                      <a:pt x="252581" y="1186"/>
                    </a:cubicBezTo>
                    <a:cubicBezTo>
                      <a:pt x="252734" y="1393"/>
                      <a:pt x="252858" y="1617"/>
                      <a:pt x="252962" y="18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7" name="MG-任意多边形 756" hidden="1"/>
              <p:cNvSpPr/>
              <p:nvPr>
                <p:custDataLst>
                  <p:tags r:id="rId746"/>
                </p:custDataLst>
              </p:nvPr>
            </p:nvSpPr>
            <p:spPr>
              <a:xfrm>
                <a:off x="9656346" y="1798136"/>
                <a:ext cx="119391" cy="148002"/>
              </a:xfrm>
              <a:custGeom>
                <a:avLst/>
                <a:gdLst>
                  <a:gd name="connsiteX0" fmla="*/ 119174 w 119391"/>
                  <a:gd name="connsiteY0" fmla="*/ 3480 h 148002"/>
                  <a:gd name="connsiteX1" fmla="*/ 118317 w 119391"/>
                  <a:gd name="connsiteY1" fmla="*/ 7290 h 148002"/>
                  <a:gd name="connsiteX2" fmla="*/ 7922 w 119391"/>
                  <a:gd name="connsiteY2" fmla="*/ 146355 h 148002"/>
                  <a:gd name="connsiteX3" fmla="*/ 1588 w 119391"/>
                  <a:gd name="connsiteY3" fmla="*/ 147070 h 148002"/>
                  <a:gd name="connsiteX4" fmla="*/ 874 w 119391"/>
                  <a:gd name="connsiteY4" fmla="*/ 140736 h 148002"/>
                  <a:gd name="connsiteX5" fmla="*/ 111268 w 119391"/>
                  <a:gd name="connsiteY5" fmla="*/ 1766 h 148002"/>
                  <a:gd name="connsiteX6" fmla="*/ 117555 w 119391"/>
                  <a:gd name="connsiteY6" fmla="*/ 1003 h 148002"/>
                  <a:gd name="connsiteX7" fmla="*/ 117555 w 119391"/>
                  <a:gd name="connsiteY7" fmla="*/ 1004 h 148002"/>
                  <a:gd name="connsiteX8" fmla="*/ 119174 w 119391"/>
                  <a:gd name="connsiteY8" fmla="*/ 3480 h 14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391" h="148002">
                    <a:moveTo>
                      <a:pt x="119174" y="3480"/>
                    </a:moveTo>
                    <a:cubicBezTo>
                      <a:pt x="119469" y="4815"/>
                      <a:pt x="119155" y="6212"/>
                      <a:pt x="118317" y="7290"/>
                    </a:cubicBezTo>
                    <a:lnTo>
                      <a:pt x="7922" y="146355"/>
                    </a:lnTo>
                    <a:cubicBezTo>
                      <a:pt x="6370" y="148301"/>
                      <a:pt x="3531" y="148621"/>
                      <a:pt x="1588" y="147070"/>
                    </a:cubicBezTo>
                    <a:cubicBezTo>
                      <a:pt x="-355" y="145518"/>
                      <a:pt x="-679" y="142682"/>
                      <a:pt x="874" y="140736"/>
                    </a:cubicBezTo>
                    <a:lnTo>
                      <a:pt x="111268" y="1766"/>
                    </a:lnTo>
                    <a:cubicBezTo>
                      <a:pt x="112792" y="-180"/>
                      <a:pt x="115612" y="-522"/>
                      <a:pt x="117555" y="1003"/>
                    </a:cubicBezTo>
                    <a:cubicBezTo>
                      <a:pt x="117555" y="1003"/>
                      <a:pt x="117555" y="1004"/>
                      <a:pt x="117555" y="1004"/>
                    </a:cubicBezTo>
                    <a:cubicBezTo>
                      <a:pt x="118336" y="1645"/>
                      <a:pt x="118898" y="2509"/>
                      <a:pt x="119174" y="34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8" name="MG-任意多边形 757" hidden="1"/>
              <p:cNvSpPr/>
              <p:nvPr>
                <p:custDataLst>
                  <p:tags r:id="rId747"/>
                </p:custDataLst>
              </p:nvPr>
            </p:nvSpPr>
            <p:spPr>
              <a:xfrm>
                <a:off x="9908806" y="1733447"/>
                <a:ext cx="206952" cy="103508"/>
              </a:xfrm>
              <a:custGeom>
                <a:avLst/>
                <a:gdLst>
                  <a:gd name="connsiteX0" fmla="*/ 206756 w 206952"/>
                  <a:gd name="connsiteY0" fmla="*/ 3685 h 103508"/>
                  <a:gd name="connsiteX1" fmla="*/ 204185 w 206952"/>
                  <a:gd name="connsiteY1" fmla="*/ 8733 h 103508"/>
                  <a:gd name="connsiteX2" fmla="*/ 6922 w 206952"/>
                  <a:gd name="connsiteY2" fmla="*/ 102840 h 103508"/>
                  <a:gd name="connsiteX3" fmla="*/ 607 w 206952"/>
                  <a:gd name="connsiteY3" fmla="*/ 101446 h 103508"/>
                  <a:gd name="connsiteX4" fmla="*/ 2007 w 206952"/>
                  <a:gd name="connsiteY4" fmla="*/ 95132 h 103508"/>
                  <a:gd name="connsiteX5" fmla="*/ 3016 w 206952"/>
                  <a:gd name="connsiteY5" fmla="*/ 94649 h 103508"/>
                  <a:gd name="connsiteX6" fmla="*/ 200279 w 206952"/>
                  <a:gd name="connsiteY6" fmla="*/ 542 h 103508"/>
                  <a:gd name="connsiteX7" fmla="*/ 206299 w 206952"/>
                  <a:gd name="connsiteY7" fmla="*/ 2490 h 103508"/>
                  <a:gd name="connsiteX8" fmla="*/ 206375 w 206952"/>
                  <a:gd name="connsiteY8" fmla="*/ 2637 h 103508"/>
                  <a:gd name="connsiteX9" fmla="*/ 206756 w 206952"/>
                  <a:gd name="connsiteY9" fmla="*/ 3685 h 10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6952" h="103508">
                    <a:moveTo>
                      <a:pt x="206756" y="3685"/>
                    </a:moveTo>
                    <a:cubicBezTo>
                      <a:pt x="207166" y="5761"/>
                      <a:pt x="206109" y="7849"/>
                      <a:pt x="204185" y="8733"/>
                    </a:cubicBezTo>
                    <a:lnTo>
                      <a:pt x="6922" y="102840"/>
                    </a:lnTo>
                    <a:cubicBezTo>
                      <a:pt x="4798" y="104199"/>
                      <a:pt x="1969" y="103574"/>
                      <a:pt x="607" y="101446"/>
                    </a:cubicBezTo>
                    <a:cubicBezTo>
                      <a:pt x="-746" y="99317"/>
                      <a:pt x="-127" y="96490"/>
                      <a:pt x="2007" y="95132"/>
                    </a:cubicBezTo>
                    <a:cubicBezTo>
                      <a:pt x="2321" y="94930"/>
                      <a:pt x="2664" y="94768"/>
                      <a:pt x="3016" y="94649"/>
                    </a:cubicBezTo>
                    <a:lnTo>
                      <a:pt x="200279" y="542"/>
                    </a:lnTo>
                    <a:cubicBezTo>
                      <a:pt x="202480" y="-584"/>
                      <a:pt x="205175" y="289"/>
                      <a:pt x="206299" y="2490"/>
                    </a:cubicBezTo>
                    <a:cubicBezTo>
                      <a:pt x="206328" y="2538"/>
                      <a:pt x="206356" y="2588"/>
                      <a:pt x="206375" y="2637"/>
                    </a:cubicBezTo>
                    <a:cubicBezTo>
                      <a:pt x="206547" y="2970"/>
                      <a:pt x="206671" y="3322"/>
                      <a:pt x="206756" y="36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9" name="MG-任意多边形 758" hidden="1"/>
              <p:cNvSpPr/>
              <p:nvPr>
                <p:custDataLst>
                  <p:tags r:id="rId748"/>
                </p:custDataLst>
              </p:nvPr>
            </p:nvSpPr>
            <p:spPr>
              <a:xfrm>
                <a:off x="9902575" y="1755735"/>
                <a:ext cx="17005" cy="82143"/>
              </a:xfrm>
              <a:custGeom>
                <a:avLst/>
                <a:gdLst>
                  <a:gd name="connsiteX0" fmla="*/ 11438 w 17005"/>
                  <a:gd name="connsiteY0" fmla="*/ 4638 h 82143"/>
                  <a:gd name="connsiteX1" fmla="*/ 11438 w 17005"/>
                  <a:gd name="connsiteY1" fmla="*/ 5400 h 82143"/>
                  <a:gd name="connsiteX2" fmla="*/ 16868 w 17005"/>
                  <a:gd name="connsiteY2" fmla="*/ 75981 h 82143"/>
                  <a:gd name="connsiteX3" fmla="*/ 11857 w 17005"/>
                  <a:gd name="connsiteY3" fmla="*/ 82148 h 82143"/>
                  <a:gd name="connsiteX4" fmla="*/ 11534 w 17005"/>
                  <a:gd name="connsiteY4" fmla="*/ 82172 h 82143"/>
                  <a:gd name="connsiteX5" fmla="*/ 5342 w 17005"/>
                  <a:gd name="connsiteY5" fmla="*/ 76973 h 82143"/>
                  <a:gd name="connsiteX6" fmla="*/ 5342 w 17005"/>
                  <a:gd name="connsiteY6" fmla="*/ 76933 h 82143"/>
                  <a:gd name="connsiteX7" fmla="*/ -87 w 17005"/>
                  <a:gd name="connsiteY7" fmla="*/ 6353 h 82143"/>
                  <a:gd name="connsiteX8" fmla="*/ 5209 w 17005"/>
                  <a:gd name="connsiteY8" fmla="*/ 69 h 82143"/>
                  <a:gd name="connsiteX9" fmla="*/ 5247 w 17005"/>
                  <a:gd name="connsiteY9" fmla="*/ 66 h 82143"/>
                  <a:gd name="connsiteX10" fmla="*/ 11438 w 17005"/>
                  <a:gd name="connsiteY10" fmla="*/ 4638 h 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05" h="82143">
                    <a:moveTo>
                      <a:pt x="11438" y="4638"/>
                    </a:moveTo>
                    <a:cubicBezTo>
                      <a:pt x="11438" y="4638"/>
                      <a:pt x="11438" y="4638"/>
                      <a:pt x="11438" y="5400"/>
                    </a:cubicBezTo>
                    <a:lnTo>
                      <a:pt x="16868" y="75981"/>
                    </a:lnTo>
                    <a:cubicBezTo>
                      <a:pt x="17182" y="79068"/>
                      <a:pt x="14944" y="81829"/>
                      <a:pt x="11857" y="82148"/>
                    </a:cubicBezTo>
                    <a:cubicBezTo>
                      <a:pt x="11752" y="82159"/>
                      <a:pt x="11638" y="82167"/>
                      <a:pt x="11534" y="82172"/>
                    </a:cubicBezTo>
                    <a:cubicBezTo>
                      <a:pt x="8390" y="82445"/>
                      <a:pt x="5619" y="80117"/>
                      <a:pt x="5342" y="76973"/>
                    </a:cubicBezTo>
                    <a:cubicBezTo>
                      <a:pt x="5342" y="76960"/>
                      <a:pt x="5342" y="76946"/>
                      <a:pt x="5342" y="76933"/>
                    </a:cubicBezTo>
                    <a:lnTo>
                      <a:pt x="-87" y="6353"/>
                    </a:lnTo>
                    <a:cubicBezTo>
                      <a:pt x="-363" y="3155"/>
                      <a:pt x="2009" y="343"/>
                      <a:pt x="5209" y="69"/>
                    </a:cubicBezTo>
                    <a:cubicBezTo>
                      <a:pt x="5218" y="68"/>
                      <a:pt x="5237" y="67"/>
                      <a:pt x="5247" y="66"/>
                    </a:cubicBezTo>
                    <a:cubicBezTo>
                      <a:pt x="8152" y="-149"/>
                      <a:pt x="10791" y="1794"/>
                      <a:pt x="11438" y="46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0" name="MG-任意多边形 759" hidden="1"/>
              <p:cNvSpPr/>
              <p:nvPr>
                <p:custDataLst>
                  <p:tags r:id="rId749"/>
                </p:custDataLst>
              </p:nvPr>
            </p:nvSpPr>
            <p:spPr>
              <a:xfrm>
                <a:off x="9906597" y="1824426"/>
                <a:ext cx="113573" cy="16669"/>
              </a:xfrm>
              <a:custGeom>
                <a:avLst/>
                <a:gdLst>
                  <a:gd name="connsiteX0" fmla="*/ 113429 w 113573"/>
                  <a:gd name="connsiteY0" fmla="*/ 7480 h 16669"/>
                  <a:gd name="connsiteX1" fmla="*/ 113429 w 113573"/>
                  <a:gd name="connsiteY1" fmla="*/ 9195 h 16669"/>
                  <a:gd name="connsiteX2" fmla="*/ 105714 w 113573"/>
                  <a:gd name="connsiteY2" fmla="*/ 16719 h 16669"/>
                  <a:gd name="connsiteX3" fmla="*/ 105714 w 113573"/>
                  <a:gd name="connsiteY3" fmla="*/ 16719 h 16669"/>
                  <a:gd name="connsiteX4" fmla="*/ 7416 w 113573"/>
                  <a:gd name="connsiteY4" fmla="*/ 15291 h 16669"/>
                  <a:gd name="connsiteX5" fmla="*/ -109 w 113573"/>
                  <a:gd name="connsiteY5" fmla="*/ 7575 h 16669"/>
                  <a:gd name="connsiteX6" fmla="*/ 7606 w 113573"/>
                  <a:gd name="connsiteY6" fmla="*/ 51 h 16669"/>
                  <a:gd name="connsiteX7" fmla="*/ 7606 w 113573"/>
                  <a:gd name="connsiteY7" fmla="*/ 51 h 16669"/>
                  <a:gd name="connsiteX8" fmla="*/ 106381 w 113573"/>
                  <a:gd name="connsiteY8" fmla="*/ 1384 h 16669"/>
                  <a:gd name="connsiteX9" fmla="*/ 113429 w 113573"/>
                  <a:gd name="connsiteY9" fmla="*/ 7480 h 1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573" h="16669">
                    <a:moveTo>
                      <a:pt x="113429" y="7480"/>
                    </a:moveTo>
                    <a:cubicBezTo>
                      <a:pt x="113477" y="8051"/>
                      <a:pt x="113477" y="8624"/>
                      <a:pt x="113429" y="9195"/>
                    </a:cubicBezTo>
                    <a:cubicBezTo>
                      <a:pt x="113382" y="13403"/>
                      <a:pt x="109924" y="16772"/>
                      <a:pt x="105714" y="16719"/>
                    </a:cubicBezTo>
                    <a:cubicBezTo>
                      <a:pt x="105714" y="16719"/>
                      <a:pt x="105714" y="16719"/>
                      <a:pt x="105714" y="16719"/>
                    </a:cubicBezTo>
                    <a:lnTo>
                      <a:pt x="7416" y="15291"/>
                    </a:lnTo>
                    <a:cubicBezTo>
                      <a:pt x="3225" y="15187"/>
                      <a:pt x="-109" y="11764"/>
                      <a:pt x="-109" y="7575"/>
                    </a:cubicBezTo>
                    <a:cubicBezTo>
                      <a:pt x="-61" y="3367"/>
                      <a:pt x="3396" y="-2"/>
                      <a:pt x="7606" y="51"/>
                    </a:cubicBezTo>
                    <a:cubicBezTo>
                      <a:pt x="7606" y="51"/>
                      <a:pt x="7606" y="51"/>
                      <a:pt x="7606" y="51"/>
                    </a:cubicBezTo>
                    <a:lnTo>
                      <a:pt x="106381" y="1384"/>
                    </a:lnTo>
                    <a:cubicBezTo>
                      <a:pt x="109829" y="1607"/>
                      <a:pt x="112715" y="4099"/>
                      <a:pt x="113429" y="74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1" name="MG-任意多边形 760" hidden="1"/>
              <p:cNvSpPr/>
              <p:nvPr>
                <p:custDataLst>
                  <p:tags r:id="rId750"/>
                </p:custDataLst>
              </p:nvPr>
            </p:nvSpPr>
            <p:spPr>
              <a:xfrm>
                <a:off x="10009381" y="1758977"/>
                <a:ext cx="322215" cy="77822"/>
              </a:xfrm>
              <a:custGeom>
                <a:avLst/>
                <a:gdLst>
                  <a:gd name="connsiteX0" fmla="*/ 322018 w 322215"/>
                  <a:gd name="connsiteY0" fmla="*/ 2539 h 77822"/>
                  <a:gd name="connsiteX1" fmla="*/ 319541 w 322215"/>
                  <a:gd name="connsiteY1" fmla="*/ 6539 h 77822"/>
                  <a:gd name="connsiteX2" fmla="*/ 3883 w 322215"/>
                  <a:gd name="connsiteY2" fmla="*/ 77786 h 77822"/>
                  <a:gd name="connsiteX3" fmla="*/ -13 w 322215"/>
                  <a:gd name="connsiteY3" fmla="*/ 75372 h 77822"/>
                  <a:gd name="connsiteX4" fmla="*/ -22 w 322215"/>
                  <a:gd name="connsiteY4" fmla="*/ 75310 h 77822"/>
                  <a:gd name="connsiteX5" fmla="*/ -22 w 322215"/>
                  <a:gd name="connsiteY5" fmla="*/ 75310 h 77822"/>
                  <a:gd name="connsiteX6" fmla="*/ 2397 w 322215"/>
                  <a:gd name="connsiteY6" fmla="*/ 71418 h 77822"/>
                  <a:gd name="connsiteX7" fmla="*/ 2454 w 322215"/>
                  <a:gd name="connsiteY7" fmla="*/ 71405 h 77822"/>
                  <a:gd name="connsiteX8" fmla="*/ 318113 w 322215"/>
                  <a:gd name="connsiteY8" fmla="*/ 158 h 77822"/>
                  <a:gd name="connsiteX9" fmla="*/ 321961 w 322215"/>
                  <a:gd name="connsiteY9" fmla="*/ 2382 h 77822"/>
                  <a:gd name="connsiteX10" fmla="*/ 322018 w 322215"/>
                  <a:gd name="connsiteY10" fmla="*/ 2634 h 7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215" h="77822">
                    <a:moveTo>
                      <a:pt x="322018" y="2539"/>
                    </a:moveTo>
                    <a:cubicBezTo>
                      <a:pt x="322437" y="4327"/>
                      <a:pt x="321332" y="6115"/>
                      <a:pt x="319541" y="6539"/>
                    </a:cubicBezTo>
                    <a:lnTo>
                      <a:pt x="3883" y="77786"/>
                    </a:lnTo>
                    <a:cubicBezTo>
                      <a:pt x="2140" y="78194"/>
                      <a:pt x="396" y="77113"/>
                      <a:pt x="-13" y="75372"/>
                    </a:cubicBezTo>
                    <a:cubicBezTo>
                      <a:pt x="-13" y="75351"/>
                      <a:pt x="-22" y="75331"/>
                      <a:pt x="-22" y="75310"/>
                    </a:cubicBezTo>
                    <a:lnTo>
                      <a:pt x="-22" y="75310"/>
                    </a:lnTo>
                    <a:cubicBezTo>
                      <a:pt x="-432" y="73569"/>
                      <a:pt x="654" y="71827"/>
                      <a:pt x="2397" y="71418"/>
                    </a:cubicBezTo>
                    <a:cubicBezTo>
                      <a:pt x="2416" y="71413"/>
                      <a:pt x="2435" y="71409"/>
                      <a:pt x="2454" y="71405"/>
                    </a:cubicBezTo>
                    <a:lnTo>
                      <a:pt x="318113" y="158"/>
                    </a:lnTo>
                    <a:cubicBezTo>
                      <a:pt x="319789" y="-291"/>
                      <a:pt x="321513" y="705"/>
                      <a:pt x="321961" y="2382"/>
                    </a:cubicBezTo>
                    <a:cubicBezTo>
                      <a:pt x="321980" y="2465"/>
                      <a:pt x="321999" y="2549"/>
                      <a:pt x="322018" y="26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2" name="MG-任意多边形 761" hidden="1"/>
              <p:cNvSpPr/>
              <p:nvPr>
                <p:custDataLst>
                  <p:tags r:id="rId751"/>
                </p:custDataLst>
              </p:nvPr>
            </p:nvSpPr>
            <p:spPr>
              <a:xfrm>
                <a:off x="10008840" y="1733354"/>
                <a:ext cx="107530" cy="104209"/>
              </a:xfrm>
              <a:custGeom>
                <a:avLst/>
                <a:gdLst>
                  <a:gd name="connsiteX0" fmla="*/ 107294 w 107530"/>
                  <a:gd name="connsiteY0" fmla="*/ 3587 h 104209"/>
                  <a:gd name="connsiteX1" fmla="*/ 105770 w 107530"/>
                  <a:gd name="connsiteY1" fmla="*/ 8445 h 104209"/>
                  <a:gd name="connsiteX2" fmla="*/ 7377 w 107530"/>
                  <a:gd name="connsiteY2" fmla="*/ 103695 h 104209"/>
                  <a:gd name="connsiteX3" fmla="*/ 452 w 107530"/>
                  <a:gd name="connsiteY3" fmla="*/ 101457 h 104209"/>
                  <a:gd name="connsiteX4" fmla="*/ 424 w 107530"/>
                  <a:gd name="connsiteY4" fmla="*/ 96837 h 104209"/>
                  <a:gd name="connsiteX5" fmla="*/ 98912 w 107530"/>
                  <a:gd name="connsiteY5" fmla="*/ 1587 h 104209"/>
                  <a:gd name="connsiteX6" fmla="*/ 106189 w 107530"/>
                  <a:gd name="connsiteY6" fmla="*/ 1527 h 104209"/>
                  <a:gd name="connsiteX7" fmla="*/ 106246 w 107530"/>
                  <a:gd name="connsiteY7" fmla="*/ 1587 h 104209"/>
                  <a:gd name="connsiteX8" fmla="*/ 107294 w 107530"/>
                  <a:gd name="connsiteY8" fmla="*/ 3587 h 104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530" h="104209">
                    <a:moveTo>
                      <a:pt x="107294" y="3587"/>
                    </a:moveTo>
                    <a:cubicBezTo>
                      <a:pt x="107704" y="5363"/>
                      <a:pt x="107113" y="7219"/>
                      <a:pt x="105770" y="8445"/>
                    </a:cubicBezTo>
                    <a:lnTo>
                      <a:pt x="7377" y="103695"/>
                    </a:lnTo>
                    <a:cubicBezTo>
                      <a:pt x="4843" y="104988"/>
                      <a:pt x="1748" y="103986"/>
                      <a:pt x="452" y="101457"/>
                    </a:cubicBezTo>
                    <a:cubicBezTo>
                      <a:pt x="-281" y="100009"/>
                      <a:pt x="-300" y="98295"/>
                      <a:pt x="424" y="96837"/>
                    </a:cubicBezTo>
                    <a:lnTo>
                      <a:pt x="98912" y="1587"/>
                    </a:lnTo>
                    <a:cubicBezTo>
                      <a:pt x="100903" y="-438"/>
                      <a:pt x="104160" y="-466"/>
                      <a:pt x="106189" y="1527"/>
                    </a:cubicBezTo>
                    <a:cubicBezTo>
                      <a:pt x="106208" y="1547"/>
                      <a:pt x="106227" y="1567"/>
                      <a:pt x="106246" y="1587"/>
                    </a:cubicBezTo>
                    <a:cubicBezTo>
                      <a:pt x="106723" y="2177"/>
                      <a:pt x="107084" y="2857"/>
                      <a:pt x="107294" y="35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3" name="MG-任意多边形 762" hidden="1"/>
              <p:cNvSpPr/>
              <p:nvPr>
                <p:custDataLst>
                  <p:tags r:id="rId752"/>
                </p:custDataLst>
              </p:nvPr>
            </p:nvSpPr>
            <p:spPr>
              <a:xfrm>
                <a:off x="9904729" y="1757835"/>
                <a:ext cx="111670" cy="79378"/>
              </a:xfrm>
              <a:custGeom>
                <a:avLst/>
                <a:gdLst>
                  <a:gd name="connsiteX0" fmla="*/ 111488 w 111670"/>
                  <a:gd name="connsiteY0" fmla="*/ 74928 h 79378"/>
                  <a:gd name="connsiteX1" fmla="*/ 110916 w 111670"/>
                  <a:gd name="connsiteY1" fmla="*/ 77786 h 79378"/>
                  <a:gd name="connsiteX2" fmla="*/ 105763 w 111670"/>
                  <a:gd name="connsiteY2" fmla="*/ 78796 h 79378"/>
                  <a:gd name="connsiteX3" fmla="*/ 105678 w 111670"/>
                  <a:gd name="connsiteY3" fmla="*/ 78738 h 79378"/>
                  <a:gd name="connsiteX4" fmla="*/ 1474 w 111670"/>
                  <a:gd name="connsiteY4" fmla="*/ 6824 h 79378"/>
                  <a:gd name="connsiteX5" fmla="*/ 569 w 111670"/>
                  <a:gd name="connsiteY5" fmla="*/ 1633 h 79378"/>
                  <a:gd name="connsiteX6" fmla="*/ 5760 w 111670"/>
                  <a:gd name="connsiteY6" fmla="*/ 728 h 79378"/>
                  <a:gd name="connsiteX7" fmla="*/ 109964 w 111670"/>
                  <a:gd name="connsiteY7" fmla="*/ 72356 h 79378"/>
                  <a:gd name="connsiteX8" fmla="*/ 111488 w 111670"/>
                  <a:gd name="connsiteY8" fmla="*/ 74928 h 7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670" h="79378">
                    <a:moveTo>
                      <a:pt x="111488" y="74928"/>
                    </a:moveTo>
                    <a:cubicBezTo>
                      <a:pt x="111688" y="75919"/>
                      <a:pt x="111478" y="76947"/>
                      <a:pt x="110916" y="77786"/>
                    </a:cubicBezTo>
                    <a:cubicBezTo>
                      <a:pt x="109773" y="79488"/>
                      <a:pt x="107468" y="79940"/>
                      <a:pt x="105763" y="78796"/>
                    </a:cubicBezTo>
                    <a:cubicBezTo>
                      <a:pt x="105735" y="78777"/>
                      <a:pt x="105706" y="78758"/>
                      <a:pt x="105678" y="78738"/>
                    </a:cubicBezTo>
                    <a:lnTo>
                      <a:pt x="1474" y="6824"/>
                    </a:lnTo>
                    <a:cubicBezTo>
                      <a:pt x="-212" y="5640"/>
                      <a:pt x="-612" y="3316"/>
                      <a:pt x="569" y="1633"/>
                    </a:cubicBezTo>
                    <a:cubicBezTo>
                      <a:pt x="1750" y="-50"/>
                      <a:pt x="4074" y="-456"/>
                      <a:pt x="5760" y="728"/>
                    </a:cubicBezTo>
                    <a:lnTo>
                      <a:pt x="109964" y="72356"/>
                    </a:lnTo>
                    <a:cubicBezTo>
                      <a:pt x="110840" y="72936"/>
                      <a:pt x="111402" y="73883"/>
                      <a:pt x="111488" y="7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4" name="MG-任意多边形 763" hidden="1"/>
              <p:cNvSpPr/>
              <p:nvPr>
                <p:custDataLst>
                  <p:tags r:id="rId753"/>
                </p:custDataLst>
              </p:nvPr>
            </p:nvSpPr>
            <p:spPr>
              <a:xfrm>
                <a:off x="10008866" y="1829284"/>
                <a:ext cx="257716" cy="16197"/>
              </a:xfrm>
              <a:custGeom>
                <a:avLst/>
                <a:gdLst>
                  <a:gd name="connsiteX0" fmla="*/ 257572 w 257716"/>
                  <a:gd name="connsiteY0" fmla="*/ 11099 h 16197"/>
                  <a:gd name="connsiteX1" fmla="*/ 257572 w 257716"/>
                  <a:gd name="connsiteY1" fmla="*/ 12147 h 16197"/>
                  <a:gd name="connsiteX2" fmla="*/ 253295 w 257716"/>
                  <a:gd name="connsiteY2" fmla="*/ 16246 h 16197"/>
                  <a:gd name="connsiteX3" fmla="*/ 253190 w 257716"/>
                  <a:gd name="connsiteY3" fmla="*/ 16243 h 16197"/>
                  <a:gd name="connsiteX4" fmla="*/ 3540 w 257716"/>
                  <a:gd name="connsiteY4" fmla="*/ 8527 h 16197"/>
                  <a:gd name="connsiteX5" fmla="*/ -60 w 257716"/>
                  <a:gd name="connsiteY5" fmla="*/ 3651 h 16197"/>
                  <a:gd name="connsiteX6" fmla="*/ 3540 w 257716"/>
                  <a:gd name="connsiteY6" fmla="*/ 50 h 16197"/>
                  <a:gd name="connsiteX7" fmla="*/ 253190 w 257716"/>
                  <a:gd name="connsiteY7" fmla="*/ 7765 h 16197"/>
                  <a:gd name="connsiteX8" fmla="*/ 257572 w 257716"/>
                  <a:gd name="connsiteY8" fmla="*/ 11099 h 1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7716" h="16197">
                    <a:moveTo>
                      <a:pt x="257572" y="11099"/>
                    </a:moveTo>
                    <a:cubicBezTo>
                      <a:pt x="257619" y="11447"/>
                      <a:pt x="257619" y="11799"/>
                      <a:pt x="257572" y="12147"/>
                    </a:cubicBezTo>
                    <a:cubicBezTo>
                      <a:pt x="257524" y="14461"/>
                      <a:pt x="255610" y="16296"/>
                      <a:pt x="253295" y="16246"/>
                    </a:cubicBezTo>
                    <a:cubicBezTo>
                      <a:pt x="253257" y="16245"/>
                      <a:pt x="253228" y="16244"/>
                      <a:pt x="253190" y="16243"/>
                    </a:cubicBezTo>
                    <a:lnTo>
                      <a:pt x="3540" y="8527"/>
                    </a:lnTo>
                    <a:cubicBezTo>
                      <a:pt x="1197" y="8176"/>
                      <a:pt x="-413" y="5993"/>
                      <a:pt x="-60" y="3651"/>
                    </a:cubicBezTo>
                    <a:cubicBezTo>
                      <a:pt x="216" y="1790"/>
                      <a:pt x="1683" y="330"/>
                      <a:pt x="3540" y="50"/>
                    </a:cubicBezTo>
                    <a:lnTo>
                      <a:pt x="253190" y="7765"/>
                    </a:lnTo>
                    <a:cubicBezTo>
                      <a:pt x="255267" y="7668"/>
                      <a:pt x="257115" y="9073"/>
                      <a:pt x="257572" y="11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5" name="MG-任意多边形 764" hidden="1"/>
              <p:cNvSpPr/>
              <p:nvPr>
                <p:custDataLst>
                  <p:tags r:id="rId754"/>
                </p:custDataLst>
              </p:nvPr>
            </p:nvSpPr>
            <p:spPr>
              <a:xfrm>
                <a:off x="10258641" y="1837756"/>
                <a:ext cx="258837" cy="8959"/>
              </a:xfrm>
              <a:custGeom>
                <a:avLst/>
                <a:gdLst>
                  <a:gd name="connsiteX0" fmla="*/ 258685 w 258837"/>
                  <a:gd name="connsiteY0" fmla="*/ 4723 h 8959"/>
                  <a:gd name="connsiteX1" fmla="*/ 258685 w 258837"/>
                  <a:gd name="connsiteY1" fmla="*/ 5485 h 8959"/>
                  <a:gd name="connsiteX2" fmla="*/ 255066 w 258837"/>
                  <a:gd name="connsiteY2" fmla="*/ 9009 h 8959"/>
                  <a:gd name="connsiteX3" fmla="*/ 3415 w 258837"/>
                  <a:gd name="connsiteY3" fmla="*/ 7104 h 8959"/>
                  <a:gd name="connsiteX4" fmla="*/ -109 w 258837"/>
                  <a:gd name="connsiteY4" fmla="*/ 3581 h 8959"/>
                  <a:gd name="connsiteX5" fmla="*/ -109 w 258837"/>
                  <a:gd name="connsiteY5" fmla="*/ 3485 h 8959"/>
                  <a:gd name="connsiteX6" fmla="*/ 3310 w 258837"/>
                  <a:gd name="connsiteY6" fmla="*/ 50 h 8959"/>
                  <a:gd name="connsiteX7" fmla="*/ 3510 w 258837"/>
                  <a:gd name="connsiteY7" fmla="*/ 56 h 8959"/>
                  <a:gd name="connsiteX8" fmla="*/ 255447 w 258837"/>
                  <a:gd name="connsiteY8" fmla="*/ 1961 h 8959"/>
                  <a:gd name="connsiteX9" fmla="*/ 258685 w 258837"/>
                  <a:gd name="connsiteY9" fmla="*/ 4723 h 8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837" h="8959">
                    <a:moveTo>
                      <a:pt x="258685" y="4723"/>
                    </a:moveTo>
                    <a:cubicBezTo>
                      <a:pt x="258743" y="4974"/>
                      <a:pt x="258743" y="5234"/>
                      <a:pt x="258685" y="5485"/>
                    </a:cubicBezTo>
                    <a:cubicBezTo>
                      <a:pt x="258638" y="7447"/>
                      <a:pt x="257028" y="9010"/>
                      <a:pt x="255066" y="9009"/>
                    </a:cubicBezTo>
                    <a:lnTo>
                      <a:pt x="3415" y="7104"/>
                    </a:lnTo>
                    <a:cubicBezTo>
                      <a:pt x="1472" y="7105"/>
                      <a:pt x="-109" y="5528"/>
                      <a:pt x="-109" y="3581"/>
                    </a:cubicBezTo>
                    <a:cubicBezTo>
                      <a:pt x="-109" y="3550"/>
                      <a:pt x="-109" y="3517"/>
                      <a:pt x="-109" y="3485"/>
                    </a:cubicBezTo>
                    <a:cubicBezTo>
                      <a:pt x="-109" y="1591"/>
                      <a:pt x="1425" y="54"/>
                      <a:pt x="3310" y="50"/>
                    </a:cubicBezTo>
                    <a:cubicBezTo>
                      <a:pt x="3377" y="50"/>
                      <a:pt x="3444" y="52"/>
                      <a:pt x="3510" y="56"/>
                    </a:cubicBezTo>
                    <a:lnTo>
                      <a:pt x="255447" y="1961"/>
                    </a:lnTo>
                    <a:cubicBezTo>
                      <a:pt x="257019" y="2052"/>
                      <a:pt x="258342" y="3181"/>
                      <a:pt x="258685" y="47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6" name="MG-任意多边形 765" hidden="1"/>
              <p:cNvSpPr/>
              <p:nvPr>
                <p:custDataLst>
                  <p:tags r:id="rId755"/>
                </p:custDataLst>
              </p:nvPr>
            </p:nvSpPr>
            <p:spPr>
              <a:xfrm>
                <a:off x="10257259" y="1756946"/>
                <a:ext cx="76075" cy="89542"/>
              </a:xfrm>
              <a:custGeom>
                <a:avLst/>
                <a:gdLst>
                  <a:gd name="connsiteX0" fmla="*/ 75854 w 76075"/>
                  <a:gd name="connsiteY0" fmla="*/ 4189 h 89542"/>
                  <a:gd name="connsiteX1" fmla="*/ 74711 w 76075"/>
                  <a:gd name="connsiteY1" fmla="*/ 8665 h 89542"/>
                  <a:gd name="connsiteX2" fmla="*/ 9179 w 76075"/>
                  <a:gd name="connsiteY2" fmla="*/ 87723 h 89542"/>
                  <a:gd name="connsiteX3" fmla="*/ 1750 w 76075"/>
                  <a:gd name="connsiteY3" fmla="*/ 88390 h 89542"/>
                  <a:gd name="connsiteX4" fmla="*/ 1083 w 76075"/>
                  <a:gd name="connsiteY4" fmla="*/ 81055 h 89542"/>
                  <a:gd name="connsiteX5" fmla="*/ 67091 w 76075"/>
                  <a:gd name="connsiteY5" fmla="*/ 1903 h 89542"/>
                  <a:gd name="connsiteX6" fmla="*/ 74473 w 76075"/>
                  <a:gd name="connsiteY6" fmla="*/ 1292 h 89542"/>
                  <a:gd name="connsiteX7" fmla="*/ 74521 w 76075"/>
                  <a:gd name="connsiteY7" fmla="*/ 1331 h 89542"/>
                  <a:gd name="connsiteX8" fmla="*/ 75854 w 76075"/>
                  <a:gd name="connsiteY8" fmla="*/ 4189 h 8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75" h="89542">
                    <a:moveTo>
                      <a:pt x="75854" y="4189"/>
                    </a:moveTo>
                    <a:cubicBezTo>
                      <a:pt x="76188" y="5778"/>
                      <a:pt x="75769" y="7431"/>
                      <a:pt x="74711" y="8665"/>
                    </a:cubicBezTo>
                    <a:lnTo>
                      <a:pt x="9179" y="87723"/>
                    </a:lnTo>
                    <a:cubicBezTo>
                      <a:pt x="7293" y="89928"/>
                      <a:pt x="3998" y="90224"/>
                      <a:pt x="1750" y="88390"/>
                    </a:cubicBezTo>
                    <a:cubicBezTo>
                      <a:pt x="-441" y="86540"/>
                      <a:pt x="-736" y="83270"/>
                      <a:pt x="1083" y="81055"/>
                    </a:cubicBezTo>
                    <a:lnTo>
                      <a:pt x="67091" y="1903"/>
                    </a:lnTo>
                    <a:cubicBezTo>
                      <a:pt x="68958" y="-305"/>
                      <a:pt x="72263" y="-579"/>
                      <a:pt x="74473" y="1292"/>
                    </a:cubicBezTo>
                    <a:cubicBezTo>
                      <a:pt x="74492" y="1305"/>
                      <a:pt x="74502" y="1318"/>
                      <a:pt x="74521" y="1331"/>
                    </a:cubicBezTo>
                    <a:cubicBezTo>
                      <a:pt x="75216" y="2146"/>
                      <a:pt x="75673" y="3133"/>
                      <a:pt x="75854" y="41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7" name="MG-任意多边形 766" hidden="1"/>
              <p:cNvSpPr/>
              <p:nvPr>
                <p:custDataLst>
                  <p:tags r:id="rId756"/>
                </p:custDataLst>
              </p:nvPr>
            </p:nvSpPr>
            <p:spPr>
              <a:xfrm>
                <a:off x="10107608" y="1734488"/>
                <a:ext cx="158241" cy="110333"/>
              </a:xfrm>
              <a:custGeom>
                <a:avLst/>
                <a:gdLst>
                  <a:gd name="connsiteX0" fmla="*/ 158069 w 158241"/>
                  <a:gd name="connsiteY0" fmla="*/ 106086 h 110333"/>
                  <a:gd name="connsiteX1" fmla="*/ 155192 w 158241"/>
                  <a:gd name="connsiteY1" fmla="*/ 110319 h 110333"/>
                  <a:gd name="connsiteX2" fmla="*/ 152544 w 158241"/>
                  <a:gd name="connsiteY2" fmla="*/ 109801 h 110333"/>
                  <a:gd name="connsiteX3" fmla="*/ 1478 w 158241"/>
                  <a:gd name="connsiteY3" fmla="*/ 6549 h 110333"/>
                  <a:gd name="connsiteX4" fmla="*/ 477 w 158241"/>
                  <a:gd name="connsiteY4" fmla="*/ 1667 h 110333"/>
                  <a:gd name="connsiteX5" fmla="*/ 525 w 158241"/>
                  <a:gd name="connsiteY5" fmla="*/ 1597 h 110333"/>
                  <a:gd name="connsiteX6" fmla="*/ 5478 w 158241"/>
                  <a:gd name="connsiteY6" fmla="*/ 644 h 110333"/>
                  <a:gd name="connsiteX7" fmla="*/ 156545 w 158241"/>
                  <a:gd name="connsiteY7" fmla="*/ 103895 h 110333"/>
                  <a:gd name="connsiteX8" fmla="*/ 158069 w 158241"/>
                  <a:gd name="connsiteY8" fmla="*/ 106086 h 110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241" h="110333">
                    <a:moveTo>
                      <a:pt x="158069" y="106086"/>
                    </a:moveTo>
                    <a:cubicBezTo>
                      <a:pt x="158440" y="108050"/>
                      <a:pt x="157154" y="109944"/>
                      <a:pt x="155192" y="110319"/>
                    </a:cubicBezTo>
                    <a:cubicBezTo>
                      <a:pt x="154278" y="110494"/>
                      <a:pt x="153325" y="110308"/>
                      <a:pt x="152544" y="109801"/>
                    </a:cubicBezTo>
                    <a:lnTo>
                      <a:pt x="1478" y="6549"/>
                    </a:lnTo>
                    <a:cubicBezTo>
                      <a:pt x="-151" y="5477"/>
                      <a:pt x="-599" y="3291"/>
                      <a:pt x="477" y="1667"/>
                    </a:cubicBezTo>
                    <a:cubicBezTo>
                      <a:pt x="497" y="1643"/>
                      <a:pt x="506" y="1619"/>
                      <a:pt x="525" y="1597"/>
                    </a:cubicBezTo>
                    <a:cubicBezTo>
                      <a:pt x="1649" y="-8"/>
                      <a:pt x="3840" y="-430"/>
                      <a:pt x="5478" y="644"/>
                    </a:cubicBezTo>
                    <a:lnTo>
                      <a:pt x="156545" y="103895"/>
                    </a:lnTo>
                    <a:cubicBezTo>
                      <a:pt x="157326" y="104389"/>
                      <a:pt x="157878" y="105180"/>
                      <a:pt x="158069" y="1060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8" name="MG-任意多边形 767" hidden="1"/>
              <p:cNvSpPr/>
              <p:nvPr>
                <p:custDataLst>
                  <p:tags r:id="rId757"/>
                </p:custDataLst>
              </p:nvPr>
            </p:nvSpPr>
            <p:spPr>
              <a:xfrm>
                <a:off x="10258954" y="1837764"/>
                <a:ext cx="189973" cy="335188"/>
              </a:xfrm>
              <a:custGeom>
                <a:avLst/>
                <a:gdLst>
                  <a:gd name="connsiteX0" fmla="*/ 189793 w 189973"/>
                  <a:gd name="connsiteY0" fmla="*/ 331517 h 335188"/>
                  <a:gd name="connsiteX1" fmla="*/ 188269 w 189973"/>
                  <a:gd name="connsiteY1" fmla="*/ 334851 h 335188"/>
                  <a:gd name="connsiteX2" fmla="*/ 183982 w 189973"/>
                  <a:gd name="connsiteY2" fmla="*/ 333708 h 335188"/>
                  <a:gd name="connsiteX3" fmla="*/ 531 w 189973"/>
                  <a:gd name="connsiteY3" fmla="*/ 5096 h 335188"/>
                  <a:gd name="connsiteX4" fmla="*/ 1131 w 189973"/>
                  <a:gd name="connsiteY4" fmla="*/ 691 h 335188"/>
                  <a:gd name="connsiteX5" fmla="*/ 5532 w 189973"/>
                  <a:gd name="connsiteY5" fmla="*/ 1291 h 335188"/>
                  <a:gd name="connsiteX6" fmla="*/ 5960 w 189973"/>
                  <a:gd name="connsiteY6" fmla="*/ 2048 h 335188"/>
                  <a:gd name="connsiteX7" fmla="*/ 189412 w 189973"/>
                  <a:gd name="connsiteY7" fmla="*/ 330660 h 335188"/>
                  <a:gd name="connsiteX8" fmla="*/ 189793 w 189973"/>
                  <a:gd name="connsiteY8" fmla="*/ 331517 h 33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73" h="335188">
                    <a:moveTo>
                      <a:pt x="189793" y="331517"/>
                    </a:moveTo>
                    <a:cubicBezTo>
                      <a:pt x="190088" y="332841"/>
                      <a:pt x="189459" y="334203"/>
                      <a:pt x="188269" y="334851"/>
                    </a:cubicBezTo>
                    <a:cubicBezTo>
                      <a:pt x="186764" y="335661"/>
                      <a:pt x="184887" y="335165"/>
                      <a:pt x="183982" y="333708"/>
                    </a:cubicBezTo>
                    <a:lnTo>
                      <a:pt x="531" y="5096"/>
                    </a:lnTo>
                    <a:cubicBezTo>
                      <a:pt x="-517" y="3713"/>
                      <a:pt x="-250" y="1742"/>
                      <a:pt x="1131" y="691"/>
                    </a:cubicBezTo>
                    <a:cubicBezTo>
                      <a:pt x="2512" y="-359"/>
                      <a:pt x="4484" y="-91"/>
                      <a:pt x="5532" y="1291"/>
                    </a:cubicBezTo>
                    <a:cubicBezTo>
                      <a:pt x="5712" y="1523"/>
                      <a:pt x="5855" y="1777"/>
                      <a:pt x="5960" y="2048"/>
                    </a:cubicBezTo>
                    <a:lnTo>
                      <a:pt x="189412" y="330660"/>
                    </a:lnTo>
                    <a:cubicBezTo>
                      <a:pt x="189592" y="330917"/>
                      <a:pt x="189726" y="331213"/>
                      <a:pt x="189793" y="3315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9" name="MG-任意多边形 768" hidden="1"/>
              <p:cNvSpPr/>
              <p:nvPr>
                <p:custDataLst>
                  <p:tags r:id="rId758"/>
                </p:custDataLst>
              </p:nvPr>
            </p:nvSpPr>
            <p:spPr>
              <a:xfrm>
                <a:off x="10443081" y="2167131"/>
                <a:ext cx="64145" cy="242380"/>
              </a:xfrm>
              <a:custGeom>
                <a:avLst/>
                <a:gdLst>
                  <a:gd name="connsiteX0" fmla="*/ 63959 w 64145"/>
                  <a:gd name="connsiteY0" fmla="*/ 239132 h 242380"/>
                  <a:gd name="connsiteX1" fmla="*/ 62006 w 64145"/>
                  <a:gd name="connsiteY1" fmla="*/ 242361 h 242380"/>
                  <a:gd name="connsiteX2" fmla="*/ 61959 w 64145"/>
                  <a:gd name="connsiteY2" fmla="*/ 242371 h 242380"/>
                  <a:gd name="connsiteX3" fmla="*/ 58720 w 64145"/>
                  <a:gd name="connsiteY3" fmla="*/ 240370 h 242380"/>
                  <a:gd name="connsiteX4" fmla="*/ -49 w 64145"/>
                  <a:gd name="connsiteY4" fmla="*/ 3388 h 242380"/>
                  <a:gd name="connsiteX5" fmla="*/ 1951 w 64145"/>
                  <a:gd name="connsiteY5" fmla="*/ 150 h 242380"/>
                  <a:gd name="connsiteX6" fmla="*/ 5133 w 64145"/>
                  <a:gd name="connsiteY6" fmla="*/ 1912 h 242380"/>
                  <a:gd name="connsiteX7" fmla="*/ 5190 w 64145"/>
                  <a:gd name="connsiteY7" fmla="*/ 2150 h 242380"/>
                  <a:gd name="connsiteX8" fmla="*/ 63959 w 64145"/>
                  <a:gd name="connsiteY8" fmla="*/ 239037 h 242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145" h="242380">
                    <a:moveTo>
                      <a:pt x="63959" y="239132"/>
                    </a:moveTo>
                    <a:cubicBezTo>
                      <a:pt x="64312" y="240561"/>
                      <a:pt x="63435" y="242009"/>
                      <a:pt x="62006" y="242361"/>
                    </a:cubicBezTo>
                    <a:cubicBezTo>
                      <a:pt x="61988" y="242361"/>
                      <a:pt x="61978" y="242371"/>
                      <a:pt x="61959" y="242371"/>
                    </a:cubicBezTo>
                    <a:cubicBezTo>
                      <a:pt x="60520" y="242675"/>
                      <a:pt x="59092" y="241790"/>
                      <a:pt x="58720" y="240370"/>
                    </a:cubicBezTo>
                    <a:lnTo>
                      <a:pt x="-49" y="3388"/>
                    </a:lnTo>
                    <a:cubicBezTo>
                      <a:pt x="-354" y="1950"/>
                      <a:pt x="532" y="521"/>
                      <a:pt x="1951" y="150"/>
                    </a:cubicBezTo>
                    <a:cubicBezTo>
                      <a:pt x="3313" y="-241"/>
                      <a:pt x="4742" y="550"/>
                      <a:pt x="5133" y="1912"/>
                    </a:cubicBezTo>
                    <a:cubicBezTo>
                      <a:pt x="5152" y="1988"/>
                      <a:pt x="5171" y="2074"/>
                      <a:pt x="5190" y="2150"/>
                    </a:cubicBezTo>
                    <a:lnTo>
                      <a:pt x="63959" y="2390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0" name="MG-任意多边形 769" hidden="1"/>
              <p:cNvSpPr/>
              <p:nvPr>
                <p:custDataLst>
                  <p:tags r:id="rId759"/>
                </p:custDataLst>
              </p:nvPr>
            </p:nvSpPr>
            <p:spPr>
              <a:xfrm>
                <a:off x="10442316" y="1839698"/>
                <a:ext cx="75095" cy="333613"/>
              </a:xfrm>
              <a:custGeom>
                <a:avLst/>
                <a:gdLst>
                  <a:gd name="connsiteX0" fmla="*/ 74915 w 75095"/>
                  <a:gd name="connsiteY0" fmla="*/ 2780 h 333613"/>
                  <a:gd name="connsiteX1" fmla="*/ 74915 w 75095"/>
                  <a:gd name="connsiteY1" fmla="*/ 4209 h 333613"/>
                  <a:gd name="connsiteX2" fmla="*/ 6717 w 75095"/>
                  <a:gd name="connsiteY2" fmla="*/ 330917 h 333613"/>
                  <a:gd name="connsiteX3" fmla="*/ 2678 w 75095"/>
                  <a:gd name="connsiteY3" fmla="*/ 333593 h 333613"/>
                  <a:gd name="connsiteX4" fmla="*/ 2621 w 75095"/>
                  <a:gd name="connsiteY4" fmla="*/ 333584 h 333613"/>
                  <a:gd name="connsiteX5" fmla="*/ -46 w 75095"/>
                  <a:gd name="connsiteY5" fmla="*/ 329488 h 333613"/>
                  <a:gd name="connsiteX6" fmla="*/ 68153 w 75095"/>
                  <a:gd name="connsiteY6" fmla="*/ 2780 h 333613"/>
                  <a:gd name="connsiteX7" fmla="*/ 72248 w 75095"/>
                  <a:gd name="connsiteY7" fmla="*/ 113 h 333613"/>
                  <a:gd name="connsiteX8" fmla="*/ 74915 w 75095"/>
                  <a:gd name="connsiteY8" fmla="*/ 2780 h 33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095" h="333613">
                    <a:moveTo>
                      <a:pt x="74915" y="2780"/>
                    </a:moveTo>
                    <a:cubicBezTo>
                      <a:pt x="75011" y="3252"/>
                      <a:pt x="75011" y="3738"/>
                      <a:pt x="74915" y="4209"/>
                    </a:cubicBezTo>
                    <a:lnTo>
                      <a:pt x="6717" y="330917"/>
                    </a:lnTo>
                    <a:cubicBezTo>
                      <a:pt x="6336" y="332774"/>
                      <a:pt x="4526" y="333974"/>
                      <a:pt x="2678" y="333593"/>
                    </a:cubicBezTo>
                    <a:cubicBezTo>
                      <a:pt x="2659" y="333593"/>
                      <a:pt x="2640" y="333584"/>
                      <a:pt x="2621" y="333584"/>
                    </a:cubicBezTo>
                    <a:cubicBezTo>
                      <a:pt x="773" y="333155"/>
                      <a:pt x="-399" y="331345"/>
                      <a:pt x="-46" y="329488"/>
                    </a:cubicBezTo>
                    <a:lnTo>
                      <a:pt x="68153" y="2780"/>
                    </a:lnTo>
                    <a:cubicBezTo>
                      <a:pt x="68581" y="935"/>
                      <a:pt x="70391" y="-243"/>
                      <a:pt x="72248" y="113"/>
                    </a:cubicBezTo>
                    <a:cubicBezTo>
                      <a:pt x="73601" y="366"/>
                      <a:pt x="74658" y="1426"/>
                      <a:pt x="74915" y="27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1" name="MG-任意多边形 770" hidden="1"/>
              <p:cNvSpPr/>
              <p:nvPr>
                <p:custDataLst>
                  <p:tags r:id="rId760"/>
                </p:custDataLst>
              </p:nvPr>
            </p:nvSpPr>
            <p:spPr>
              <a:xfrm>
                <a:off x="10500942" y="2403501"/>
                <a:ext cx="41051" cy="175338"/>
              </a:xfrm>
              <a:custGeom>
                <a:avLst/>
                <a:gdLst>
                  <a:gd name="connsiteX0" fmla="*/ 6860 w 41051"/>
                  <a:gd name="connsiteY0" fmla="*/ 2572 h 175338"/>
                  <a:gd name="connsiteX1" fmla="*/ 6860 w 41051"/>
                  <a:gd name="connsiteY1" fmla="*/ 2572 h 175338"/>
                  <a:gd name="connsiteX2" fmla="*/ 40864 w 41051"/>
                  <a:gd name="connsiteY2" fmla="*/ 171260 h 175338"/>
                  <a:gd name="connsiteX3" fmla="*/ 38226 w 41051"/>
                  <a:gd name="connsiteY3" fmla="*/ 175327 h 175338"/>
                  <a:gd name="connsiteX4" fmla="*/ 38102 w 41051"/>
                  <a:gd name="connsiteY4" fmla="*/ 175356 h 175338"/>
                  <a:gd name="connsiteX5" fmla="*/ 34006 w 41051"/>
                  <a:gd name="connsiteY5" fmla="*/ 172593 h 175338"/>
                  <a:gd name="connsiteX6" fmla="*/ -93 w 41051"/>
                  <a:gd name="connsiteY6" fmla="*/ 3906 h 175338"/>
                  <a:gd name="connsiteX7" fmla="*/ 3079 w 41051"/>
                  <a:gd name="connsiteY7" fmla="*/ 67 h 175338"/>
                  <a:gd name="connsiteX8" fmla="*/ 6765 w 41051"/>
                  <a:gd name="connsiteY8" fmla="*/ 2477 h 175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051" h="175338">
                    <a:moveTo>
                      <a:pt x="6860" y="2572"/>
                    </a:moveTo>
                    <a:lnTo>
                      <a:pt x="6860" y="2572"/>
                    </a:lnTo>
                    <a:lnTo>
                      <a:pt x="40864" y="171260"/>
                    </a:lnTo>
                    <a:cubicBezTo>
                      <a:pt x="41264" y="173108"/>
                      <a:pt x="40083" y="174936"/>
                      <a:pt x="38226" y="175327"/>
                    </a:cubicBezTo>
                    <a:cubicBezTo>
                      <a:pt x="38188" y="175337"/>
                      <a:pt x="38140" y="175346"/>
                      <a:pt x="38102" y="175356"/>
                    </a:cubicBezTo>
                    <a:cubicBezTo>
                      <a:pt x="36235" y="175603"/>
                      <a:pt x="34473" y="174422"/>
                      <a:pt x="34006" y="172593"/>
                    </a:cubicBezTo>
                    <a:lnTo>
                      <a:pt x="-93" y="3906"/>
                    </a:lnTo>
                    <a:cubicBezTo>
                      <a:pt x="-274" y="1972"/>
                      <a:pt x="1145" y="248"/>
                      <a:pt x="3079" y="67"/>
                    </a:cubicBezTo>
                    <a:cubicBezTo>
                      <a:pt x="4726" y="-95"/>
                      <a:pt x="6251" y="915"/>
                      <a:pt x="6765" y="2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2" name="MG-任意多边形 771" hidden="1"/>
              <p:cNvSpPr/>
              <p:nvPr>
                <p:custDataLst>
                  <p:tags r:id="rId761"/>
                </p:custDataLst>
              </p:nvPr>
            </p:nvSpPr>
            <p:spPr>
              <a:xfrm>
                <a:off x="10536102" y="2572989"/>
                <a:ext cx="266512" cy="21350"/>
              </a:xfrm>
              <a:custGeom>
                <a:avLst/>
                <a:gdLst>
                  <a:gd name="connsiteX0" fmla="*/ 266403 w 266512"/>
                  <a:gd name="connsiteY0" fmla="*/ 18631 h 21350"/>
                  <a:gd name="connsiteX1" fmla="*/ 266403 w 266512"/>
                  <a:gd name="connsiteY1" fmla="*/ 19203 h 21350"/>
                  <a:gd name="connsiteX2" fmla="*/ 263851 w 266512"/>
                  <a:gd name="connsiteY2" fmla="*/ 21393 h 21350"/>
                  <a:gd name="connsiteX3" fmla="*/ 263831 w 266512"/>
                  <a:gd name="connsiteY3" fmla="*/ 21393 h 21350"/>
                  <a:gd name="connsiteX4" fmla="*/ 2180 w 266512"/>
                  <a:gd name="connsiteY4" fmla="*/ 4915 h 21350"/>
                  <a:gd name="connsiteX5" fmla="*/ -107 w 266512"/>
                  <a:gd name="connsiteY5" fmla="*/ 2343 h 21350"/>
                  <a:gd name="connsiteX6" fmla="*/ 2542 w 266512"/>
                  <a:gd name="connsiteY6" fmla="*/ 57 h 21350"/>
                  <a:gd name="connsiteX7" fmla="*/ 2560 w 266512"/>
                  <a:gd name="connsiteY7" fmla="*/ 57 h 21350"/>
                  <a:gd name="connsiteX8" fmla="*/ 263736 w 266512"/>
                  <a:gd name="connsiteY8" fmla="*/ 16726 h 21350"/>
                  <a:gd name="connsiteX9" fmla="*/ 266403 w 266512"/>
                  <a:gd name="connsiteY9" fmla="*/ 18631 h 2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512" h="21350">
                    <a:moveTo>
                      <a:pt x="266403" y="18631"/>
                    </a:moveTo>
                    <a:lnTo>
                      <a:pt x="266403" y="19203"/>
                    </a:lnTo>
                    <a:cubicBezTo>
                      <a:pt x="266298" y="20517"/>
                      <a:pt x="265155" y="21498"/>
                      <a:pt x="263851" y="21393"/>
                    </a:cubicBezTo>
                    <a:cubicBezTo>
                      <a:pt x="263841" y="21393"/>
                      <a:pt x="263841" y="21393"/>
                      <a:pt x="263831" y="21393"/>
                    </a:cubicBezTo>
                    <a:lnTo>
                      <a:pt x="2180" y="4915"/>
                    </a:lnTo>
                    <a:cubicBezTo>
                      <a:pt x="846" y="4810"/>
                      <a:pt x="-163" y="3677"/>
                      <a:pt x="-107" y="2343"/>
                    </a:cubicBezTo>
                    <a:cubicBezTo>
                      <a:pt x="-2" y="981"/>
                      <a:pt x="1179" y="-47"/>
                      <a:pt x="2542" y="57"/>
                    </a:cubicBezTo>
                    <a:cubicBezTo>
                      <a:pt x="2551" y="57"/>
                      <a:pt x="2560" y="57"/>
                      <a:pt x="2560" y="57"/>
                    </a:cubicBezTo>
                    <a:lnTo>
                      <a:pt x="263736" y="16726"/>
                    </a:lnTo>
                    <a:cubicBezTo>
                      <a:pt x="264974" y="16602"/>
                      <a:pt x="266117" y="17412"/>
                      <a:pt x="266403" y="186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3" name="MG-任意多边形 772" hidden="1"/>
              <p:cNvSpPr/>
              <p:nvPr>
                <p:custDataLst>
                  <p:tags r:id="rId762"/>
                </p:custDataLst>
              </p:nvPr>
            </p:nvSpPr>
            <p:spPr>
              <a:xfrm>
                <a:off x="10794792" y="2500511"/>
                <a:ext cx="24205" cy="96572"/>
              </a:xfrm>
              <a:custGeom>
                <a:avLst/>
                <a:gdLst>
                  <a:gd name="connsiteX0" fmla="*/ 24096 w 24205"/>
                  <a:gd name="connsiteY0" fmla="*/ 50 h 96572"/>
                  <a:gd name="connsiteX1" fmla="*/ 93 w 24205"/>
                  <a:gd name="connsiteY1" fmla="*/ 90252 h 96572"/>
                  <a:gd name="connsiteX2" fmla="*/ 3456 w 24205"/>
                  <a:gd name="connsiteY2" fmla="*/ 96395 h 96572"/>
                  <a:gd name="connsiteX3" fmla="*/ 3617 w 24205"/>
                  <a:gd name="connsiteY3" fmla="*/ 96443 h 96572"/>
                  <a:gd name="connsiteX4" fmla="*/ 9809 w 24205"/>
                  <a:gd name="connsiteY4" fmla="*/ 92919 h 96572"/>
                  <a:gd name="connsiteX5" fmla="*/ 24096 w 24205"/>
                  <a:gd name="connsiteY5" fmla="*/ 39198 h 9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05" h="96572">
                    <a:moveTo>
                      <a:pt x="24096" y="50"/>
                    </a:moveTo>
                    <a:lnTo>
                      <a:pt x="93" y="90252"/>
                    </a:lnTo>
                    <a:cubicBezTo>
                      <a:pt x="-678" y="92881"/>
                      <a:pt x="827" y="95624"/>
                      <a:pt x="3456" y="96395"/>
                    </a:cubicBezTo>
                    <a:cubicBezTo>
                      <a:pt x="3504" y="96414"/>
                      <a:pt x="3560" y="96433"/>
                      <a:pt x="3617" y="96443"/>
                    </a:cubicBezTo>
                    <a:cubicBezTo>
                      <a:pt x="6304" y="97176"/>
                      <a:pt x="9066" y="95595"/>
                      <a:pt x="9809" y="92919"/>
                    </a:cubicBezTo>
                    <a:lnTo>
                      <a:pt x="24096" y="391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4" name="MG-任意多边形 773" hidden="1"/>
              <p:cNvSpPr/>
              <p:nvPr>
                <p:custDataLst>
                  <p:tags r:id="rId763"/>
                </p:custDataLst>
              </p:nvPr>
            </p:nvSpPr>
            <p:spPr>
              <a:xfrm>
                <a:off x="8926521" y="1731460"/>
                <a:ext cx="158979" cy="79156"/>
              </a:xfrm>
              <a:custGeom>
                <a:avLst/>
                <a:gdLst>
                  <a:gd name="connsiteX0" fmla="*/ 158817 w 158979"/>
                  <a:gd name="connsiteY0" fmla="*/ 2338 h 79156"/>
                  <a:gd name="connsiteX1" fmla="*/ 157293 w 158979"/>
                  <a:gd name="connsiteY1" fmla="*/ 5576 h 79156"/>
                  <a:gd name="connsiteX2" fmla="*/ 4036 w 158979"/>
                  <a:gd name="connsiteY2" fmla="*/ 78919 h 79156"/>
                  <a:gd name="connsiteX3" fmla="*/ 131 w 158979"/>
                  <a:gd name="connsiteY3" fmla="*/ 77585 h 79156"/>
                  <a:gd name="connsiteX4" fmla="*/ 1559 w 158979"/>
                  <a:gd name="connsiteY4" fmla="*/ 73680 h 79156"/>
                  <a:gd name="connsiteX5" fmla="*/ 154721 w 158979"/>
                  <a:gd name="connsiteY5" fmla="*/ 338 h 79156"/>
                  <a:gd name="connsiteX6" fmla="*/ 158627 w 158979"/>
                  <a:gd name="connsiteY6" fmla="*/ 1671 h 79156"/>
                  <a:gd name="connsiteX7" fmla="*/ 158817 w 158979"/>
                  <a:gd name="connsiteY7" fmla="*/ 2338 h 7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979" h="79156">
                    <a:moveTo>
                      <a:pt x="158817" y="2338"/>
                    </a:moveTo>
                    <a:cubicBezTo>
                      <a:pt x="159065" y="3633"/>
                      <a:pt x="158446" y="4940"/>
                      <a:pt x="157293" y="5576"/>
                    </a:cubicBezTo>
                    <a:lnTo>
                      <a:pt x="4036" y="78919"/>
                    </a:lnTo>
                    <a:cubicBezTo>
                      <a:pt x="2588" y="79609"/>
                      <a:pt x="854" y="79017"/>
                      <a:pt x="131" y="77585"/>
                    </a:cubicBezTo>
                    <a:cubicBezTo>
                      <a:pt x="-489" y="76110"/>
                      <a:pt x="131" y="74404"/>
                      <a:pt x="1559" y="73680"/>
                    </a:cubicBezTo>
                    <a:lnTo>
                      <a:pt x="154721" y="338"/>
                    </a:lnTo>
                    <a:cubicBezTo>
                      <a:pt x="156169" y="-352"/>
                      <a:pt x="157903" y="240"/>
                      <a:pt x="158627" y="1671"/>
                    </a:cubicBezTo>
                    <a:cubicBezTo>
                      <a:pt x="158731" y="1879"/>
                      <a:pt x="158798" y="2106"/>
                      <a:pt x="158817" y="23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5" name="MG-任意多边形 774" hidden="1"/>
              <p:cNvSpPr/>
              <p:nvPr>
                <p:custDataLst>
                  <p:tags r:id="rId764"/>
                </p:custDataLst>
              </p:nvPr>
            </p:nvSpPr>
            <p:spPr>
              <a:xfrm>
                <a:off x="8922750" y="1731815"/>
                <a:ext cx="15416" cy="82517"/>
              </a:xfrm>
              <a:custGeom>
                <a:avLst/>
                <a:gdLst>
                  <a:gd name="connsiteX0" fmla="*/ 15236 w 15416"/>
                  <a:gd name="connsiteY0" fmla="*/ 5508 h 82517"/>
                  <a:gd name="connsiteX1" fmla="*/ 15236 w 15416"/>
                  <a:gd name="connsiteY1" fmla="*/ 7127 h 82517"/>
                  <a:gd name="connsiteX2" fmla="*/ 13046 w 15416"/>
                  <a:gd name="connsiteY2" fmla="*/ 76183 h 82517"/>
                  <a:gd name="connsiteX3" fmla="*/ 6293 w 15416"/>
                  <a:gd name="connsiteY3" fmla="*/ 82565 h 82517"/>
                  <a:gd name="connsiteX4" fmla="*/ 6283 w 15416"/>
                  <a:gd name="connsiteY4" fmla="*/ 82565 h 82517"/>
                  <a:gd name="connsiteX5" fmla="*/ -108 w 15416"/>
                  <a:gd name="connsiteY5" fmla="*/ 76000 h 82517"/>
                  <a:gd name="connsiteX6" fmla="*/ -99 w 15416"/>
                  <a:gd name="connsiteY6" fmla="*/ 75802 h 82517"/>
                  <a:gd name="connsiteX7" fmla="*/ 2092 w 15416"/>
                  <a:gd name="connsiteY7" fmla="*/ 6651 h 82517"/>
                  <a:gd name="connsiteX8" fmla="*/ 8636 w 15416"/>
                  <a:gd name="connsiteY8" fmla="*/ 50 h 82517"/>
                  <a:gd name="connsiteX9" fmla="*/ 15141 w 15416"/>
                  <a:gd name="connsiteY9" fmla="*/ 5508 h 8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16" h="82517">
                    <a:moveTo>
                      <a:pt x="15236" y="5508"/>
                    </a:moveTo>
                    <a:cubicBezTo>
                      <a:pt x="15332" y="6043"/>
                      <a:pt x="15332" y="6592"/>
                      <a:pt x="15236" y="7127"/>
                    </a:cubicBezTo>
                    <a:lnTo>
                      <a:pt x="13046" y="76183"/>
                    </a:lnTo>
                    <a:cubicBezTo>
                      <a:pt x="12941" y="79812"/>
                      <a:pt x="9912" y="82669"/>
                      <a:pt x="6293" y="82565"/>
                    </a:cubicBezTo>
                    <a:cubicBezTo>
                      <a:pt x="6283" y="82565"/>
                      <a:pt x="6283" y="82565"/>
                      <a:pt x="6283" y="82565"/>
                    </a:cubicBezTo>
                    <a:cubicBezTo>
                      <a:pt x="2701" y="82516"/>
                      <a:pt x="-156" y="79576"/>
                      <a:pt x="-108" y="76000"/>
                    </a:cubicBezTo>
                    <a:cubicBezTo>
                      <a:pt x="-108" y="75934"/>
                      <a:pt x="-99" y="75868"/>
                      <a:pt x="-99" y="75802"/>
                    </a:cubicBezTo>
                    <a:lnTo>
                      <a:pt x="2092" y="6651"/>
                    </a:lnTo>
                    <a:cubicBezTo>
                      <a:pt x="2073" y="3021"/>
                      <a:pt x="5007" y="66"/>
                      <a:pt x="8636" y="50"/>
                    </a:cubicBezTo>
                    <a:cubicBezTo>
                      <a:pt x="11846" y="37"/>
                      <a:pt x="14598" y="2344"/>
                      <a:pt x="15141" y="55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6" name="MG-任意多边形 775" hidden="1"/>
              <p:cNvSpPr/>
              <p:nvPr>
                <p:custDataLst>
                  <p:tags r:id="rId765"/>
                </p:custDataLst>
              </p:nvPr>
            </p:nvSpPr>
            <p:spPr>
              <a:xfrm>
                <a:off x="8925925" y="1804205"/>
                <a:ext cx="59836" cy="24765"/>
              </a:xfrm>
              <a:custGeom>
                <a:avLst/>
                <a:gdLst>
                  <a:gd name="connsiteX0" fmla="*/ 59591 w 59836"/>
                  <a:gd name="connsiteY0" fmla="*/ 20557 h 24765"/>
                  <a:gd name="connsiteX1" fmla="*/ 59591 w 59836"/>
                  <a:gd name="connsiteY1" fmla="*/ 22462 h 24765"/>
                  <a:gd name="connsiteX2" fmla="*/ 55210 w 59836"/>
                  <a:gd name="connsiteY2" fmla="*/ 24653 h 24765"/>
                  <a:gd name="connsiteX3" fmla="*/ 2251 w 59836"/>
                  <a:gd name="connsiteY3" fmla="*/ 6936 h 24765"/>
                  <a:gd name="connsiteX4" fmla="*/ 60 w 59836"/>
                  <a:gd name="connsiteY4" fmla="*/ 2460 h 24765"/>
                  <a:gd name="connsiteX5" fmla="*/ 4356 w 59836"/>
                  <a:gd name="connsiteY5" fmla="*/ 206 h 24765"/>
                  <a:gd name="connsiteX6" fmla="*/ 4537 w 59836"/>
                  <a:gd name="connsiteY6" fmla="*/ 269 h 24765"/>
                  <a:gd name="connsiteX7" fmla="*/ 57210 w 59836"/>
                  <a:gd name="connsiteY7" fmla="*/ 17985 h 24765"/>
                  <a:gd name="connsiteX8" fmla="*/ 59591 w 59836"/>
                  <a:gd name="connsiteY8" fmla="*/ 20557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836" h="24765">
                    <a:moveTo>
                      <a:pt x="59591" y="20557"/>
                    </a:moveTo>
                    <a:cubicBezTo>
                      <a:pt x="59772" y="21178"/>
                      <a:pt x="59772" y="21841"/>
                      <a:pt x="59591" y="22462"/>
                    </a:cubicBezTo>
                    <a:cubicBezTo>
                      <a:pt x="58963" y="24254"/>
                      <a:pt x="57020" y="25222"/>
                      <a:pt x="55210" y="24653"/>
                    </a:cubicBezTo>
                    <a:lnTo>
                      <a:pt x="2251" y="6936"/>
                    </a:lnTo>
                    <a:cubicBezTo>
                      <a:pt x="441" y="6265"/>
                      <a:pt x="-521" y="4297"/>
                      <a:pt x="60" y="2460"/>
                    </a:cubicBezTo>
                    <a:cubicBezTo>
                      <a:pt x="622" y="652"/>
                      <a:pt x="2546" y="-357"/>
                      <a:pt x="4356" y="206"/>
                    </a:cubicBezTo>
                    <a:cubicBezTo>
                      <a:pt x="4413" y="225"/>
                      <a:pt x="4480" y="246"/>
                      <a:pt x="4537" y="269"/>
                    </a:cubicBezTo>
                    <a:lnTo>
                      <a:pt x="57210" y="17985"/>
                    </a:lnTo>
                    <a:cubicBezTo>
                      <a:pt x="58391" y="18376"/>
                      <a:pt x="59296" y="19347"/>
                      <a:pt x="59591" y="205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7" name="MG-任意多边形 776" hidden="1"/>
              <p:cNvSpPr/>
              <p:nvPr>
                <p:custDataLst>
                  <p:tags r:id="rId766"/>
                </p:custDataLst>
              </p:nvPr>
            </p:nvSpPr>
            <p:spPr>
              <a:xfrm>
                <a:off x="8979379" y="1789796"/>
                <a:ext cx="152532" cy="38673"/>
              </a:xfrm>
              <a:custGeom>
                <a:avLst/>
                <a:gdLst>
                  <a:gd name="connsiteX0" fmla="*/ 152346 w 152532"/>
                  <a:gd name="connsiteY0" fmla="*/ 2295 h 38673"/>
                  <a:gd name="connsiteX1" fmla="*/ 150393 w 152532"/>
                  <a:gd name="connsiteY1" fmla="*/ 5523 h 38673"/>
                  <a:gd name="connsiteX2" fmla="*/ 150346 w 152532"/>
                  <a:gd name="connsiteY2" fmla="*/ 5534 h 38673"/>
                  <a:gd name="connsiteX3" fmla="*/ 3280 w 152532"/>
                  <a:gd name="connsiteY3" fmla="*/ 38681 h 38673"/>
                  <a:gd name="connsiteX4" fmla="*/ -54 w 152532"/>
                  <a:gd name="connsiteY4" fmla="*/ 36585 h 38673"/>
                  <a:gd name="connsiteX5" fmla="*/ 2041 w 152532"/>
                  <a:gd name="connsiteY5" fmla="*/ 33347 h 38673"/>
                  <a:gd name="connsiteX6" fmla="*/ 149107 w 152532"/>
                  <a:gd name="connsiteY6" fmla="*/ 105 h 38673"/>
                  <a:gd name="connsiteX7" fmla="*/ 152346 w 152532"/>
                  <a:gd name="connsiteY7" fmla="*/ 2200 h 38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532" h="38673">
                    <a:moveTo>
                      <a:pt x="152346" y="2295"/>
                    </a:moveTo>
                    <a:cubicBezTo>
                      <a:pt x="152698" y="3726"/>
                      <a:pt x="151822" y="5170"/>
                      <a:pt x="150393" y="5523"/>
                    </a:cubicBezTo>
                    <a:cubicBezTo>
                      <a:pt x="150374" y="5526"/>
                      <a:pt x="150364" y="5530"/>
                      <a:pt x="150346" y="5534"/>
                    </a:cubicBezTo>
                    <a:lnTo>
                      <a:pt x="3280" y="38681"/>
                    </a:lnTo>
                    <a:cubicBezTo>
                      <a:pt x="1794" y="38933"/>
                      <a:pt x="365" y="38031"/>
                      <a:pt x="-54" y="36585"/>
                    </a:cubicBezTo>
                    <a:cubicBezTo>
                      <a:pt x="-350" y="35116"/>
                      <a:pt x="584" y="33679"/>
                      <a:pt x="2041" y="33347"/>
                    </a:cubicBezTo>
                    <a:lnTo>
                      <a:pt x="149107" y="105"/>
                    </a:lnTo>
                    <a:cubicBezTo>
                      <a:pt x="150574" y="-191"/>
                      <a:pt x="152012" y="739"/>
                      <a:pt x="152346" y="2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8" name="MG-任意多边形 777" hidden="1"/>
              <p:cNvSpPr/>
              <p:nvPr>
                <p:custDataLst>
                  <p:tags r:id="rId767"/>
                </p:custDataLst>
              </p:nvPr>
            </p:nvSpPr>
            <p:spPr>
              <a:xfrm>
                <a:off x="8979335" y="1722439"/>
                <a:ext cx="182365" cy="105888"/>
              </a:xfrm>
              <a:custGeom>
                <a:avLst/>
                <a:gdLst>
                  <a:gd name="connsiteX0" fmla="*/ 182203 w 182365"/>
                  <a:gd name="connsiteY0" fmla="*/ 2310 h 105888"/>
                  <a:gd name="connsiteX1" fmla="*/ 180775 w 182365"/>
                  <a:gd name="connsiteY1" fmla="*/ 5358 h 105888"/>
                  <a:gd name="connsiteX2" fmla="*/ 4086 w 182365"/>
                  <a:gd name="connsiteY2" fmla="*/ 105561 h 105888"/>
                  <a:gd name="connsiteX3" fmla="*/ 305 w 182365"/>
                  <a:gd name="connsiteY3" fmla="*/ 104569 h 105888"/>
                  <a:gd name="connsiteX4" fmla="*/ 276 w 182365"/>
                  <a:gd name="connsiteY4" fmla="*/ 104513 h 105888"/>
                  <a:gd name="connsiteX5" fmla="*/ 1324 w 182365"/>
                  <a:gd name="connsiteY5" fmla="*/ 100610 h 105888"/>
                  <a:gd name="connsiteX6" fmla="*/ 1324 w 182365"/>
                  <a:gd name="connsiteY6" fmla="*/ 100608 h 105888"/>
                  <a:gd name="connsiteX7" fmla="*/ 178393 w 182365"/>
                  <a:gd name="connsiteY7" fmla="*/ 405 h 105888"/>
                  <a:gd name="connsiteX8" fmla="*/ 182156 w 182365"/>
                  <a:gd name="connsiteY8" fmla="*/ 1459 h 105888"/>
                  <a:gd name="connsiteX9" fmla="*/ 182203 w 182365"/>
                  <a:gd name="connsiteY9" fmla="*/ 1548 h 105888"/>
                  <a:gd name="connsiteX10" fmla="*/ 182203 w 182365"/>
                  <a:gd name="connsiteY10" fmla="*/ 2310 h 10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365" h="105888">
                    <a:moveTo>
                      <a:pt x="182203" y="2310"/>
                    </a:moveTo>
                    <a:cubicBezTo>
                      <a:pt x="182441" y="3528"/>
                      <a:pt x="181860" y="4760"/>
                      <a:pt x="180775" y="5358"/>
                    </a:cubicBezTo>
                    <a:lnTo>
                      <a:pt x="4086" y="105561"/>
                    </a:lnTo>
                    <a:cubicBezTo>
                      <a:pt x="2771" y="106331"/>
                      <a:pt x="1076" y="105886"/>
                      <a:pt x="305" y="104569"/>
                    </a:cubicBezTo>
                    <a:cubicBezTo>
                      <a:pt x="295" y="104551"/>
                      <a:pt x="285" y="104532"/>
                      <a:pt x="276" y="104513"/>
                    </a:cubicBezTo>
                    <a:cubicBezTo>
                      <a:pt x="-515" y="103147"/>
                      <a:pt x="-48" y="101399"/>
                      <a:pt x="1324" y="100610"/>
                    </a:cubicBezTo>
                    <a:cubicBezTo>
                      <a:pt x="1324" y="100609"/>
                      <a:pt x="1324" y="100608"/>
                      <a:pt x="1324" y="100608"/>
                    </a:cubicBezTo>
                    <a:lnTo>
                      <a:pt x="178393" y="405"/>
                    </a:lnTo>
                    <a:cubicBezTo>
                      <a:pt x="179727" y="-343"/>
                      <a:pt x="181403" y="129"/>
                      <a:pt x="182156" y="1459"/>
                    </a:cubicBezTo>
                    <a:cubicBezTo>
                      <a:pt x="182175" y="1488"/>
                      <a:pt x="182184" y="1518"/>
                      <a:pt x="182203" y="1548"/>
                    </a:cubicBezTo>
                    <a:cubicBezTo>
                      <a:pt x="182251" y="1800"/>
                      <a:pt x="182251" y="2059"/>
                      <a:pt x="182203" y="23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9" name="MG-任意多边形 778" hidden="1"/>
              <p:cNvSpPr/>
              <p:nvPr>
                <p:custDataLst>
                  <p:tags r:id="rId768"/>
                </p:custDataLst>
              </p:nvPr>
            </p:nvSpPr>
            <p:spPr>
              <a:xfrm>
                <a:off x="8978205" y="1730745"/>
                <a:ext cx="108267" cy="98684"/>
              </a:xfrm>
              <a:custGeom>
                <a:avLst/>
                <a:gdLst>
                  <a:gd name="connsiteX0" fmla="*/ 108086 w 108267"/>
                  <a:gd name="connsiteY0" fmla="*/ 2863 h 98684"/>
                  <a:gd name="connsiteX1" fmla="*/ 106848 w 108267"/>
                  <a:gd name="connsiteY1" fmla="*/ 6482 h 98684"/>
                  <a:gd name="connsiteX2" fmla="*/ 6454 w 108267"/>
                  <a:gd name="connsiteY2" fmla="*/ 97636 h 98684"/>
                  <a:gd name="connsiteX3" fmla="*/ 1025 w 108267"/>
                  <a:gd name="connsiteY3" fmla="*/ 97636 h 98684"/>
                  <a:gd name="connsiteX4" fmla="*/ 987 w 108267"/>
                  <a:gd name="connsiteY4" fmla="*/ 92248 h 98684"/>
                  <a:gd name="connsiteX5" fmla="*/ 1025 w 108267"/>
                  <a:gd name="connsiteY5" fmla="*/ 92207 h 98684"/>
                  <a:gd name="connsiteX6" fmla="*/ 101418 w 108267"/>
                  <a:gd name="connsiteY6" fmla="*/ 1148 h 98684"/>
                  <a:gd name="connsiteX7" fmla="*/ 106848 w 108267"/>
                  <a:gd name="connsiteY7" fmla="*/ 1148 h 98684"/>
                  <a:gd name="connsiteX8" fmla="*/ 108086 w 108267"/>
                  <a:gd name="connsiteY8" fmla="*/ 2863 h 9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267" h="98684">
                    <a:moveTo>
                      <a:pt x="108086" y="2863"/>
                    </a:moveTo>
                    <a:cubicBezTo>
                      <a:pt x="108352" y="4204"/>
                      <a:pt x="107876" y="5585"/>
                      <a:pt x="106848" y="6482"/>
                    </a:cubicBezTo>
                    <a:lnTo>
                      <a:pt x="6454" y="97636"/>
                    </a:lnTo>
                    <a:cubicBezTo>
                      <a:pt x="4940" y="99100"/>
                      <a:pt x="2539" y="99100"/>
                      <a:pt x="1025" y="97636"/>
                    </a:cubicBezTo>
                    <a:cubicBezTo>
                      <a:pt x="-471" y="96160"/>
                      <a:pt x="-490" y="93747"/>
                      <a:pt x="987" y="92248"/>
                    </a:cubicBezTo>
                    <a:cubicBezTo>
                      <a:pt x="996" y="92235"/>
                      <a:pt x="1015" y="92220"/>
                      <a:pt x="1025" y="92207"/>
                    </a:cubicBezTo>
                    <a:lnTo>
                      <a:pt x="101418" y="1148"/>
                    </a:lnTo>
                    <a:cubicBezTo>
                      <a:pt x="102933" y="-316"/>
                      <a:pt x="105333" y="-316"/>
                      <a:pt x="106848" y="1148"/>
                    </a:cubicBezTo>
                    <a:cubicBezTo>
                      <a:pt x="107381" y="1620"/>
                      <a:pt x="107810" y="2205"/>
                      <a:pt x="108086" y="28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0" name="MG-任意多边形 779" hidden="1"/>
              <p:cNvSpPr/>
              <p:nvPr>
                <p:custDataLst>
                  <p:tags r:id="rId769"/>
                </p:custDataLst>
              </p:nvPr>
            </p:nvSpPr>
            <p:spPr>
              <a:xfrm>
                <a:off x="8929082" y="1736072"/>
                <a:ext cx="55711" cy="92178"/>
              </a:xfrm>
              <a:custGeom>
                <a:avLst/>
                <a:gdLst>
                  <a:gd name="connsiteX0" fmla="*/ 55482 w 55711"/>
                  <a:gd name="connsiteY0" fmla="*/ 88881 h 92178"/>
                  <a:gd name="connsiteX1" fmla="*/ 53805 w 55711"/>
                  <a:gd name="connsiteY1" fmla="*/ 92109 h 92178"/>
                  <a:gd name="connsiteX2" fmla="*/ 50720 w 55711"/>
                  <a:gd name="connsiteY2" fmla="*/ 90786 h 92178"/>
                  <a:gd name="connsiteX3" fmla="*/ 237 w 55711"/>
                  <a:gd name="connsiteY3" fmla="*/ 3918 h 92178"/>
                  <a:gd name="connsiteX4" fmla="*/ 1189 w 55711"/>
                  <a:gd name="connsiteY4" fmla="*/ 394 h 92178"/>
                  <a:gd name="connsiteX5" fmla="*/ 4714 w 55711"/>
                  <a:gd name="connsiteY5" fmla="*/ 1346 h 92178"/>
                  <a:gd name="connsiteX6" fmla="*/ 55196 w 55711"/>
                  <a:gd name="connsiteY6" fmla="*/ 88119 h 92178"/>
                  <a:gd name="connsiteX7" fmla="*/ 55482 w 55711"/>
                  <a:gd name="connsiteY7" fmla="*/ 88881 h 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711" h="92178">
                    <a:moveTo>
                      <a:pt x="55482" y="88881"/>
                    </a:moveTo>
                    <a:cubicBezTo>
                      <a:pt x="55911" y="90235"/>
                      <a:pt x="55158" y="91680"/>
                      <a:pt x="53805" y="92109"/>
                    </a:cubicBezTo>
                    <a:cubicBezTo>
                      <a:pt x="52596" y="92493"/>
                      <a:pt x="51281" y="91930"/>
                      <a:pt x="50720" y="90786"/>
                    </a:cubicBezTo>
                    <a:lnTo>
                      <a:pt x="237" y="3918"/>
                    </a:lnTo>
                    <a:cubicBezTo>
                      <a:pt x="-477" y="2682"/>
                      <a:pt x="-49" y="1104"/>
                      <a:pt x="1189" y="394"/>
                    </a:cubicBezTo>
                    <a:cubicBezTo>
                      <a:pt x="2428" y="-317"/>
                      <a:pt x="3999" y="110"/>
                      <a:pt x="4714" y="1346"/>
                    </a:cubicBezTo>
                    <a:lnTo>
                      <a:pt x="55196" y="88119"/>
                    </a:lnTo>
                    <a:cubicBezTo>
                      <a:pt x="55377" y="88333"/>
                      <a:pt x="55472" y="88602"/>
                      <a:pt x="55482" y="88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1" name="MG-任意多边形 780" hidden="1"/>
              <p:cNvSpPr/>
              <p:nvPr>
                <p:custDataLst>
                  <p:tags r:id="rId770"/>
                </p:custDataLst>
              </p:nvPr>
            </p:nvSpPr>
            <p:spPr>
              <a:xfrm>
                <a:off x="9125145" y="1720841"/>
                <a:ext cx="38788" cy="75237"/>
              </a:xfrm>
              <a:custGeom>
                <a:avLst/>
                <a:gdLst>
                  <a:gd name="connsiteX0" fmla="*/ 38394 w 38788"/>
                  <a:gd name="connsiteY0" fmla="*/ 3527 h 75237"/>
                  <a:gd name="connsiteX1" fmla="*/ 38394 w 38788"/>
                  <a:gd name="connsiteY1" fmla="*/ 6385 h 75237"/>
                  <a:gd name="connsiteX2" fmla="*/ 8390 w 38788"/>
                  <a:gd name="connsiteY2" fmla="*/ 73060 h 75237"/>
                  <a:gd name="connsiteX3" fmla="*/ 2123 w 38788"/>
                  <a:gd name="connsiteY3" fmla="*/ 74639 h 75237"/>
                  <a:gd name="connsiteX4" fmla="*/ 103 w 38788"/>
                  <a:gd name="connsiteY4" fmla="*/ 69345 h 75237"/>
                  <a:gd name="connsiteX5" fmla="*/ 30107 w 38788"/>
                  <a:gd name="connsiteY5" fmla="*/ 2670 h 75237"/>
                  <a:gd name="connsiteX6" fmla="*/ 36194 w 38788"/>
                  <a:gd name="connsiteY6" fmla="*/ 490 h 75237"/>
                  <a:gd name="connsiteX7" fmla="*/ 38680 w 38788"/>
                  <a:gd name="connsiteY7" fmla="*/ 3527 h 75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788" h="75237">
                    <a:moveTo>
                      <a:pt x="38394" y="3527"/>
                    </a:moveTo>
                    <a:cubicBezTo>
                      <a:pt x="38670" y="4459"/>
                      <a:pt x="38670" y="5453"/>
                      <a:pt x="38394" y="6385"/>
                    </a:cubicBezTo>
                    <a:lnTo>
                      <a:pt x="8390" y="73060"/>
                    </a:lnTo>
                    <a:cubicBezTo>
                      <a:pt x="7095" y="75228"/>
                      <a:pt x="4285" y="75934"/>
                      <a:pt x="2123" y="74639"/>
                    </a:cubicBezTo>
                    <a:cubicBezTo>
                      <a:pt x="303" y="73554"/>
                      <a:pt x="-535" y="71364"/>
                      <a:pt x="103" y="69345"/>
                    </a:cubicBezTo>
                    <a:lnTo>
                      <a:pt x="30107" y="2670"/>
                    </a:lnTo>
                    <a:cubicBezTo>
                      <a:pt x="31184" y="387"/>
                      <a:pt x="33908" y="-590"/>
                      <a:pt x="36194" y="490"/>
                    </a:cubicBezTo>
                    <a:cubicBezTo>
                      <a:pt x="37441" y="1076"/>
                      <a:pt x="38346" y="2193"/>
                      <a:pt x="38680" y="35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2" name="MG-任意多边形 781" hidden="1"/>
              <p:cNvSpPr/>
              <p:nvPr>
                <p:custDataLst>
                  <p:tags r:id="rId771"/>
                </p:custDataLst>
              </p:nvPr>
            </p:nvSpPr>
            <p:spPr>
              <a:xfrm>
                <a:off x="9079950" y="1732302"/>
                <a:ext cx="51768" cy="62952"/>
              </a:xfrm>
              <a:custGeom>
                <a:avLst/>
                <a:gdLst>
                  <a:gd name="connsiteX0" fmla="*/ 51585 w 51768"/>
                  <a:gd name="connsiteY0" fmla="*/ 59789 h 62952"/>
                  <a:gd name="connsiteX1" fmla="*/ 50727 w 51768"/>
                  <a:gd name="connsiteY1" fmla="*/ 62266 h 62952"/>
                  <a:gd name="connsiteX2" fmla="*/ 47222 w 51768"/>
                  <a:gd name="connsiteY2" fmla="*/ 62288 h 62952"/>
                  <a:gd name="connsiteX3" fmla="*/ 47203 w 51768"/>
                  <a:gd name="connsiteY3" fmla="*/ 62266 h 62952"/>
                  <a:gd name="connsiteX4" fmla="*/ 626 w 51768"/>
                  <a:gd name="connsiteY4" fmla="*/ 4354 h 62952"/>
                  <a:gd name="connsiteX5" fmla="*/ 607 w 51768"/>
                  <a:gd name="connsiteY5" fmla="*/ 852 h 62952"/>
                  <a:gd name="connsiteX6" fmla="*/ 626 w 51768"/>
                  <a:gd name="connsiteY6" fmla="*/ 830 h 62952"/>
                  <a:gd name="connsiteX7" fmla="*/ 3988 w 51768"/>
                  <a:gd name="connsiteY7" fmla="*/ 670 h 62952"/>
                  <a:gd name="connsiteX8" fmla="*/ 4150 w 51768"/>
                  <a:gd name="connsiteY8" fmla="*/ 830 h 62952"/>
                  <a:gd name="connsiteX9" fmla="*/ 50727 w 51768"/>
                  <a:gd name="connsiteY9" fmla="*/ 58742 h 62952"/>
                  <a:gd name="connsiteX10" fmla="*/ 51585 w 51768"/>
                  <a:gd name="connsiteY10" fmla="*/ 59789 h 6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768" h="62952">
                    <a:moveTo>
                      <a:pt x="51585" y="59789"/>
                    </a:moveTo>
                    <a:cubicBezTo>
                      <a:pt x="51823" y="60712"/>
                      <a:pt x="51480" y="61686"/>
                      <a:pt x="50727" y="62266"/>
                    </a:cubicBezTo>
                    <a:cubicBezTo>
                      <a:pt x="49765" y="63239"/>
                      <a:pt x="48203" y="63249"/>
                      <a:pt x="47222" y="62288"/>
                    </a:cubicBezTo>
                    <a:cubicBezTo>
                      <a:pt x="47222" y="62281"/>
                      <a:pt x="47212" y="62274"/>
                      <a:pt x="47203" y="62266"/>
                    </a:cubicBezTo>
                    <a:lnTo>
                      <a:pt x="626" y="4354"/>
                    </a:lnTo>
                    <a:cubicBezTo>
                      <a:pt x="-346" y="3393"/>
                      <a:pt x="-355" y="1825"/>
                      <a:pt x="607" y="852"/>
                    </a:cubicBezTo>
                    <a:cubicBezTo>
                      <a:pt x="607" y="844"/>
                      <a:pt x="616" y="837"/>
                      <a:pt x="626" y="830"/>
                    </a:cubicBezTo>
                    <a:cubicBezTo>
                      <a:pt x="1512" y="-144"/>
                      <a:pt x="3017" y="-215"/>
                      <a:pt x="3988" y="670"/>
                    </a:cubicBezTo>
                    <a:cubicBezTo>
                      <a:pt x="4045" y="720"/>
                      <a:pt x="4102" y="773"/>
                      <a:pt x="4150" y="830"/>
                    </a:cubicBezTo>
                    <a:lnTo>
                      <a:pt x="50727" y="58742"/>
                    </a:lnTo>
                    <a:cubicBezTo>
                      <a:pt x="51080" y="59032"/>
                      <a:pt x="51365" y="59388"/>
                      <a:pt x="51585" y="597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3" name="MG-任意多边形 782" hidden="1"/>
              <p:cNvSpPr/>
              <p:nvPr>
                <p:custDataLst>
                  <p:tags r:id="rId772"/>
                </p:custDataLst>
              </p:nvPr>
            </p:nvSpPr>
            <p:spPr>
              <a:xfrm>
                <a:off x="9193081" y="1401481"/>
                <a:ext cx="90715" cy="146977"/>
              </a:xfrm>
              <a:custGeom>
                <a:avLst/>
                <a:gdLst>
                  <a:gd name="connsiteX0" fmla="*/ 90568 w 90715"/>
                  <a:gd name="connsiteY0" fmla="*/ 2847 h 146977"/>
                  <a:gd name="connsiteX1" fmla="*/ 90091 w 90715"/>
                  <a:gd name="connsiteY1" fmla="*/ 5514 h 146977"/>
                  <a:gd name="connsiteX2" fmla="*/ 6557 w 90715"/>
                  <a:gd name="connsiteY2" fmla="*/ 145341 h 146977"/>
                  <a:gd name="connsiteX3" fmla="*/ 1604 w 90715"/>
                  <a:gd name="connsiteY3" fmla="*/ 146580 h 146977"/>
                  <a:gd name="connsiteX4" fmla="*/ 366 w 90715"/>
                  <a:gd name="connsiteY4" fmla="*/ 141627 h 146977"/>
                  <a:gd name="connsiteX5" fmla="*/ 84091 w 90715"/>
                  <a:gd name="connsiteY5" fmla="*/ 1800 h 146977"/>
                  <a:gd name="connsiteX6" fmla="*/ 89044 w 90715"/>
                  <a:gd name="connsiteY6" fmla="*/ 561 h 146977"/>
                  <a:gd name="connsiteX7" fmla="*/ 90568 w 90715"/>
                  <a:gd name="connsiteY7" fmla="*/ 2847 h 14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715" h="146977">
                    <a:moveTo>
                      <a:pt x="90568" y="2847"/>
                    </a:moveTo>
                    <a:cubicBezTo>
                      <a:pt x="90692" y="3765"/>
                      <a:pt x="90520" y="4696"/>
                      <a:pt x="90091" y="5514"/>
                    </a:cubicBezTo>
                    <a:lnTo>
                      <a:pt x="6557" y="145341"/>
                    </a:lnTo>
                    <a:cubicBezTo>
                      <a:pt x="5471" y="146963"/>
                      <a:pt x="3328" y="147498"/>
                      <a:pt x="1604" y="146580"/>
                    </a:cubicBezTo>
                    <a:cubicBezTo>
                      <a:pt x="-53" y="145519"/>
                      <a:pt x="-596" y="143345"/>
                      <a:pt x="366" y="141627"/>
                    </a:cubicBezTo>
                    <a:lnTo>
                      <a:pt x="84091" y="1800"/>
                    </a:lnTo>
                    <a:cubicBezTo>
                      <a:pt x="85119" y="95"/>
                      <a:pt x="87329" y="-459"/>
                      <a:pt x="89044" y="561"/>
                    </a:cubicBezTo>
                    <a:cubicBezTo>
                      <a:pt x="89815" y="1107"/>
                      <a:pt x="90358" y="1923"/>
                      <a:pt x="90568" y="28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4" name="MG-任意多边形 783" hidden="1"/>
              <p:cNvSpPr/>
              <p:nvPr>
                <p:custDataLst>
                  <p:tags r:id="rId773"/>
                </p:custDataLst>
              </p:nvPr>
            </p:nvSpPr>
            <p:spPr>
              <a:xfrm>
                <a:off x="9484026" y="1722814"/>
                <a:ext cx="125467" cy="190882"/>
              </a:xfrm>
              <a:custGeom>
                <a:avLst/>
                <a:gdLst>
                  <a:gd name="connsiteX0" fmla="*/ 125187 w 125467"/>
                  <a:gd name="connsiteY0" fmla="*/ 1841 h 190882"/>
                  <a:gd name="connsiteX1" fmla="*/ 125187 w 125467"/>
                  <a:gd name="connsiteY1" fmla="*/ 3555 h 190882"/>
                  <a:gd name="connsiteX2" fmla="*/ 4219 w 125467"/>
                  <a:gd name="connsiteY2" fmla="*/ 189674 h 190882"/>
                  <a:gd name="connsiteX3" fmla="*/ 1152 w 125467"/>
                  <a:gd name="connsiteY3" fmla="*/ 190689 h 190882"/>
                  <a:gd name="connsiteX4" fmla="*/ 133 w 125467"/>
                  <a:gd name="connsiteY4" fmla="*/ 187620 h 190882"/>
                  <a:gd name="connsiteX5" fmla="*/ 409 w 125467"/>
                  <a:gd name="connsiteY5" fmla="*/ 187197 h 190882"/>
                  <a:gd name="connsiteX6" fmla="*/ 120710 w 125467"/>
                  <a:gd name="connsiteY6" fmla="*/ 1079 h 190882"/>
                  <a:gd name="connsiteX7" fmla="*/ 123853 w 125467"/>
                  <a:gd name="connsiteY7" fmla="*/ 412 h 190882"/>
                  <a:gd name="connsiteX8" fmla="*/ 125187 w 125467"/>
                  <a:gd name="connsiteY8" fmla="*/ 1841 h 19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467" h="190882">
                    <a:moveTo>
                      <a:pt x="125187" y="1841"/>
                    </a:moveTo>
                    <a:cubicBezTo>
                      <a:pt x="125415" y="2388"/>
                      <a:pt x="125415" y="3007"/>
                      <a:pt x="125187" y="3555"/>
                    </a:cubicBezTo>
                    <a:lnTo>
                      <a:pt x="4219" y="189674"/>
                    </a:lnTo>
                    <a:cubicBezTo>
                      <a:pt x="3648" y="190801"/>
                      <a:pt x="2276" y="191256"/>
                      <a:pt x="1152" y="190689"/>
                    </a:cubicBezTo>
                    <a:cubicBezTo>
                      <a:pt x="19" y="190122"/>
                      <a:pt x="-429" y="188748"/>
                      <a:pt x="133" y="187620"/>
                    </a:cubicBezTo>
                    <a:cubicBezTo>
                      <a:pt x="209" y="187469"/>
                      <a:pt x="305" y="187328"/>
                      <a:pt x="409" y="187197"/>
                    </a:cubicBezTo>
                    <a:lnTo>
                      <a:pt x="120710" y="1079"/>
                    </a:lnTo>
                    <a:cubicBezTo>
                      <a:pt x="121396" y="34"/>
                      <a:pt x="122796" y="-264"/>
                      <a:pt x="123853" y="412"/>
                    </a:cubicBezTo>
                    <a:cubicBezTo>
                      <a:pt x="124472" y="694"/>
                      <a:pt x="124949" y="1207"/>
                      <a:pt x="125187" y="18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5" name="MG-任意多边形 784" hidden="1"/>
              <p:cNvSpPr/>
              <p:nvPr>
                <p:custDataLst>
                  <p:tags r:id="rId774"/>
                </p:custDataLst>
              </p:nvPr>
            </p:nvSpPr>
            <p:spPr>
              <a:xfrm>
                <a:off x="9481448" y="1824956"/>
                <a:ext cx="41124" cy="91339"/>
              </a:xfrm>
              <a:custGeom>
                <a:avLst/>
                <a:gdLst>
                  <a:gd name="connsiteX0" fmla="*/ 40801 w 41124"/>
                  <a:gd name="connsiteY0" fmla="*/ 3997 h 91339"/>
                  <a:gd name="connsiteX1" fmla="*/ 40801 w 41124"/>
                  <a:gd name="connsiteY1" fmla="*/ 6855 h 91339"/>
                  <a:gd name="connsiteX2" fmla="*/ 9750 w 41124"/>
                  <a:gd name="connsiteY2" fmla="*/ 88103 h 91339"/>
                  <a:gd name="connsiteX3" fmla="*/ 3178 w 41124"/>
                  <a:gd name="connsiteY3" fmla="*/ 91056 h 91339"/>
                  <a:gd name="connsiteX4" fmla="*/ 225 w 41124"/>
                  <a:gd name="connsiteY4" fmla="*/ 84483 h 91339"/>
                  <a:gd name="connsiteX5" fmla="*/ 31276 w 41124"/>
                  <a:gd name="connsiteY5" fmla="*/ 3235 h 91339"/>
                  <a:gd name="connsiteX6" fmla="*/ 37753 w 41124"/>
                  <a:gd name="connsiteY6" fmla="*/ 378 h 91339"/>
                  <a:gd name="connsiteX7" fmla="*/ 40801 w 41124"/>
                  <a:gd name="connsiteY7" fmla="*/ 3997 h 9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24" h="91339">
                    <a:moveTo>
                      <a:pt x="40801" y="3997"/>
                    </a:moveTo>
                    <a:cubicBezTo>
                      <a:pt x="41087" y="4928"/>
                      <a:pt x="41087" y="5924"/>
                      <a:pt x="40801" y="6855"/>
                    </a:cubicBezTo>
                    <a:lnTo>
                      <a:pt x="9750" y="88103"/>
                    </a:lnTo>
                    <a:cubicBezTo>
                      <a:pt x="8750" y="90733"/>
                      <a:pt x="5807" y="92055"/>
                      <a:pt x="3178" y="91056"/>
                    </a:cubicBezTo>
                    <a:cubicBezTo>
                      <a:pt x="549" y="90056"/>
                      <a:pt x="-775" y="87113"/>
                      <a:pt x="225" y="84483"/>
                    </a:cubicBezTo>
                    <a:lnTo>
                      <a:pt x="31276" y="3235"/>
                    </a:lnTo>
                    <a:cubicBezTo>
                      <a:pt x="32296" y="675"/>
                      <a:pt x="35172" y="-597"/>
                      <a:pt x="37753" y="378"/>
                    </a:cubicBezTo>
                    <a:cubicBezTo>
                      <a:pt x="39325" y="974"/>
                      <a:pt x="40478" y="2344"/>
                      <a:pt x="40801" y="39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6" name="MG-任意多边形 785" hidden="1"/>
              <p:cNvSpPr/>
              <p:nvPr>
                <p:custDataLst>
                  <p:tags r:id="rId775"/>
                </p:custDataLst>
              </p:nvPr>
            </p:nvSpPr>
            <p:spPr>
              <a:xfrm>
                <a:off x="9482601" y="1797089"/>
                <a:ext cx="82505" cy="117954"/>
              </a:xfrm>
              <a:custGeom>
                <a:avLst/>
                <a:gdLst>
                  <a:gd name="connsiteX0" fmla="*/ 82321 w 82505"/>
                  <a:gd name="connsiteY0" fmla="*/ 3003 h 117954"/>
                  <a:gd name="connsiteX1" fmla="*/ 81750 w 82505"/>
                  <a:gd name="connsiteY1" fmla="*/ 5956 h 117954"/>
                  <a:gd name="connsiteX2" fmla="*/ 6883 w 82505"/>
                  <a:gd name="connsiteY2" fmla="*/ 116255 h 117954"/>
                  <a:gd name="connsiteX3" fmla="*/ 1911 w 82505"/>
                  <a:gd name="connsiteY3" fmla="*/ 117483 h 117954"/>
                  <a:gd name="connsiteX4" fmla="*/ 1645 w 82505"/>
                  <a:gd name="connsiteY4" fmla="*/ 117303 h 117954"/>
                  <a:gd name="connsiteX5" fmla="*/ 454 w 82505"/>
                  <a:gd name="connsiteY5" fmla="*/ 112187 h 117954"/>
                  <a:gd name="connsiteX6" fmla="*/ 597 w 82505"/>
                  <a:gd name="connsiteY6" fmla="*/ 111969 h 117954"/>
                  <a:gd name="connsiteX7" fmla="*/ 75368 w 82505"/>
                  <a:gd name="connsiteY7" fmla="*/ 1669 h 117954"/>
                  <a:gd name="connsiteX8" fmla="*/ 80816 w 82505"/>
                  <a:gd name="connsiteY8" fmla="*/ 789 h 117954"/>
                  <a:gd name="connsiteX9" fmla="*/ 82321 w 82505"/>
                  <a:gd name="connsiteY9" fmla="*/ 3003 h 11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505" h="117954">
                    <a:moveTo>
                      <a:pt x="82321" y="3003"/>
                    </a:moveTo>
                    <a:cubicBezTo>
                      <a:pt x="82521" y="4024"/>
                      <a:pt x="82321" y="5083"/>
                      <a:pt x="81750" y="5956"/>
                    </a:cubicBezTo>
                    <a:lnTo>
                      <a:pt x="6883" y="116255"/>
                    </a:lnTo>
                    <a:cubicBezTo>
                      <a:pt x="5854" y="117967"/>
                      <a:pt x="3626" y="118515"/>
                      <a:pt x="1911" y="117483"/>
                    </a:cubicBezTo>
                    <a:cubicBezTo>
                      <a:pt x="1825" y="117427"/>
                      <a:pt x="1730" y="117367"/>
                      <a:pt x="1645" y="117303"/>
                    </a:cubicBezTo>
                    <a:cubicBezTo>
                      <a:pt x="-99" y="116220"/>
                      <a:pt x="-632" y="113929"/>
                      <a:pt x="454" y="112187"/>
                    </a:cubicBezTo>
                    <a:cubicBezTo>
                      <a:pt x="492" y="112113"/>
                      <a:pt x="549" y="112040"/>
                      <a:pt x="597" y="111969"/>
                    </a:cubicBezTo>
                    <a:lnTo>
                      <a:pt x="75368" y="1669"/>
                    </a:lnTo>
                    <a:cubicBezTo>
                      <a:pt x="76635" y="-79"/>
                      <a:pt x="79073" y="-473"/>
                      <a:pt x="80816" y="789"/>
                    </a:cubicBezTo>
                    <a:cubicBezTo>
                      <a:pt x="81569" y="1327"/>
                      <a:pt x="82093" y="2111"/>
                      <a:pt x="82321" y="3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7" name="MG-任意多边形 786" hidden="1"/>
              <p:cNvSpPr/>
              <p:nvPr>
                <p:custDataLst>
                  <p:tags r:id="rId776"/>
                </p:custDataLst>
              </p:nvPr>
            </p:nvSpPr>
            <p:spPr>
              <a:xfrm>
                <a:off x="9514412" y="1797869"/>
                <a:ext cx="49899" cy="34696"/>
              </a:xfrm>
              <a:custGeom>
                <a:avLst/>
                <a:gdLst>
                  <a:gd name="connsiteX0" fmla="*/ 49748 w 49899"/>
                  <a:gd name="connsiteY0" fmla="*/ 2413 h 34696"/>
                  <a:gd name="connsiteX1" fmla="*/ 48415 w 49899"/>
                  <a:gd name="connsiteY1" fmla="*/ 5652 h 34696"/>
                  <a:gd name="connsiteX2" fmla="*/ 4695 w 49899"/>
                  <a:gd name="connsiteY2" fmla="*/ 34227 h 34696"/>
                  <a:gd name="connsiteX3" fmla="*/ 409 w 49899"/>
                  <a:gd name="connsiteY3" fmla="*/ 33370 h 34696"/>
                  <a:gd name="connsiteX4" fmla="*/ 1266 w 49899"/>
                  <a:gd name="connsiteY4" fmla="*/ 29083 h 34696"/>
                  <a:gd name="connsiteX5" fmla="*/ 45081 w 49899"/>
                  <a:gd name="connsiteY5" fmla="*/ 508 h 34696"/>
                  <a:gd name="connsiteX6" fmla="*/ 49272 w 49899"/>
                  <a:gd name="connsiteY6" fmla="*/ 1366 h 34696"/>
                  <a:gd name="connsiteX7" fmla="*/ 49748 w 49899"/>
                  <a:gd name="connsiteY7" fmla="*/ 2413 h 3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99" h="34696">
                    <a:moveTo>
                      <a:pt x="49748" y="2413"/>
                    </a:moveTo>
                    <a:cubicBezTo>
                      <a:pt x="49948" y="3658"/>
                      <a:pt x="49434" y="4912"/>
                      <a:pt x="48415" y="5652"/>
                    </a:cubicBezTo>
                    <a:lnTo>
                      <a:pt x="4695" y="34227"/>
                    </a:lnTo>
                    <a:cubicBezTo>
                      <a:pt x="3276" y="35174"/>
                      <a:pt x="1352" y="34790"/>
                      <a:pt x="409" y="33370"/>
                    </a:cubicBezTo>
                    <a:cubicBezTo>
                      <a:pt x="-534" y="31949"/>
                      <a:pt x="-153" y="30030"/>
                      <a:pt x="1266" y="29083"/>
                    </a:cubicBezTo>
                    <a:lnTo>
                      <a:pt x="45081" y="508"/>
                    </a:lnTo>
                    <a:cubicBezTo>
                      <a:pt x="46491" y="-347"/>
                      <a:pt x="48319" y="26"/>
                      <a:pt x="49272" y="1366"/>
                    </a:cubicBezTo>
                    <a:cubicBezTo>
                      <a:pt x="49472" y="1696"/>
                      <a:pt x="49634" y="2048"/>
                      <a:pt x="49748" y="2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8" name="MG-任意多边形 787" hidden="1"/>
              <p:cNvSpPr/>
              <p:nvPr>
                <p:custDataLst>
                  <p:tags r:id="rId777"/>
                </p:custDataLst>
              </p:nvPr>
            </p:nvSpPr>
            <p:spPr>
              <a:xfrm>
                <a:off x="9557891" y="1654049"/>
                <a:ext cx="208384" cy="150100"/>
              </a:xfrm>
              <a:custGeom>
                <a:avLst/>
                <a:gdLst>
                  <a:gd name="connsiteX0" fmla="*/ 208199 w 208384"/>
                  <a:gd name="connsiteY0" fmla="*/ 2406 h 150100"/>
                  <a:gd name="connsiteX1" fmla="*/ 207056 w 208384"/>
                  <a:gd name="connsiteY1" fmla="*/ 5454 h 150100"/>
                  <a:gd name="connsiteX2" fmla="*/ 4936 w 208384"/>
                  <a:gd name="connsiteY2" fmla="*/ 149281 h 150100"/>
                  <a:gd name="connsiteX3" fmla="*/ 764 w 208384"/>
                  <a:gd name="connsiteY3" fmla="*/ 149291 h 150100"/>
                  <a:gd name="connsiteX4" fmla="*/ 754 w 208384"/>
                  <a:gd name="connsiteY4" fmla="*/ 145115 h 150100"/>
                  <a:gd name="connsiteX5" fmla="*/ 1602 w 208384"/>
                  <a:gd name="connsiteY5" fmla="*/ 144519 h 150100"/>
                  <a:gd name="connsiteX6" fmla="*/ 203723 w 208384"/>
                  <a:gd name="connsiteY6" fmla="*/ 596 h 150100"/>
                  <a:gd name="connsiteX7" fmla="*/ 207818 w 208384"/>
                  <a:gd name="connsiteY7" fmla="*/ 1263 h 150100"/>
                  <a:gd name="connsiteX8" fmla="*/ 208199 w 208384"/>
                  <a:gd name="connsiteY8" fmla="*/ 2406 h 1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384" h="150100">
                    <a:moveTo>
                      <a:pt x="208199" y="2406"/>
                    </a:moveTo>
                    <a:cubicBezTo>
                      <a:pt x="208466" y="3559"/>
                      <a:pt x="208018" y="4758"/>
                      <a:pt x="207056" y="5454"/>
                    </a:cubicBezTo>
                    <a:lnTo>
                      <a:pt x="4936" y="149281"/>
                    </a:lnTo>
                    <a:cubicBezTo>
                      <a:pt x="3783" y="150437"/>
                      <a:pt x="1916" y="150441"/>
                      <a:pt x="764" y="149291"/>
                    </a:cubicBezTo>
                    <a:cubicBezTo>
                      <a:pt x="-398" y="148140"/>
                      <a:pt x="-398" y="146270"/>
                      <a:pt x="754" y="145115"/>
                    </a:cubicBezTo>
                    <a:cubicBezTo>
                      <a:pt x="992" y="144867"/>
                      <a:pt x="1288" y="144665"/>
                      <a:pt x="1602" y="144519"/>
                    </a:cubicBezTo>
                    <a:lnTo>
                      <a:pt x="203723" y="596"/>
                    </a:lnTo>
                    <a:cubicBezTo>
                      <a:pt x="205037" y="-340"/>
                      <a:pt x="206866" y="-43"/>
                      <a:pt x="207818" y="1263"/>
                    </a:cubicBezTo>
                    <a:cubicBezTo>
                      <a:pt x="208018" y="1613"/>
                      <a:pt x="208152" y="2003"/>
                      <a:pt x="208199" y="24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9" name="MG-任意多边形 788" hidden="1"/>
              <p:cNvSpPr/>
              <p:nvPr>
                <p:custDataLst>
                  <p:tags r:id="rId778"/>
                </p:custDataLst>
              </p:nvPr>
            </p:nvSpPr>
            <p:spPr>
              <a:xfrm>
                <a:off x="9557754" y="1587382"/>
                <a:ext cx="137535" cy="217089"/>
              </a:xfrm>
              <a:custGeom>
                <a:avLst/>
                <a:gdLst>
                  <a:gd name="connsiteX0" fmla="*/ 137184 w 137535"/>
                  <a:gd name="connsiteY0" fmla="*/ 2684 h 217089"/>
                  <a:gd name="connsiteX1" fmla="*/ 137184 w 137535"/>
                  <a:gd name="connsiteY1" fmla="*/ 5160 h 217089"/>
                  <a:gd name="connsiteX2" fmla="*/ 6215 w 137535"/>
                  <a:gd name="connsiteY2" fmla="*/ 215282 h 217089"/>
                  <a:gd name="connsiteX3" fmla="*/ 1748 w 137535"/>
                  <a:gd name="connsiteY3" fmla="*/ 216793 h 217089"/>
                  <a:gd name="connsiteX4" fmla="*/ 233 w 137535"/>
                  <a:gd name="connsiteY4" fmla="*/ 212328 h 217089"/>
                  <a:gd name="connsiteX5" fmla="*/ 595 w 137535"/>
                  <a:gd name="connsiteY5" fmla="*/ 211758 h 217089"/>
                  <a:gd name="connsiteX6" fmla="*/ 130611 w 137535"/>
                  <a:gd name="connsiteY6" fmla="*/ 1636 h 217089"/>
                  <a:gd name="connsiteX7" fmla="*/ 135050 w 137535"/>
                  <a:gd name="connsiteY7" fmla="*/ 505 h 217089"/>
                  <a:gd name="connsiteX8" fmla="*/ 135184 w 137535"/>
                  <a:gd name="connsiteY8" fmla="*/ 588 h 217089"/>
                  <a:gd name="connsiteX9" fmla="*/ 137184 w 137535"/>
                  <a:gd name="connsiteY9" fmla="*/ 2684 h 21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535" h="217089">
                    <a:moveTo>
                      <a:pt x="137184" y="2684"/>
                    </a:moveTo>
                    <a:cubicBezTo>
                      <a:pt x="137508" y="3476"/>
                      <a:pt x="137508" y="4368"/>
                      <a:pt x="137184" y="5160"/>
                    </a:cubicBezTo>
                    <a:lnTo>
                      <a:pt x="6215" y="215282"/>
                    </a:lnTo>
                    <a:cubicBezTo>
                      <a:pt x="5396" y="216933"/>
                      <a:pt x="3396" y="217610"/>
                      <a:pt x="1748" y="216793"/>
                    </a:cubicBezTo>
                    <a:cubicBezTo>
                      <a:pt x="100" y="215978"/>
                      <a:pt x="-576" y="213979"/>
                      <a:pt x="233" y="212328"/>
                    </a:cubicBezTo>
                    <a:cubicBezTo>
                      <a:pt x="338" y="212126"/>
                      <a:pt x="452" y="211935"/>
                      <a:pt x="595" y="211758"/>
                    </a:cubicBezTo>
                    <a:lnTo>
                      <a:pt x="130611" y="1636"/>
                    </a:lnTo>
                    <a:cubicBezTo>
                      <a:pt x="131526" y="98"/>
                      <a:pt x="133507" y="-409"/>
                      <a:pt x="135050" y="505"/>
                    </a:cubicBezTo>
                    <a:cubicBezTo>
                      <a:pt x="135098" y="531"/>
                      <a:pt x="135136" y="559"/>
                      <a:pt x="135184" y="588"/>
                    </a:cubicBezTo>
                    <a:cubicBezTo>
                      <a:pt x="136165" y="906"/>
                      <a:pt x="136917" y="1693"/>
                      <a:pt x="137184" y="26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0" name="MG-任意多边形 789" hidden="1"/>
              <p:cNvSpPr/>
              <p:nvPr>
                <p:custDataLst>
                  <p:tags r:id="rId779"/>
                </p:custDataLst>
              </p:nvPr>
            </p:nvSpPr>
            <p:spPr>
              <a:xfrm>
                <a:off x="9558840" y="1798231"/>
                <a:ext cx="215014" cy="7336"/>
              </a:xfrm>
              <a:custGeom>
                <a:avLst/>
                <a:gdLst>
                  <a:gd name="connsiteX0" fmla="*/ 214870 w 215014"/>
                  <a:gd name="connsiteY0" fmla="*/ 4052 h 7336"/>
                  <a:gd name="connsiteX1" fmla="*/ 214870 w 215014"/>
                  <a:gd name="connsiteY1" fmla="*/ 4624 h 7336"/>
                  <a:gd name="connsiteX2" fmla="*/ 212108 w 215014"/>
                  <a:gd name="connsiteY2" fmla="*/ 7386 h 7336"/>
                  <a:gd name="connsiteX3" fmla="*/ 2558 w 215014"/>
                  <a:gd name="connsiteY3" fmla="*/ 5386 h 7336"/>
                  <a:gd name="connsiteX4" fmla="*/ -109 w 215014"/>
                  <a:gd name="connsiteY4" fmla="*/ 2719 h 7336"/>
                  <a:gd name="connsiteX5" fmla="*/ 2558 w 215014"/>
                  <a:gd name="connsiteY5" fmla="*/ 50 h 7336"/>
                  <a:gd name="connsiteX6" fmla="*/ 2653 w 215014"/>
                  <a:gd name="connsiteY6" fmla="*/ 52 h 7336"/>
                  <a:gd name="connsiteX7" fmla="*/ 212203 w 215014"/>
                  <a:gd name="connsiteY7" fmla="*/ 1957 h 7336"/>
                  <a:gd name="connsiteX8" fmla="*/ 214870 w 215014"/>
                  <a:gd name="connsiteY8" fmla="*/ 4052 h 7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014" h="7336">
                    <a:moveTo>
                      <a:pt x="214870" y="4052"/>
                    </a:moveTo>
                    <a:cubicBezTo>
                      <a:pt x="214918" y="4240"/>
                      <a:pt x="214918" y="4436"/>
                      <a:pt x="214870" y="4624"/>
                    </a:cubicBezTo>
                    <a:cubicBezTo>
                      <a:pt x="214870" y="6150"/>
                      <a:pt x="213632" y="7386"/>
                      <a:pt x="212108" y="7386"/>
                    </a:cubicBezTo>
                    <a:lnTo>
                      <a:pt x="2558" y="5386"/>
                    </a:lnTo>
                    <a:cubicBezTo>
                      <a:pt x="1082" y="5386"/>
                      <a:pt x="-109" y="4191"/>
                      <a:pt x="-109" y="2719"/>
                    </a:cubicBezTo>
                    <a:cubicBezTo>
                      <a:pt x="-109" y="1246"/>
                      <a:pt x="1082" y="51"/>
                      <a:pt x="2558" y="50"/>
                    </a:cubicBezTo>
                    <a:cubicBezTo>
                      <a:pt x="2587" y="50"/>
                      <a:pt x="2625" y="51"/>
                      <a:pt x="2653" y="52"/>
                    </a:cubicBezTo>
                    <a:lnTo>
                      <a:pt x="212203" y="1957"/>
                    </a:lnTo>
                    <a:cubicBezTo>
                      <a:pt x="213489" y="1887"/>
                      <a:pt x="214632" y="2784"/>
                      <a:pt x="214870" y="40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1" name="MG-任意多边形 790" hidden="1"/>
              <p:cNvSpPr/>
              <p:nvPr>
                <p:custDataLst>
                  <p:tags r:id="rId780"/>
                </p:custDataLst>
              </p:nvPr>
            </p:nvSpPr>
            <p:spPr>
              <a:xfrm>
                <a:off x="9768288" y="1621345"/>
                <a:ext cx="241173" cy="184399"/>
              </a:xfrm>
              <a:custGeom>
                <a:avLst/>
                <a:gdLst>
                  <a:gd name="connsiteX0" fmla="*/ 240976 w 241173"/>
                  <a:gd name="connsiteY0" fmla="*/ 2344 h 184399"/>
                  <a:gd name="connsiteX1" fmla="*/ 239928 w 241173"/>
                  <a:gd name="connsiteY1" fmla="*/ 5202 h 184399"/>
                  <a:gd name="connsiteX2" fmla="*/ 4565 w 241173"/>
                  <a:gd name="connsiteY2" fmla="*/ 183795 h 184399"/>
                  <a:gd name="connsiteX3" fmla="*/ 546 w 241173"/>
                  <a:gd name="connsiteY3" fmla="*/ 183412 h 184399"/>
                  <a:gd name="connsiteX4" fmla="*/ 469 w 241173"/>
                  <a:gd name="connsiteY4" fmla="*/ 183319 h 184399"/>
                  <a:gd name="connsiteX5" fmla="*/ 1041 w 241173"/>
                  <a:gd name="connsiteY5" fmla="*/ 179223 h 184399"/>
                  <a:gd name="connsiteX6" fmla="*/ 236023 w 241173"/>
                  <a:gd name="connsiteY6" fmla="*/ 630 h 184399"/>
                  <a:gd name="connsiteX7" fmla="*/ 240118 w 241173"/>
                  <a:gd name="connsiteY7" fmla="*/ 1201 h 184399"/>
                  <a:gd name="connsiteX8" fmla="*/ 240976 w 241173"/>
                  <a:gd name="connsiteY8" fmla="*/ 2344 h 184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173" h="184399">
                    <a:moveTo>
                      <a:pt x="240976" y="2344"/>
                    </a:moveTo>
                    <a:cubicBezTo>
                      <a:pt x="241261" y="3422"/>
                      <a:pt x="240842" y="4562"/>
                      <a:pt x="239928" y="5202"/>
                    </a:cubicBezTo>
                    <a:lnTo>
                      <a:pt x="4565" y="183795"/>
                    </a:lnTo>
                    <a:cubicBezTo>
                      <a:pt x="3346" y="184800"/>
                      <a:pt x="1546" y="184628"/>
                      <a:pt x="546" y="183412"/>
                    </a:cubicBezTo>
                    <a:cubicBezTo>
                      <a:pt x="517" y="183381"/>
                      <a:pt x="498" y="183351"/>
                      <a:pt x="469" y="183319"/>
                    </a:cubicBezTo>
                    <a:cubicBezTo>
                      <a:pt x="-483" y="182026"/>
                      <a:pt x="-236" y="180205"/>
                      <a:pt x="1041" y="179223"/>
                    </a:cubicBezTo>
                    <a:lnTo>
                      <a:pt x="236023" y="630"/>
                    </a:lnTo>
                    <a:cubicBezTo>
                      <a:pt x="237318" y="-328"/>
                      <a:pt x="239137" y="-73"/>
                      <a:pt x="240118" y="1201"/>
                    </a:cubicBezTo>
                    <a:cubicBezTo>
                      <a:pt x="240490" y="1512"/>
                      <a:pt x="240785" y="1902"/>
                      <a:pt x="240976" y="23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2" name="MG-任意多边形 791" hidden="1"/>
              <p:cNvSpPr/>
              <p:nvPr>
                <p:custDataLst>
                  <p:tags r:id="rId781"/>
                </p:custDataLst>
              </p:nvPr>
            </p:nvSpPr>
            <p:spPr>
              <a:xfrm>
                <a:off x="9758388" y="1652509"/>
                <a:ext cx="17630" cy="155161"/>
              </a:xfrm>
              <a:custGeom>
                <a:avLst/>
                <a:gdLst>
                  <a:gd name="connsiteX0" fmla="*/ 9607 w 17630"/>
                  <a:gd name="connsiteY0" fmla="*/ 3565 h 155161"/>
                  <a:gd name="connsiteX1" fmla="*/ 9607 w 17630"/>
                  <a:gd name="connsiteY1" fmla="*/ 4327 h 155161"/>
                  <a:gd name="connsiteX2" fmla="*/ 17512 w 17630"/>
                  <a:gd name="connsiteY2" fmla="*/ 150059 h 155161"/>
                  <a:gd name="connsiteX3" fmla="*/ 12950 w 17630"/>
                  <a:gd name="connsiteY3" fmla="*/ 155198 h 155161"/>
                  <a:gd name="connsiteX4" fmla="*/ 12845 w 17630"/>
                  <a:gd name="connsiteY4" fmla="*/ 155203 h 155161"/>
                  <a:gd name="connsiteX5" fmla="*/ 7806 w 17630"/>
                  <a:gd name="connsiteY5" fmla="*/ 150739 h 155161"/>
                  <a:gd name="connsiteX6" fmla="*/ 7797 w 17630"/>
                  <a:gd name="connsiteY6" fmla="*/ 150631 h 155161"/>
                  <a:gd name="connsiteX7" fmla="*/ -109 w 17630"/>
                  <a:gd name="connsiteY7" fmla="*/ 4803 h 155161"/>
                  <a:gd name="connsiteX8" fmla="*/ 4854 w 17630"/>
                  <a:gd name="connsiteY8" fmla="*/ 51 h 155161"/>
                  <a:gd name="connsiteX9" fmla="*/ 9416 w 17630"/>
                  <a:gd name="connsiteY9" fmla="*/ 3565 h 155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30" h="155161">
                    <a:moveTo>
                      <a:pt x="9607" y="3565"/>
                    </a:moveTo>
                    <a:cubicBezTo>
                      <a:pt x="9607" y="3565"/>
                      <a:pt x="9607" y="4041"/>
                      <a:pt x="9607" y="4327"/>
                    </a:cubicBezTo>
                    <a:lnTo>
                      <a:pt x="17512" y="150059"/>
                    </a:lnTo>
                    <a:cubicBezTo>
                      <a:pt x="17674" y="152738"/>
                      <a:pt x="15627" y="155038"/>
                      <a:pt x="12950" y="155198"/>
                    </a:cubicBezTo>
                    <a:cubicBezTo>
                      <a:pt x="12921" y="155200"/>
                      <a:pt x="12883" y="155202"/>
                      <a:pt x="12845" y="155203"/>
                    </a:cubicBezTo>
                    <a:cubicBezTo>
                      <a:pt x="10216" y="155363"/>
                      <a:pt x="7959" y="153364"/>
                      <a:pt x="7806" y="150739"/>
                    </a:cubicBezTo>
                    <a:cubicBezTo>
                      <a:pt x="7797" y="150702"/>
                      <a:pt x="7797" y="150667"/>
                      <a:pt x="7797" y="150631"/>
                    </a:cubicBezTo>
                    <a:lnTo>
                      <a:pt x="-109" y="4803"/>
                    </a:lnTo>
                    <a:cubicBezTo>
                      <a:pt x="-52" y="2121"/>
                      <a:pt x="2168" y="-7"/>
                      <a:pt x="4854" y="51"/>
                    </a:cubicBezTo>
                    <a:cubicBezTo>
                      <a:pt x="6978" y="97"/>
                      <a:pt x="8826" y="1521"/>
                      <a:pt x="9416" y="35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3" name="MG-任意多边形 792" hidden="1"/>
              <p:cNvSpPr/>
              <p:nvPr>
                <p:custDataLst>
                  <p:tags r:id="rId782"/>
                </p:custDataLst>
              </p:nvPr>
            </p:nvSpPr>
            <p:spPr>
              <a:xfrm>
                <a:off x="9687942" y="1587513"/>
                <a:ext cx="86640" cy="218760"/>
              </a:xfrm>
              <a:custGeom>
                <a:avLst/>
                <a:gdLst>
                  <a:gd name="connsiteX0" fmla="*/ 86435 w 86640"/>
                  <a:gd name="connsiteY0" fmla="*/ 214675 h 218760"/>
                  <a:gd name="connsiteX1" fmla="*/ 83997 w 86640"/>
                  <a:gd name="connsiteY1" fmla="*/ 218712 h 218760"/>
                  <a:gd name="connsiteX2" fmla="*/ 80053 w 86640"/>
                  <a:gd name="connsiteY2" fmla="*/ 216580 h 218760"/>
                  <a:gd name="connsiteX3" fmla="*/ 138 w 86640"/>
                  <a:gd name="connsiteY3" fmla="*/ 4553 h 218760"/>
                  <a:gd name="connsiteX4" fmla="*/ 1891 w 86640"/>
                  <a:gd name="connsiteY4" fmla="*/ 324 h 218760"/>
                  <a:gd name="connsiteX5" fmla="*/ 2044 w 86640"/>
                  <a:gd name="connsiteY5" fmla="*/ 267 h 218760"/>
                  <a:gd name="connsiteX6" fmla="*/ 6330 w 86640"/>
                  <a:gd name="connsiteY6" fmla="*/ 2172 h 218760"/>
                  <a:gd name="connsiteX7" fmla="*/ 86245 w 86640"/>
                  <a:gd name="connsiteY7" fmla="*/ 214103 h 21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640" h="218760">
                    <a:moveTo>
                      <a:pt x="86435" y="214675"/>
                    </a:moveTo>
                    <a:cubicBezTo>
                      <a:pt x="86873" y="216462"/>
                      <a:pt x="85787" y="218270"/>
                      <a:pt x="83997" y="218712"/>
                    </a:cubicBezTo>
                    <a:cubicBezTo>
                      <a:pt x="82330" y="219125"/>
                      <a:pt x="80625" y="218202"/>
                      <a:pt x="80053" y="216580"/>
                    </a:cubicBezTo>
                    <a:lnTo>
                      <a:pt x="138" y="4553"/>
                    </a:lnTo>
                    <a:cubicBezTo>
                      <a:pt x="-547" y="2900"/>
                      <a:pt x="243" y="1006"/>
                      <a:pt x="1891" y="324"/>
                    </a:cubicBezTo>
                    <a:cubicBezTo>
                      <a:pt x="1948" y="304"/>
                      <a:pt x="1996" y="285"/>
                      <a:pt x="2044" y="267"/>
                    </a:cubicBezTo>
                    <a:cubicBezTo>
                      <a:pt x="3748" y="-381"/>
                      <a:pt x="5663" y="469"/>
                      <a:pt x="6330" y="2172"/>
                    </a:cubicBezTo>
                    <a:lnTo>
                      <a:pt x="86245" y="2141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4" name="MG-任意多边形 793" hidden="1"/>
              <p:cNvSpPr/>
              <p:nvPr>
                <p:custDataLst>
                  <p:tags r:id="rId783"/>
                </p:custDataLst>
              </p:nvPr>
            </p:nvSpPr>
            <p:spPr>
              <a:xfrm>
                <a:off x="9767461" y="1757802"/>
                <a:ext cx="144723" cy="48787"/>
              </a:xfrm>
              <a:custGeom>
                <a:avLst/>
                <a:gdLst>
                  <a:gd name="connsiteX0" fmla="*/ 144552 w 144723"/>
                  <a:gd name="connsiteY0" fmla="*/ 3047 h 48787"/>
                  <a:gd name="connsiteX1" fmla="*/ 141980 w 144723"/>
                  <a:gd name="connsiteY1" fmla="*/ 7429 h 48787"/>
                  <a:gd name="connsiteX2" fmla="*/ 4725 w 144723"/>
                  <a:gd name="connsiteY2" fmla="*/ 48672 h 48787"/>
                  <a:gd name="connsiteX3" fmla="*/ 58 w 144723"/>
                  <a:gd name="connsiteY3" fmla="*/ 46196 h 48787"/>
                  <a:gd name="connsiteX4" fmla="*/ 2535 w 144723"/>
                  <a:gd name="connsiteY4" fmla="*/ 41528 h 48787"/>
                  <a:gd name="connsiteX5" fmla="*/ 139790 w 144723"/>
                  <a:gd name="connsiteY5" fmla="*/ 190 h 48787"/>
                  <a:gd name="connsiteX6" fmla="*/ 144457 w 144723"/>
                  <a:gd name="connsiteY6" fmla="*/ 2762 h 4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723" h="48787">
                    <a:moveTo>
                      <a:pt x="144552" y="3047"/>
                    </a:moveTo>
                    <a:cubicBezTo>
                      <a:pt x="144895" y="4942"/>
                      <a:pt x="143800" y="6802"/>
                      <a:pt x="141980" y="7429"/>
                    </a:cubicBezTo>
                    <a:lnTo>
                      <a:pt x="4725" y="48672"/>
                    </a:lnTo>
                    <a:cubicBezTo>
                      <a:pt x="2754" y="49277"/>
                      <a:pt x="668" y="48168"/>
                      <a:pt x="58" y="46196"/>
                    </a:cubicBezTo>
                    <a:cubicBezTo>
                      <a:pt x="-552" y="44223"/>
                      <a:pt x="563" y="42133"/>
                      <a:pt x="2535" y="41528"/>
                    </a:cubicBezTo>
                    <a:lnTo>
                      <a:pt x="139790" y="190"/>
                    </a:lnTo>
                    <a:cubicBezTo>
                      <a:pt x="141790" y="-364"/>
                      <a:pt x="143857" y="778"/>
                      <a:pt x="144457" y="27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5" name="MG-任意多边形 794" hidden="1"/>
              <p:cNvSpPr/>
              <p:nvPr>
                <p:custDataLst>
                  <p:tags r:id="rId784"/>
                </p:custDataLst>
              </p:nvPr>
            </p:nvSpPr>
            <p:spPr>
              <a:xfrm>
                <a:off x="9905172" y="1691343"/>
                <a:ext cx="274085" cy="73353"/>
              </a:xfrm>
              <a:custGeom>
                <a:avLst/>
                <a:gdLst>
                  <a:gd name="connsiteX0" fmla="*/ 273922 w 274085"/>
                  <a:gd name="connsiteY0" fmla="*/ 2641 h 73353"/>
                  <a:gd name="connsiteX1" fmla="*/ 271445 w 274085"/>
                  <a:gd name="connsiteY1" fmla="*/ 6641 h 73353"/>
                  <a:gd name="connsiteX2" fmla="*/ 3983 w 274085"/>
                  <a:gd name="connsiteY2" fmla="*/ 73316 h 73353"/>
                  <a:gd name="connsiteX3" fmla="*/ -17 w 274085"/>
                  <a:gd name="connsiteY3" fmla="*/ 70840 h 73353"/>
                  <a:gd name="connsiteX4" fmla="*/ 2364 w 274085"/>
                  <a:gd name="connsiteY4" fmla="*/ 66839 h 73353"/>
                  <a:gd name="connsiteX5" fmla="*/ 269826 w 274085"/>
                  <a:gd name="connsiteY5" fmla="*/ 164 h 73353"/>
                  <a:gd name="connsiteX6" fmla="*/ 273798 w 274085"/>
                  <a:gd name="connsiteY6" fmla="*/ 2440 h 73353"/>
                  <a:gd name="connsiteX7" fmla="*/ 273827 w 274085"/>
                  <a:gd name="connsiteY7" fmla="*/ 2545 h 73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085" h="73353">
                    <a:moveTo>
                      <a:pt x="273922" y="2641"/>
                    </a:moveTo>
                    <a:cubicBezTo>
                      <a:pt x="274236" y="4410"/>
                      <a:pt x="273169" y="6134"/>
                      <a:pt x="271445" y="6641"/>
                    </a:cubicBezTo>
                    <a:lnTo>
                      <a:pt x="3983" y="73316"/>
                    </a:lnTo>
                    <a:cubicBezTo>
                      <a:pt x="2193" y="73733"/>
                      <a:pt x="411" y="72625"/>
                      <a:pt x="-17" y="70840"/>
                    </a:cubicBezTo>
                    <a:cubicBezTo>
                      <a:pt x="-436" y="69081"/>
                      <a:pt x="621" y="67306"/>
                      <a:pt x="2364" y="66839"/>
                    </a:cubicBezTo>
                    <a:lnTo>
                      <a:pt x="269826" y="164"/>
                    </a:lnTo>
                    <a:cubicBezTo>
                      <a:pt x="271550" y="-305"/>
                      <a:pt x="273331" y="715"/>
                      <a:pt x="273798" y="2440"/>
                    </a:cubicBezTo>
                    <a:cubicBezTo>
                      <a:pt x="273807" y="2476"/>
                      <a:pt x="273817" y="2510"/>
                      <a:pt x="273827" y="2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6" name="MG-任意多边形 795" hidden="1"/>
              <p:cNvSpPr/>
              <p:nvPr>
                <p:custDataLst>
                  <p:tags r:id="rId785"/>
                </p:custDataLst>
              </p:nvPr>
            </p:nvSpPr>
            <p:spPr>
              <a:xfrm>
                <a:off x="9905592" y="1621135"/>
                <a:ext cx="103850" cy="143271"/>
              </a:xfrm>
              <a:custGeom>
                <a:avLst/>
                <a:gdLst>
                  <a:gd name="connsiteX0" fmla="*/ 103671 w 103850"/>
                  <a:gd name="connsiteY0" fmla="*/ 2459 h 143271"/>
                  <a:gd name="connsiteX1" fmla="*/ 103195 w 103850"/>
                  <a:gd name="connsiteY1" fmla="*/ 4935 h 143271"/>
                  <a:gd name="connsiteX2" fmla="*/ 5278 w 103850"/>
                  <a:gd name="connsiteY2" fmla="*/ 142381 h 143271"/>
                  <a:gd name="connsiteX3" fmla="*/ 830 w 103850"/>
                  <a:gd name="connsiteY3" fmla="*/ 142421 h 143271"/>
                  <a:gd name="connsiteX4" fmla="*/ 230 w 103850"/>
                  <a:gd name="connsiteY4" fmla="*/ 138762 h 143271"/>
                  <a:gd name="connsiteX5" fmla="*/ 97956 w 103850"/>
                  <a:gd name="connsiteY5" fmla="*/ 1316 h 143271"/>
                  <a:gd name="connsiteX6" fmla="*/ 102214 w 103850"/>
                  <a:gd name="connsiteY6" fmla="*/ 626 h 143271"/>
                  <a:gd name="connsiteX7" fmla="*/ 102242 w 103850"/>
                  <a:gd name="connsiteY7" fmla="*/ 649 h 143271"/>
                  <a:gd name="connsiteX8" fmla="*/ 103671 w 103850"/>
                  <a:gd name="connsiteY8" fmla="*/ 2459 h 14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50" h="143271">
                    <a:moveTo>
                      <a:pt x="103671" y="2459"/>
                    </a:moveTo>
                    <a:cubicBezTo>
                      <a:pt x="103852" y="3315"/>
                      <a:pt x="103681" y="4209"/>
                      <a:pt x="103195" y="4935"/>
                    </a:cubicBezTo>
                    <a:lnTo>
                      <a:pt x="5278" y="142381"/>
                    </a:lnTo>
                    <a:cubicBezTo>
                      <a:pt x="4059" y="143619"/>
                      <a:pt x="2068" y="143637"/>
                      <a:pt x="830" y="142421"/>
                    </a:cubicBezTo>
                    <a:cubicBezTo>
                      <a:pt x="-142" y="141462"/>
                      <a:pt x="-389" y="139983"/>
                      <a:pt x="230" y="138762"/>
                    </a:cubicBezTo>
                    <a:lnTo>
                      <a:pt x="97956" y="1316"/>
                    </a:lnTo>
                    <a:cubicBezTo>
                      <a:pt x="98937" y="-50"/>
                      <a:pt x="100842" y="-359"/>
                      <a:pt x="102214" y="626"/>
                    </a:cubicBezTo>
                    <a:cubicBezTo>
                      <a:pt x="102223" y="634"/>
                      <a:pt x="102233" y="641"/>
                      <a:pt x="102242" y="649"/>
                    </a:cubicBezTo>
                    <a:cubicBezTo>
                      <a:pt x="102918" y="1063"/>
                      <a:pt x="103423" y="1704"/>
                      <a:pt x="103671" y="2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7" name="MG-任意多边形 796" hidden="1"/>
              <p:cNvSpPr/>
              <p:nvPr>
                <p:custDataLst>
                  <p:tags r:id="rId786"/>
                </p:custDataLst>
              </p:nvPr>
            </p:nvSpPr>
            <p:spPr>
              <a:xfrm>
                <a:off x="9903996" y="1733230"/>
                <a:ext cx="211419" cy="32161"/>
              </a:xfrm>
              <a:custGeom>
                <a:avLst/>
                <a:gdLst>
                  <a:gd name="connsiteX0" fmla="*/ 211281 w 211419"/>
                  <a:gd name="connsiteY0" fmla="*/ 3902 h 32161"/>
                  <a:gd name="connsiteX1" fmla="*/ 211281 w 211419"/>
                  <a:gd name="connsiteY1" fmla="*/ 3902 h 32161"/>
                  <a:gd name="connsiteX2" fmla="*/ 207528 w 211419"/>
                  <a:gd name="connsiteY2" fmla="*/ 8659 h 32161"/>
                  <a:gd name="connsiteX3" fmla="*/ 207471 w 211419"/>
                  <a:gd name="connsiteY3" fmla="*/ 8664 h 32161"/>
                  <a:gd name="connsiteX4" fmla="*/ 4779 w 211419"/>
                  <a:gd name="connsiteY4" fmla="*/ 32191 h 32161"/>
                  <a:gd name="connsiteX5" fmla="*/ -79 w 211419"/>
                  <a:gd name="connsiteY5" fmla="*/ 28381 h 32161"/>
                  <a:gd name="connsiteX6" fmla="*/ 3674 w 211419"/>
                  <a:gd name="connsiteY6" fmla="*/ 23624 h 32161"/>
                  <a:gd name="connsiteX7" fmla="*/ 3731 w 211419"/>
                  <a:gd name="connsiteY7" fmla="*/ 23619 h 32161"/>
                  <a:gd name="connsiteX8" fmla="*/ 206423 w 211419"/>
                  <a:gd name="connsiteY8" fmla="*/ 92 h 32161"/>
                  <a:gd name="connsiteX9" fmla="*/ 211261 w 211419"/>
                  <a:gd name="connsiteY9" fmla="*/ 3743 h 32161"/>
                  <a:gd name="connsiteX10" fmla="*/ 211281 w 211419"/>
                  <a:gd name="connsiteY10" fmla="*/ 3902 h 3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19" h="32161">
                    <a:moveTo>
                      <a:pt x="211281" y="3902"/>
                    </a:moveTo>
                    <a:cubicBezTo>
                      <a:pt x="211281" y="3902"/>
                      <a:pt x="211281" y="3902"/>
                      <a:pt x="211281" y="3902"/>
                    </a:cubicBezTo>
                    <a:cubicBezTo>
                      <a:pt x="211557" y="6253"/>
                      <a:pt x="209871" y="8382"/>
                      <a:pt x="207528" y="8659"/>
                    </a:cubicBezTo>
                    <a:cubicBezTo>
                      <a:pt x="207509" y="8660"/>
                      <a:pt x="207490" y="8662"/>
                      <a:pt x="207471" y="8664"/>
                    </a:cubicBezTo>
                    <a:lnTo>
                      <a:pt x="4779" y="32191"/>
                    </a:lnTo>
                    <a:cubicBezTo>
                      <a:pt x="2407" y="32420"/>
                      <a:pt x="264" y="30743"/>
                      <a:pt x="-79" y="28381"/>
                    </a:cubicBezTo>
                    <a:cubicBezTo>
                      <a:pt x="-355" y="26030"/>
                      <a:pt x="1331" y="23900"/>
                      <a:pt x="3674" y="23624"/>
                    </a:cubicBezTo>
                    <a:cubicBezTo>
                      <a:pt x="3693" y="23622"/>
                      <a:pt x="3712" y="23620"/>
                      <a:pt x="3731" y="23619"/>
                    </a:cubicBezTo>
                    <a:lnTo>
                      <a:pt x="206423" y="92"/>
                    </a:lnTo>
                    <a:cubicBezTo>
                      <a:pt x="208766" y="-236"/>
                      <a:pt x="210938" y="1399"/>
                      <a:pt x="211261" y="3743"/>
                    </a:cubicBezTo>
                    <a:cubicBezTo>
                      <a:pt x="211271" y="3796"/>
                      <a:pt x="211271" y="3849"/>
                      <a:pt x="211281" y="3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8" name="MG-任意多边形 797" hidden="1"/>
              <p:cNvSpPr/>
              <p:nvPr>
                <p:custDataLst>
                  <p:tags r:id="rId787"/>
                </p:custDataLst>
              </p:nvPr>
            </p:nvSpPr>
            <p:spPr>
              <a:xfrm>
                <a:off x="10106033" y="1689438"/>
                <a:ext cx="74929" cy="53795"/>
              </a:xfrm>
              <a:custGeom>
                <a:avLst/>
                <a:gdLst>
                  <a:gd name="connsiteX0" fmla="*/ 74680 w 74929"/>
                  <a:gd name="connsiteY0" fmla="*/ 4164 h 53795"/>
                  <a:gd name="connsiteX1" fmla="*/ 72489 w 74929"/>
                  <a:gd name="connsiteY1" fmla="*/ 9594 h 53795"/>
                  <a:gd name="connsiteX2" fmla="*/ 8005 w 74929"/>
                  <a:gd name="connsiteY2" fmla="*/ 52932 h 53795"/>
                  <a:gd name="connsiteX3" fmla="*/ 852 w 74929"/>
                  <a:gd name="connsiteY3" fmla="*/ 51627 h 53795"/>
                  <a:gd name="connsiteX4" fmla="*/ 766 w 74929"/>
                  <a:gd name="connsiteY4" fmla="*/ 51504 h 53795"/>
                  <a:gd name="connsiteX5" fmla="*/ 2195 w 74929"/>
                  <a:gd name="connsiteY5" fmla="*/ 44265 h 53795"/>
                  <a:gd name="connsiteX6" fmla="*/ 66965 w 74929"/>
                  <a:gd name="connsiteY6" fmla="*/ 926 h 53795"/>
                  <a:gd name="connsiteX7" fmla="*/ 74204 w 74929"/>
                  <a:gd name="connsiteY7" fmla="*/ 2355 h 53795"/>
                  <a:gd name="connsiteX8" fmla="*/ 74680 w 74929"/>
                  <a:gd name="connsiteY8" fmla="*/ 4164 h 5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929" h="53795">
                    <a:moveTo>
                      <a:pt x="74680" y="4164"/>
                    </a:moveTo>
                    <a:cubicBezTo>
                      <a:pt x="75185" y="6256"/>
                      <a:pt x="74299" y="8435"/>
                      <a:pt x="72489" y="9594"/>
                    </a:cubicBezTo>
                    <a:lnTo>
                      <a:pt x="8005" y="52932"/>
                    </a:lnTo>
                    <a:cubicBezTo>
                      <a:pt x="5671" y="54548"/>
                      <a:pt x="2461" y="53964"/>
                      <a:pt x="852" y="51627"/>
                    </a:cubicBezTo>
                    <a:cubicBezTo>
                      <a:pt x="823" y="51586"/>
                      <a:pt x="795" y="51545"/>
                      <a:pt x="766" y="51504"/>
                    </a:cubicBezTo>
                    <a:cubicBezTo>
                      <a:pt x="-825" y="49107"/>
                      <a:pt x="-186" y="45876"/>
                      <a:pt x="2195" y="44265"/>
                    </a:cubicBezTo>
                    <a:lnTo>
                      <a:pt x="66965" y="926"/>
                    </a:lnTo>
                    <a:cubicBezTo>
                      <a:pt x="69365" y="-666"/>
                      <a:pt x="72594" y="-29"/>
                      <a:pt x="74204" y="2355"/>
                    </a:cubicBezTo>
                    <a:cubicBezTo>
                      <a:pt x="74480" y="2922"/>
                      <a:pt x="74642" y="3537"/>
                      <a:pt x="74680" y="41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9" name="MG-任意多边形 798" hidden="1"/>
              <p:cNvSpPr/>
              <p:nvPr>
                <p:custDataLst>
                  <p:tags r:id="rId788"/>
                </p:custDataLst>
              </p:nvPr>
            </p:nvSpPr>
            <p:spPr>
              <a:xfrm>
                <a:off x="10107021" y="1733527"/>
                <a:ext cx="226237" cy="33206"/>
              </a:xfrm>
              <a:custGeom>
                <a:avLst/>
                <a:gdLst>
                  <a:gd name="connsiteX0" fmla="*/ 226093 w 226237"/>
                  <a:gd name="connsiteY0" fmla="*/ 27799 h 33206"/>
                  <a:gd name="connsiteX1" fmla="*/ 226093 w 226237"/>
                  <a:gd name="connsiteY1" fmla="*/ 29228 h 33206"/>
                  <a:gd name="connsiteX2" fmla="*/ 221044 w 226237"/>
                  <a:gd name="connsiteY2" fmla="*/ 33228 h 33206"/>
                  <a:gd name="connsiteX3" fmla="*/ 3875 w 226237"/>
                  <a:gd name="connsiteY3" fmla="*/ 9035 h 33206"/>
                  <a:gd name="connsiteX4" fmla="*/ -78 w 226237"/>
                  <a:gd name="connsiteY4" fmla="*/ 4034 h 33206"/>
                  <a:gd name="connsiteX5" fmla="*/ 4922 w 226237"/>
                  <a:gd name="connsiteY5" fmla="*/ 81 h 33206"/>
                  <a:gd name="connsiteX6" fmla="*/ 222092 w 226237"/>
                  <a:gd name="connsiteY6" fmla="*/ 24179 h 33206"/>
                  <a:gd name="connsiteX7" fmla="*/ 226093 w 226237"/>
                  <a:gd name="connsiteY7" fmla="*/ 27799 h 3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237" h="33206">
                    <a:moveTo>
                      <a:pt x="226093" y="27799"/>
                    </a:moveTo>
                    <a:cubicBezTo>
                      <a:pt x="226140" y="28274"/>
                      <a:pt x="226140" y="28752"/>
                      <a:pt x="226093" y="29228"/>
                    </a:cubicBezTo>
                    <a:cubicBezTo>
                      <a:pt x="225797" y="31721"/>
                      <a:pt x="223540" y="33507"/>
                      <a:pt x="221044" y="33228"/>
                    </a:cubicBezTo>
                    <a:lnTo>
                      <a:pt x="3875" y="9035"/>
                    </a:lnTo>
                    <a:cubicBezTo>
                      <a:pt x="1398" y="8745"/>
                      <a:pt x="-364" y="6507"/>
                      <a:pt x="-78" y="4034"/>
                    </a:cubicBezTo>
                    <a:cubicBezTo>
                      <a:pt x="207" y="1561"/>
                      <a:pt x="2446" y="-209"/>
                      <a:pt x="4922" y="81"/>
                    </a:cubicBezTo>
                    <a:lnTo>
                      <a:pt x="222092" y="24179"/>
                    </a:lnTo>
                    <a:cubicBezTo>
                      <a:pt x="224054" y="24415"/>
                      <a:pt x="225664" y="25866"/>
                      <a:pt x="226093" y="277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0" name="MG-任意多边形 799" hidden="1"/>
              <p:cNvSpPr/>
              <p:nvPr>
                <p:custDataLst>
                  <p:tags r:id="rId789"/>
                </p:custDataLst>
              </p:nvPr>
            </p:nvSpPr>
            <p:spPr>
              <a:xfrm>
                <a:off x="10171961" y="1690894"/>
                <a:ext cx="159908" cy="74800"/>
              </a:xfrm>
              <a:custGeom>
                <a:avLst/>
                <a:gdLst>
                  <a:gd name="connsiteX0" fmla="*/ 159628 w 159908"/>
                  <a:gd name="connsiteY0" fmla="*/ 70622 h 74800"/>
                  <a:gd name="connsiteX1" fmla="*/ 159628 w 159908"/>
                  <a:gd name="connsiteY1" fmla="*/ 72812 h 74800"/>
                  <a:gd name="connsiteX2" fmla="*/ 154961 w 159908"/>
                  <a:gd name="connsiteY2" fmla="*/ 74527 h 74800"/>
                  <a:gd name="connsiteX3" fmla="*/ 2561 w 159908"/>
                  <a:gd name="connsiteY3" fmla="*/ 6995 h 74800"/>
                  <a:gd name="connsiteX4" fmla="*/ -1 w 159908"/>
                  <a:gd name="connsiteY4" fmla="*/ 2722 h 74800"/>
                  <a:gd name="connsiteX5" fmla="*/ 4266 w 159908"/>
                  <a:gd name="connsiteY5" fmla="*/ 156 h 74800"/>
                  <a:gd name="connsiteX6" fmla="*/ 5323 w 159908"/>
                  <a:gd name="connsiteY6" fmla="*/ 613 h 74800"/>
                  <a:gd name="connsiteX7" fmla="*/ 157723 w 159908"/>
                  <a:gd name="connsiteY7" fmla="*/ 68145 h 74800"/>
                  <a:gd name="connsiteX8" fmla="*/ 159628 w 159908"/>
                  <a:gd name="connsiteY8" fmla="*/ 70622 h 7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908" h="74800">
                    <a:moveTo>
                      <a:pt x="159628" y="70622"/>
                    </a:moveTo>
                    <a:cubicBezTo>
                      <a:pt x="159857" y="71333"/>
                      <a:pt x="159857" y="72101"/>
                      <a:pt x="159628" y="72812"/>
                    </a:cubicBezTo>
                    <a:cubicBezTo>
                      <a:pt x="158809" y="74571"/>
                      <a:pt x="156723" y="75338"/>
                      <a:pt x="154961" y="74527"/>
                    </a:cubicBezTo>
                    <a:lnTo>
                      <a:pt x="2561" y="6995"/>
                    </a:lnTo>
                    <a:cubicBezTo>
                      <a:pt x="675" y="6523"/>
                      <a:pt x="-478" y="4611"/>
                      <a:pt x="-1" y="2722"/>
                    </a:cubicBezTo>
                    <a:cubicBezTo>
                      <a:pt x="465" y="834"/>
                      <a:pt x="2380" y="-316"/>
                      <a:pt x="4266" y="156"/>
                    </a:cubicBezTo>
                    <a:cubicBezTo>
                      <a:pt x="4637" y="249"/>
                      <a:pt x="4999" y="403"/>
                      <a:pt x="5323" y="613"/>
                    </a:cubicBezTo>
                    <a:lnTo>
                      <a:pt x="157723" y="68145"/>
                    </a:lnTo>
                    <a:cubicBezTo>
                      <a:pt x="158714" y="68629"/>
                      <a:pt x="159418" y="69544"/>
                      <a:pt x="159628" y="706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1" name="MG-任意多边形 800" hidden="1"/>
              <p:cNvSpPr/>
              <p:nvPr>
                <p:custDataLst>
                  <p:tags r:id="rId790"/>
                </p:custDataLst>
              </p:nvPr>
            </p:nvSpPr>
            <p:spPr>
              <a:xfrm>
                <a:off x="10323416" y="1757043"/>
                <a:ext cx="195853" cy="91276"/>
              </a:xfrm>
              <a:custGeom>
                <a:avLst/>
                <a:gdLst>
                  <a:gd name="connsiteX0" fmla="*/ 195530 w 195853"/>
                  <a:gd name="connsiteY0" fmla="*/ 85055 h 91276"/>
                  <a:gd name="connsiteX1" fmla="*/ 195530 w 195853"/>
                  <a:gd name="connsiteY1" fmla="*/ 88198 h 91276"/>
                  <a:gd name="connsiteX2" fmla="*/ 188786 w 195853"/>
                  <a:gd name="connsiteY2" fmla="*/ 90914 h 91276"/>
                  <a:gd name="connsiteX3" fmla="*/ 188672 w 195853"/>
                  <a:gd name="connsiteY3" fmla="*/ 90865 h 91276"/>
                  <a:gd name="connsiteX4" fmla="*/ 3029 w 195853"/>
                  <a:gd name="connsiteY4" fmla="*/ 9998 h 91276"/>
                  <a:gd name="connsiteX5" fmla="*/ 315 w 195853"/>
                  <a:gd name="connsiteY5" fmla="*/ 3187 h 91276"/>
                  <a:gd name="connsiteX6" fmla="*/ 7125 w 195853"/>
                  <a:gd name="connsiteY6" fmla="*/ 473 h 91276"/>
                  <a:gd name="connsiteX7" fmla="*/ 192768 w 195853"/>
                  <a:gd name="connsiteY7" fmla="*/ 81435 h 91276"/>
                  <a:gd name="connsiteX8" fmla="*/ 195530 w 195853"/>
                  <a:gd name="connsiteY8" fmla="*/ 85055 h 9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853" h="91276">
                    <a:moveTo>
                      <a:pt x="195530" y="85055"/>
                    </a:moveTo>
                    <a:cubicBezTo>
                      <a:pt x="195816" y="86083"/>
                      <a:pt x="195816" y="87169"/>
                      <a:pt x="195530" y="88198"/>
                    </a:cubicBezTo>
                    <a:cubicBezTo>
                      <a:pt x="194415" y="90812"/>
                      <a:pt x="191396" y="92027"/>
                      <a:pt x="188786" y="90914"/>
                    </a:cubicBezTo>
                    <a:cubicBezTo>
                      <a:pt x="188748" y="90897"/>
                      <a:pt x="188710" y="90881"/>
                      <a:pt x="188672" y="90865"/>
                    </a:cubicBezTo>
                    <a:lnTo>
                      <a:pt x="3029" y="9998"/>
                    </a:lnTo>
                    <a:cubicBezTo>
                      <a:pt x="401" y="8867"/>
                      <a:pt x="-819" y="5817"/>
                      <a:pt x="315" y="3187"/>
                    </a:cubicBezTo>
                    <a:cubicBezTo>
                      <a:pt x="1448" y="558"/>
                      <a:pt x="4497" y="-658"/>
                      <a:pt x="7125" y="473"/>
                    </a:cubicBezTo>
                    <a:lnTo>
                      <a:pt x="192768" y="81435"/>
                    </a:lnTo>
                    <a:cubicBezTo>
                      <a:pt x="194196" y="82157"/>
                      <a:pt x="195206" y="83491"/>
                      <a:pt x="195530" y="850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2" name="MG-任意多边形 801" hidden="1"/>
              <p:cNvSpPr/>
              <p:nvPr>
                <p:custDataLst>
                  <p:tags r:id="rId791"/>
                </p:custDataLst>
              </p:nvPr>
            </p:nvSpPr>
            <p:spPr>
              <a:xfrm>
                <a:off x="10363664" y="2360888"/>
                <a:ext cx="116950" cy="179233"/>
              </a:xfrm>
              <a:custGeom>
                <a:avLst/>
                <a:gdLst>
                  <a:gd name="connsiteX0" fmla="*/ 116706 w 116950"/>
                  <a:gd name="connsiteY0" fmla="*/ 1656 h 179233"/>
                  <a:gd name="connsiteX1" fmla="*/ 116706 w 116950"/>
                  <a:gd name="connsiteY1" fmla="*/ 3180 h 179233"/>
                  <a:gd name="connsiteX2" fmla="*/ 3549 w 116950"/>
                  <a:gd name="connsiteY2" fmla="*/ 178345 h 179233"/>
                  <a:gd name="connsiteX3" fmla="*/ 939 w 116950"/>
                  <a:gd name="connsiteY3" fmla="*/ 179021 h 179233"/>
                  <a:gd name="connsiteX4" fmla="*/ 787 w 116950"/>
                  <a:gd name="connsiteY4" fmla="*/ 178916 h 179233"/>
                  <a:gd name="connsiteX5" fmla="*/ 215 w 116950"/>
                  <a:gd name="connsiteY5" fmla="*/ 176154 h 179233"/>
                  <a:gd name="connsiteX6" fmla="*/ 113372 w 116950"/>
                  <a:gd name="connsiteY6" fmla="*/ 989 h 179233"/>
                  <a:gd name="connsiteX7" fmla="*/ 115982 w 116950"/>
                  <a:gd name="connsiteY7" fmla="*/ 313 h 179233"/>
                  <a:gd name="connsiteX8" fmla="*/ 116135 w 116950"/>
                  <a:gd name="connsiteY8" fmla="*/ 418 h 179233"/>
                  <a:gd name="connsiteX9" fmla="*/ 116706 w 116950"/>
                  <a:gd name="connsiteY9" fmla="*/ 1656 h 179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950" h="179233">
                    <a:moveTo>
                      <a:pt x="116706" y="1656"/>
                    </a:moveTo>
                    <a:cubicBezTo>
                      <a:pt x="116887" y="2151"/>
                      <a:pt x="116887" y="2685"/>
                      <a:pt x="116706" y="3180"/>
                    </a:cubicBezTo>
                    <a:lnTo>
                      <a:pt x="3549" y="178345"/>
                    </a:lnTo>
                    <a:cubicBezTo>
                      <a:pt x="3016" y="179250"/>
                      <a:pt x="1844" y="179554"/>
                      <a:pt x="939" y="179021"/>
                    </a:cubicBezTo>
                    <a:cubicBezTo>
                      <a:pt x="892" y="178983"/>
                      <a:pt x="835" y="178954"/>
                      <a:pt x="787" y="178916"/>
                    </a:cubicBezTo>
                    <a:cubicBezTo>
                      <a:pt x="-128" y="178307"/>
                      <a:pt x="-385" y="177078"/>
                      <a:pt x="215" y="176154"/>
                    </a:cubicBezTo>
                    <a:lnTo>
                      <a:pt x="113372" y="989"/>
                    </a:lnTo>
                    <a:cubicBezTo>
                      <a:pt x="113906" y="84"/>
                      <a:pt x="115077" y="-221"/>
                      <a:pt x="115982" y="313"/>
                    </a:cubicBezTo>
                    <a:cubicBezTo>
                      <a:pt x="116030" y="351"/>
                      <a:pt x="116087" y="380"/>
                      <a:pt x="116135" y="418"/>
                    </a:cubicBezTo>
                    <a:cubicBezTo>
                      <a:pt x="116468" y="742"/>
                      <a:pt x="116678" y="1189"/>
                      <a:pt x="116706" y="1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3" name="MG-任意多边形 802" hidden="1"/>
              <p:cNvSpPr/>
              <p:nvPr>
                <p:custDataLst>
                  <p:tags r:id="rId792"/>
                </p:custDataLst>
              </p:nvPr>
            </p:nvSpPr>
            <p:spPr>
              <a:xfrm>
                <a:off x="10362464" y="2360969"/>
                <a:ext cx="8858" cy="179518"/>
              </a:xfrm>
              <a:custGeom>
                <a:avLst/>
                <a:gdLst>
                  <a:gd name="connsiteX0" fmla="*/ 8749 w 8858"/>
                  <a:gd name="connsiteY0" fmla="*/ 1860 h 179518"/>
                  <a:gd name="connsiteX1" fmla="*/ 8749 w 8858"/>
                  <a:gd name="connsiteY1" fmla="*/ 2622 h 179518"/>
                  <a:gd name="connsiteX2" fmla="*/ 5130 w 8858"/>
                  <a:gd name="connsiteY2" fmla="*/ 177406 h 179518"/>
                  <a:gd name="connsiteX3" fmla="*/ 2006 w 8858"/>
                  <a:gd name="connsiteY3" fmla="*/ 179520 h 179518"/>
                  <a:gd name="connsiteX4" fmla="*/ -109 w 8858"/>
                  <a:gd name="connsiteY4" fmla="*/ 177406 h 179518"/>
                  <a:gd name="connsiteX5" fmla="*/ 3511 w 8858"/>
                  <a:gd name="connsiteY5" fmla="*/ 2622 h 179518"/>
                  <a:gd name="connsiteX6" fmla="*/ 6178 w 8858"/>
                  <a:gd name="connsiteY6" fmla="*/ 50 h 179518"/>
                  <a:gd name="connsiteX7" fmla="*/ 8749 w 8858"/>
                  <a:gd name="connsiteY7" fmla="*/ 1860 h 1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58" h="179518">
                    <a:moveTo>
                      <a:pt x="8749" y="1860"/>
                    </a:moveTo>
                    <a:lnTo>
                      <a:pt x="8749" y="2622"/>
                    </a:lnTo>
                    <a:lnTo>
                      <a:pt x="5130" y="177406"/>
                    </a:lnTo>
                    <a:cubicBezTo>
                      <a:pt x="4854" y="178853"/>
                      <a:pt x="3453" y="179796"/>
                      <a:pt x="2006" y="179520"/>
                    </a:cubicBezTo>
                    <a:cubicBezTo>
                      <a:pt x="939" y="179320"/>
                      <a:pt x="101" y="178482"/>
                      <a:pt x="-109" y="177406"/>
                    </a:cubicBezTo>
                    <a:lnTo>
                      <a:pt x="3511" y="2622"/>
                    </a:lnTo>
                    <a:cubicBezTo>
                      <a:pt x="3558" y="1184"/>
                      <a:pt x="4739" y="50"/>
                      <a:pt x="6178" y="50"/>
                    </a:cubicBezTo>
                    <a:cubicBezTo>
                      <a:pt x="7321" y="88"/>
                      <a:pt x="8330" y="793"/>
                      <a:pt x="8749" y="18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4" name="MG-任意多边形 803" hidden="1"/>
              <p:cNvSpPr/>
              <p:nvPr>
                <p:custDataLst>
                  <p:tags r:id="rId793"/>
                </p:custDataLst>
              </p:nvPr>
            </p:nvSpPr>
            <p:spPr>
              <a:xfrm>
                <a:off x="10363718" y="2535864"/>
                <a:ext cx="160687" cy="136220"/>
              </a:xfrm>
              <a:custGeom>
                <a:avLst/>
                <a:gdLst>
                  <a:gd name="connsiteX0" fmla="*/ 160372 w 160687"/>
                  <a:gd name="connsiteY0" fmla="*/ 133956 h 136220"/>
                  <a:gd name="connsiteX1" fmla="*/ 160372 w 160687"/>
                  <a:gd name="connsiteY1" fmla="*/ 135670 h 136220"/>
                  <a:gd name="connsiteX2" fmla="*/ 157543 w 160687"/>
                  <a:gd name="connsiteY2" fmla="*/ 135699 h 136220"/>
                  <a:gd name="connsiteX3" fmla="*/ 157514 w 160687"/>
                  <a:gd name="connsiteY3" fmla="*/ 135670 h 136220"/>
                  <a:gd name="connsiteX4" fmla="*/ 637 w 160687"/>
                  <a:gd name="connsiteY4" fmla="*/ 3654 h 136220"/>
                  <a:gd name="connsiteX5" fmla="*/ 352 w 160687"/>
                  <a:gd name="connsiteY5" fmla="*/ 796 h 136220"/>
                  <a:gd name="connsiteX6" fmla="*/ 3209 w 160687"/>
                  <a:gd name="connsiteY6" fmla="*/ 510 h 136220"/>
                  <a:gd name="connsiteX7" fmla="*/ 159895 w 160687"/>
                  <a:gd name="connsiteY7" fmla="*/ 132527 h 136220"/>
                  <a:gd name="connsiteX8" fmla="*/ 160372 w 160687"/>
                  <a:gd name="connsiteY8" fmla="*/ 133956 h 1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687" h="136220">
                    <a:moveTo>
                      <a:pt x="160372" y="133956"/>
                    </a:moveTo>
                    <a:cubicBezTo>
                      <a:pt x="160648" y="134499"/>
                      <a:pt x="160648" y="135127"/>
                      <a:pt x="160372" y="135670"/>
                    </a:cubicBezTo>
                    <a:cubicBezTo>
                      <a:pt x="159600" y="136461"/>
                      <a:pt x="158333" y="136470"/>
                      <a:pt x="157543" y="135699"/>
                    </a:cubicBezTo>
                    <a:cubicBezTo>
                      <a:pt x="157533" y="135689"/>
                      <a:pt x="157524" y="135680"/>
                      <a:pt x="157514" y="135670"/>
                    </a:cubicBezTo>
                    <a:lnTo>
                      <a:pt x="637" y="3654"/>
                    </a:lnTo>
                    <a:cubicBezTo>
                      <a:pt x="-229" y="2939"/>
                      <a:pt x="-363" y="1663"/>
                      <a:pt x="352" y="796"/>
                    </a:cubicBezTo>
                    <a:cubicBezTo>
                      <a:pt x="1066" y="-71"/>
                      <a:pt x="2343" y="-204"/>
                      <a:pt x="3209" y="510"/>
                    </a:cubicBezTo>
                    <a:lnTo>
                      <a:pt x="159895" y="132527"/>
                    </a:lnTo>
                    <a:cubicBezTo>
                      <a:pt x="160257" y="132908"/>
                      <a:pt x="160429" y="133432"/>
                      <a:pt x="160372" y="133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5" name="MG-任意多边形 804" hidden="1"/>
              <p:cNvSpPr/>
              <p:nvPr>
                <p:custDataLst>
                  <p:tags r:id="rId794"/>
                </p:custDataLst>
              </p:nvPr>
            </p:nvSpPr>
            <p:spPr>
              <a:xfrm>
                <a:off x="8928882" y="1619855"/>
                <a:ext cx="132833" cy="121294"/>
              </a:xfrm>
              <a:custGeom>
                <a:avLst/>
                <a:gdLst>
                  <a:gd name="connsiteX0" fmla="*/ 132644 w 132833"/>
                  <a:gd name="connsiteY0" fmla="*/ 1834 h 121294"/>
                  <a:gd name="connsiteX1" fmla="*/ 131882 w 132833"/>
                  <a:gd name="connsiteY1" fmla="*/ 4215 h 121294"/>
                  <a:gd name="connsiteX2" fmla="*/ 4056 w 132833"/>
                  <a:gd name="connsiteY2" fmla="*/ 120706 h 121294"/>
                  <a:gd name="connsiteX3" fmla="*/ 532 w 132833"/>
                  <a:gd name="connsiteY3" fmla="*/ 120516 h 121294"/>
                  <a:gd name="connsiteX4" fmla="*/ 722 w 132833"/>
                  <a:gd name="connsiteY4" fmla="*/ 116991 h 121294"/>
                  <a:gd name="connsiteX5" fmla="*/ 128548 w 132833"/>
                  <a:gd name="connsiteY5" fmla="*/ 786 h 121294"/>
                  <a:gd name="connsiteX6" fmla="*/ 132053 w 132833"/>
                  <a:gd name="connsiteY6" fmla="*/ 765 h 121294"/>
                  <a:gd name="connsiteX7" fmla="*/ 132072 w 132833"/>
                  <a:gd name="connsiteY7" fmla="*/ 786 h 121294"/>
                  <a:gd name="connsiteX8" fmla="*/ 132644 w 132833"/>
                  <a:gd name="connsiteY8" fmla="*/ 1834 h 12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833" h="121294">
                    <a:moveTo>
                      <a:pt x="132644" y="1834"/>
                    </a:moveTo>
                    <a:cubicBezTo>
                      <a:pt x="132882" y="2709"/>
                      <a:pt x="132586" y="3643"/>
                      <a:pt x="131882" y="4215"/>
                    </a:cubicBezTo>
                    <a:lnTo>
                      <a:pt x="4056" y="120706"/>
                    </a:lnTo>
                    <a:cubicBezTo>
                      <a:pt x="3027" y="121626"/>
                      <a:pt x="1456" y="121542"/>
                      <a:pt x="532" y="120516"/>
                    </a:cubicBezTo>
                    <a:cubicBezTo>
                      <a:pt x="-392" y="119490"/>
                      <a:pt x="-306" y="117912"/>
                      <a:pt x="722" y="116991"/>
                    </a:cubicBezTo>
                    <a:lnTo>
                      <a:pt x="128548" y="786"/>
                    </a:lnTo>
                    <a:cubicBezTo>
                      <a:pt x="129510" y="-187"/>
                      <a:pt x="131082" y="-196"/>
                      <a:pt x="132053" y="765"/>
                    </a:cubicBezTo>
                    <a:cubicBezTo>
                      <a:pt x="132053" y="772"/>
                      <a:pt x="132063" y="779"/>
                      <a:pt x="132072" y="786"/>
                    </a:cubicBezTo>
                    <a:cubicBezTo>
                      <a:pt x="132339" y="1087"/>
                      <a:pt x="132539" y="1445"/>
                      <a:pt x="132644" y="18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6" name="MG-任意多边形 805" hidden="1"/>
              <p:cNvSpPr/>
              <p:nvPr>
                <p:custDataLst>
                  <p:tags r:id="rId795"/>
                </p:custDataLst>
              </p:nvPr>
            </p:nvSpPr>
            <p:spPr>
              <a:xfrm>
                <a:off x="8929377" y="1731554"/>
                <a:ext cx="156098" cy="9909"/>
              </a:xfrm>
              <a:custGeom>
                <a:avLst/>
                <a:gdLst>
                  <a:gd name="connsiteX0" fmla="*/ 155961 w 156098"/>
                  <a:gd name="connsiteY0" fmla="*/ 2244 h 9909"/>
                  <a:gd name="connsiteX1" fmla="*/ 155961 w 156098"/>
                  <a:gd name="connsiteY1" fmla="*/ 2721 h 9909"/>
                  <a:gd name="connsiteX2" fmla="*/ 153199 w 156098"/>
                  <a:gd name="connsiteY2" fmla="*/ 5673 h 9909"/>
                  <a:gd name="connsiteX3" fmla="*/ 2228 w 156098"/>
                  <a:gd name="connsiteY3" fmla="*/ 9960 h 9909"/>
                  <a:gd name="connsiteX4" fmla="*/ -58 w 156098"/>
                  <a:gd name="connsiteY4" fmla="*/ 6631 h 9909"/>
                  <a:gd name="connsiteX5" fmla="*/ 2228 w 156098"/>
                  <a:gd name="connsiteY5" fmla="*/ 4340 h 9909"/>
                  <a:gd name="connsiteX6" fmla="*/ 153199 w 156098"/>
                  <a:gd name="connsiteY6" fmla="*/ 54 h 9909"/>
                  <a:gd name="connsiteX7" fmla="*/ 155961 w 156098"/>
                  <a:gd name="connsiteY7" fmla="*/ 2244 h 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098" h="9909">
                    <a:moveTo>
                      <a:pt x="155961" y="2244"/>
                    </a:moveTo>
                    <a:cubicBezTo>
                      <a:pt x="155999" y="2401"/>
                      <a:pt x="155999" y="2564"/>
                      <a:pt x="155961" y="2721"/>
                    </a:cubicBezTo>
                    <a:cubicBezTo>
                      <a:pt x="155961" y="4280"/>
                      <a:pt x="154752" y="5572"/>
                      <a:pt x="153199" y="5673"/>
                    </a:cubicBezTo>
                    <a:lnTo>
                      <a:pt x="2228" y="9960"/>
                    </a:lnTo>
                    <a:cubicBezTo>
                      <a:pt x="675" y="9673"/>
                      <a:pt x="-354" y="8182"/>
                      <a:pt x="-58" y="6631"/>
                    </a:cubicBezTo>
                    <a:cubicBezTo>
                      <a:pt x="151" y="5466"/>
                      <a:pt x="1066" y="4555"/>
                      <a:pt x="2228" y="4340"/>
                    </a:cubicBezTo>
                    <a:lnTo>
                      <a:pt x="153199" y="54"/>
                    </a:lnTo>
                    <a:cubicBezTo>
                      <a:pt x="154542" y="-16"/>
                      <a:pt x="155723" y="923"/>
                      <a:pt x="155961" y="2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7" name="MG-任意多边形 806" hidden="1"/>
              <p:cNvSpPr/>
              <p:nvPr>
                <p:custDataLst>
                  <p:tags r:id="rId796"/>
                </p:custDataLst>
              </p:nvPr>
            </p:nvSpPr>
            <p:spPr>
              <a:xfrm>
                <a:off x="9080280" y="1588950"/>
                <a:ext cx="211813" cy="147520"/>
              </a:xfrm>
              <a:custGeom>
                <a:avLst/>
                <a:gdLst>
                  <a:gd name="connsiteX0" fmla="*/ 211655 w 211813"/>
                  <a:gd name="connsiteY0" fmla="*/ 1783 h 147520"/>
                  <a:gd name="connsiteX1" fmla="*/ 210702 w 211813"/>
                  <a:gd name="connsiteY1" fmla="*/ 4259 h 147520"/>
                  <a:gd name="connsiteX2" fmla="*/ 3534 w 211813"/>
                  <a:gd name="connsiteY2" fmla="*/ 147134 h 147520"/>
                  <a:gd name="connsiteX3" fmla="*/ 343 w 211813"/>
                  <a:gd name="connsiteY3" fmla="*/ 146628 h 147520"/>
                  <a:gd name="connsiteX4" fmla="*/ 295 w 211813"/>
                  <a:gd name="connsiteY4" fmla="*/ 146563 h 147520"/>
                  <a:gd name="connsiteX5" fmla="*/ 876 w 211813"/>
                  <a:gd name="connsiteY5" fmla="*/ 143382 h 147520"/>
                  <a:gd name="connsiteX6" fmla="*/ 962 w 211813"/>
                  <a:gd name="connsiteY6" fmla="*/ 143324 h 147520"/>
                  <a:gd name="connsiteX7" fmla="*/ 208035 w 211813"/>
                  <a:gd name="connsiteY7" fmla="*/ 449 h 147520"/>
                  <a:gd name="connsiteX8" fmla="*/ 211274 w 211813"/>
                  <a:gd name="connsiteY8" fmla="*/ 1021 h 147520"/>
                  <a:gd name="connsiteX9" fmla="*/ 211655 w 211813"/>
                  <a:gd name="connsiteY9" fmla="*/ 1783 h 147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1813" h="147520">
                    <a:moveTo>
                      <a:pt x="211655" y="1783"/>
                    </a:moveTo>
                    <a:cubicBezTo>
                      <a:pt x="211845" y="2723"/>
                      <a:pt x="211474" y="3688"/>
                      <a:pt x="210702" y="4259"/>
                    </a:cubicBezTo>
                    <a:lnTo>
                      <a:pt x="3534" y="147134"/>
                    </a:lnTo>
                    <a:cubicBezTo>
                      <a:pt x="2515" y="147876"/>
                      <a:pt x="1086" y="147650"/>
                      <a:pt x="343" y="146628"/>
                    </a:cubicBezTo>
                    <a:cubicBezTo>
                      <a:pt x="324" y="146607"/>
                      <a:pt x="314" y="146585"/>
                      <a:pt x="295" y="146563"/>
                    </a:cubicBezTo>
                    <a:cubicBezTo>
                      <a:pt x="-419" y="145525"/>
                      <a:pt x="-162" y="144101"/>
                      <a:pt x="876" y="143382"/>
                    </a:cubicBezTo>
                    <a:cubicBezTo>
                      <a:pt x="905" y="143362"/>
                      <a:pt x="933" y="143343"/>
                      <a:pt x="962" y="143324"/>
                    </a:cubicBezTo>
                    <a:lnTo>
                      <a:pt x="208035" y="449"/>
                    </a:lnTo>
                    <a:cubicBezTo>
                      <a:pt x="209093" y="-256"/>
                      <a:pt x="210522" y="-4"/>
                      <a:pt x="211274" y="1021"/>
                    </a:cubicBezTo>
                    <a:cubicBezTo>
                      <a:pt x="211436" y="1258"/>
                      <a:pt x="211560" y="1514"/>
                      <a:pt x="211655" y="17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8" name="MG-任意多边形 807" hidden="1"/>
              <p:cNvSpPr/>
              <p:nvPr>
                <p:custDataLst>
                  <p:tags r:id="rId797"/>
                </p:custDataLst>
              </p:nvPr>
            </p:nvSpPr>
            <p:spPr>
              <a:xfrm>
                <a:off x="9080186" y="1604359"/>
                <a:ext cx="129163" cy="132756"/>
              </a:xfrm>
              <a:custGeom>
                <a:avLst/>
                <a:gdLst>
                  <a:gd name="connsiteX0" fmla="*/ 128978 w 129163"/>
                  <a:gd name="connsiteY0" fmla="*/ 2090 h 132756"/>
                  <a:gd name="connsiteX1" fmla="*/ 128311 w 129163"/>
                  <a:gd name="connsiteY1" fmla="*/ 4471 h 132756"/>
                  <a:gd name="connsiteX2" fmla="*/ 4486 w 129163"/>
                  <a:gd name="connsiteY2" fmla="*/ 131820 h 132756"/>
                  <a:gd name="connsiteX3" fmla="*/ 876 w 129163"/>
                  <a:gd name="connsiteY3" fmla="*/ 132258 h 132756"/>
                  <a:gd name="connsiteX4" fmla="*/ 438 w 129163"/>
                  <a:gd name="connsiteY4" fmla="*/ 128648 h 132756"/>
                  <a:gd name="connsiteX5" fmla="*/ 771 w 129163"/>
                  <a:gd name="connsiteY5" fmla="*/ 128296 h 132756"/>
                  <a:gd name="connsiteX6" fmla="*/ 124596 w 129163"/>
                  <a:gd name="connsiteY6" fmla="*/ 851 h 132756"/>
                  <a:gd name="connsiteX7" fmla="*/ 128235 w 129163"/>
                  <a:gd name="connsiteY7" fmla="*/ 756 h 132756"/>
                  <a:gd name="connsiteX8" fmla="*/ 128978 w 129163"/>
                  <a:gd name="connsiteY8" fmla="*/ 2090 h 13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63" h="132756">
                    <a:moveTo>
                      <a:pt x="128978" y="2090"/>
                    </a:moveTo>
                    <a:cubicBezTo>
                      <a:pt x="129197" y="2946"/>
                      <a:pt x="128940" y="3853"/>
                      <a:pt x="128311" y="4471"/>
                    </a:cubicBezTo>
                    <a:lnTo>
                      <a:pt x="4486" y="131820"/>
                    </a:lnTo>
                    <a:cubicBezTo>
                      <a:pt x="3610" y="132938"/>
                      <a:pt x="1990" y="133135"/>
                      <a:pt x="876" y="132258"/>
                    </a:cubicBezTo>
                    <a:cubicBezTo>
                      <a:pt x="-239" y="131383"/>
                      <a:pt x="-439" y="129767"/>
                      <a:pt x="438" y="128648"/>
                    </a:cubicBezTo>
                    <a:cubicBezTo>
                      <a:pt x="533" y="128521"/>
                      <a:pt x="647" y="128403"/>
                      <a:pt x="771" y="128296"/>
                    </a:cubicBezTo>
                    <a:lnTo>
                      <a:pt x="124596" y="851"/>
                    </a:lnTo>
                    <a:cubicBezTo>
                      <a:pt x="125577" y="-179"/>
                      <a:pt x="127206" y="-221"/>
                      <a:pt x="128235" y="756"/>
                    </a:cubicBezTo>
                    <a:cubicBezTo>
                      <a:pt x="128606" y="1115"/>
                      <a:pt x="128873" y="1580"/>
                      <a:pt x="128978" y="20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9" name="MG-任意多边形 808" hidden="1"/>
              <p:cNvSpPr/>
              <p:nvPr>
                <p:custDataLst>
                  <p:tags r:id="rId798"/>
                </p:custDataLst>
              </p:nvPr>
            </p:nvSpPr>
            <p:spPr>
              <a:xfrm>
                <a:off x="9078937" y="1721321"/>
                <a:ext cx="84360" cy="17210"/>
              </a:xfrm>
              <a:custGeom>
                <a:avLst/>
                <a:gdLst>
                  <a:gd name="connsiteX0" fmla="*/ 84221 w 84360"/>
                  <a:gd name="connsiteY0" fmla="*/ 3143 h 17210"/>
                  <a:gd name="connsiteX1" fmla="*/ 84221 w 84360"/>
                  <a:gd name="connsiteY1" fmla="*/ 3143 h 17210"/>
                  <a:gd name="connsiteX2" fmla="*/ 80658 w 84360"/>
                  <a:gd name="connsiteY2" fmla="*/ 7708 h 17210"/>
                  <a:gd name="connsiteX3" fmla="*/ 80601 w 84360"/>
                  <a:gd name="connsiteY3" fmla="*/ 7715 h 17210"/>
                  <a:gd name="connsiteX4" fmla="*/ 4401 w 84360"/>
                  <a:gd name="connsiteY4" fmla="*/ 17240 h 17210"/>
                  <a:gd name="connsiteX5" fmla="*/ -75 w 84360"/>
                  <a:gd name="connsiteY5" fmla="*/ 13620 h 17210"/>
                  <a:gd name="connsiteX6" fmla="*/ 3449 w 84360"/>
                  <a:gd name="connsiteY6" fmla="*/ 9048 h 17210"/>
                  <a:gd name="connsiteX7" fmla="*/ 79649 w 84360"/>
                  <a:gd name="connsiteY7" fmla="*/ 95 h 17210"/>
                  <a:gd name="connsiteX8" fmla="*/ 84221 w 84360"/>
                  <a:gd name="connsiteY8" fmla="*/ 3143 h 17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360" h="17210">
                    <a:moveTo>
                      <a:pt x="84221" y="3143"/>
                    </a:moveTo>
                    <a:lnTo>
                      <a:pt x="84221" y="3143"/>
                    </a:lnTo>
                    <a:cubicBezTo>
                      <a:pt x="84497" y="5388"/>
                      <a:pt x="82897" y="7432"/>
                      <a:pt x="80658" y="7708"/>
                    </a:cubicBezTo>
                    <a:cubicBezTo>
                      <a:pt x="80639" y="7711"/>
                      <a:pt x="80620" y="7713"/>
                      <a:pt x="80601" y="7715"/>
                    </a:cubicBezTo>
                    <a:lnTo>
                      <a:pt x="4401" y="17240"/>
                    </a:lnTo>
                    <a:cubicBezTo>
                      <a:pt x="2172" y="17463"/>
                      <a:pt x="172" y="15849"/>
                      <a:pt x="-75" y="13620"/>
                    </a:cubicBezTo>
                    <a:cubicBezTo>
                      <a:pt x="-361" y="11387"/>
                      <a:pt x="1220" y="9344"/>
                      <a:pt x="3449" y="9048"/>
                    </a:cubicBezTo>
                    <a:lnTo>
                      <a:pt x="79649" y="95"/>
                    </a:lnTo>
                    <a:cubicBezTo>
                      <a:pt x="81725" y="-214"/>
                      <a:pt x="83706" y="1103"/>
                      <a:pt x="84221" y="31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0" name="MG-任意多边形 809" hidden="1"/>
              <p:cNvSpPr/>
              <p:nvPr>
                <p:custDataLst>
                  <p:tags r:id="rId799"/>
                </p:custDataLst>
              </p:nvPr>
            </p:nvSpPr>
            <p:spPr>
              <a:xfrm>
                <a:off x="9156999" y="1588541"/>
                <a:ext cx="135462" cy="139472"/>
              </a:xfrm>
              <a:custGeom>
                <a:avLst/>
                <a:gdLst>
                  <a:gd name="connsiteX0" fmla="*/ 135317 w 135462"/>
                  <a:gd name="connsiteY0" fmla="*/ 2097 h 139472"/>
                  <a:gd name="connsiteX1" fmla="*/ 134555 w 135462"/>
                  <a:gd name="connsiteY1" fmla="*/ 4573 h 139472"/>
                  <a:gd name="connsiteX2" fmla="*/ 4539 w 135462"/>
                  <a:gd name="connsiteY2" fmla="*/ 138685 h 139472"/>
                  <a:gd name="connsiteX3" fmla="*/ 729 w 135462"/>
                  <a:gd name="connsiteY3" fmla="*/ 138781 h 139472"/>
                  <a:gd name="connsiteX4" fmla="*/ 634 w 135462"/>
                  <a:gd name="connsiteY4" fmla="*/ 134971 h 139472"/>
                  <a:gd name="connsiteX5" fmla="*/ 131126 w 135462"/>
                  <a:gd name="connsiteY5" fmla="*/ 859 h 139472"/>
                  <a:gd name="connsiteX6" fmla="*/ 135032 w 135462"/>
                  <a:gd name="connsiteY6" fmla="*/ 859 h 139472"/>
                  <a:gd name="connsiteX7" fmla="*/ 135317 w 135462"/>
                  <a:gd name="connsiteY7" fmla="*/ 2097 h 13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462" h="139472">
                    <a:moveTo>
                      <a:pt x="135317" y="2097"/>
                    </a:moveTo>
                    <a:cubicBezTo>
                      <a:pt x="135460" y="2996"/>
                      <a:pt x="135174" y="3910"/>
                      <a:pt x="134555" y="4573"/>
                    </a:cubicBezTo>
                    <a:lnTo>
                      <a:pt x="4539" y="138685"/>
                    </a:lnTo>
                    <a:cubicBezTo>
                      <a:pt x="3510" y="139764"/>
                      <a:pt x="1806" y="139807"/>
                      <a:pt x="729" y="138781"/>
                    </a:cubicBezTo>
                    <a:cubicBezTo>
                      <a:pt x="-347" y="137755"/>
                      <a:pt x="-395" y="136049"/>
                      <a:pt x="634" y="134971"/>
                    </a:cubicBezTo>
                    <a:lnTo>
                      <a:pt x="131126" y="859"/>
                    </a:lnTo>
                    <a:cubicBezTo>
                      <a:pt x="132203" y="-220"/>
                      <a:pt x="133955" y="-220"/>
                      <a:pt x="135032" y="859"/>
                    </a:cubicBezTo>
                    <a:cubicBezTo>
                      <a:pt x="135194" y="1252"/>
                      <a:pt x="135298" y="1671"/>
                      <a:pt x="135317" y="20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1" name="MG-任意多边形 810" hidden="1"/>
              <p:cNvSpPr/>
              <p:nvPr>
                <p:custDataLst>
                  <p:tags r:id="rId800"/>
                </p:custDataLst>
              </p:nvPr>
            </p:nvSpPr>
            <p:spPr>
              <a:xfrm>
                <a:off x="9157520" y="1604803"/>
                <a:ext cx="51823" cy="122635"/>
              </a:xfrm>
              <a:custGeom>
                <a:avLst/>
                <a:gdLst>
                  <a:gd name="connsiteX0" fmla="*/ 51643 w 51823"/>
                  <a:gd name="connsiteY0" fmla="*/ 1741 h 122635"/>
                  <a:gd name="connsiteX1" fmla="*/ 51643 w 51823"/>
                  <a:gd name="connsiteY1" fmla="*/ 2980 h 122635"/>
                  <a:gd name="connsiteX2" fmla="*/ 4018 w 51823"/>
                  <a:gd name="connsiteY2" fmla="*/ 121375 h 122635"/>
                  <a:gd name="connsiteX3" fmla="*/ 1294 w 51823"/>
                  <a:gd name="connsiteY3" fmla="*/ 122533 h 122635"/>
                  <a:gd name="connsiteX4" fmla="*/ 1256 w 51823"/>
                  <a:gd name="connsiteY4" fmla="*/ 122518 h 122635"/>
                  <a:gd name="connsiteX5" fmla="*/ 17 w 51823"/>
                  <a:gd name="connsiteY5" fmla="*/ 119756 h 122635"/>
                  <a:gd name="connsiteX6" fmla="*/ 47642 w 51823"/>
                  <a:gd name="connsiteY6" fmla="*/ 1360 h 122635"/>
                  <a:gd name="connsiteX7" fmla="*/ 50367 w 51823"/>
                  <a:gd name="connsiteY7" fmla="*/ 203 h 122635"/>
                  <a:gd name="connsiteX8" fmla="*/ 50405 w 51823"/>
                  <a:gd name="connsiteY8" fmla="*/ 217 h 122635"/>
                  <a:gd name="connsiteX9" fmla="*/ 51643 w 51823"/>
                  <a:gd name="connsiteY9" fmla="*/ 1741 h 122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23" h="122635">
                    <a:moveTo>
                      <a:pt x="51643" y="1741"/>
                    </a:moveTo>
                    <a:cubicBezTo>
                      <a:pt x="51738" y="2149"/>
                      <a:pt x="51738" y="2572"/>
                      <a:pt x="51643" y="2980"/>
                    </a:cubicBezTo>
                    <a:lnTo>
                      <a:pt x="4018" y="121375"/>
                    </a:lnTo>
                    <a:cubicBezTo>
                      <a:pt x="3580" y="122448"/>
                      <a:pt x="2361" y="122966"/>
                      <a:pt x="1294" y="122533"/>
                    </a:cubicBezTo>
                    <a:cubicBezTo>
                      <a:pt x="1275" y="122528"/>
                      <a:pt x="1265" y="122523"/>
                      <a:pt x="1256" y="122518"/>
                    </a:cubicBezTo>
                    <a:cubicBezTo>
                      <a:pt x="170" y="122076"/>
                      <a:pt x="-373" y="120860"/>
                      <a:pt x="17" y="119756"/>
                    </a:cubicBezTo>
                    <a:lnTo>
                      <a:pt x="47642" y="1360"/>
                    </a:lnTo>
                    <a:cubicBezTo>
                      <a:pt x="48081" y="288"/>
                      <a:pt x="49300" y="-230"/>
                      <a:pt x="50367" y="203"/>
                    </a:cubicBezTo>
                    <a:cubicBezTo>
                      <a:pt x="50386" y="208"/>
                      <a:pt x="50395" y="213"/>
                      <a:pt x="50405" y="217"/>
                    </a:cubicBezTo>
                    <a:cubicBezTo>
                      <a:pt x="51014" y="524"/>
                      <a:pt x="51472" y="1079"/>
                      <a:pt x="51643" y="17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2" name="MG-任意多边形 811" hidden="1"/>
              <p:cNvSpPr/>
              <p:nvPr>
                <p:custDataLst>
                  <p:tags r:id="rId801"/>
                </p:custDataLst>
              </p:nvPr>
            </p:nvSpPr>
            <p:spPr>
              <a:xfrm>
                <a:off x="9275217" y="1249483"/>
                <a:ext cx="84228" cy="160558"/>
              </a:xfrm>
              <a:custGeom>
                <a:avLst/>
                <a:gdLst>
                  <a:gd name="connsiteX0" fmla="*/ 83869 w 84228"/>
                  <a:gd name="connsiteY0" fmla="*/ 4350 h 160558"/>
                  <a:gd name="connsiteX1" fmla="*/ 83869 w 84228"/>
                  <a:gd name="connsiteY1" fmla="*/ 7684 h 160558"/>
                  <a:gd name="connsiteX2" fmla="*/ 9384 w 84228"/>
                  <a:gd name="connsiteY2" fmla="*/ 157798 h 160558"/>
                  <a:gd name="connsiteX3" fmla="*/ 2621 w 84228"/>
                  <a:gd name="connsiteY3" fmla="*/ 160084 h 160558"/>
                  <a:gd name="connsiteX4" fmla="*/ 421 w 84228"/>
                  <a:gd name="connsiteY4" fmla="*/ 153434 h 160558"/>
                  <a:gd name="connsiteX5" fmla="*/ 430 w 84228"/>
                  <a:gd name="connsiteY5" fmla="*/ 153417 h 160558"/>
                  <a:gd name="connsiteX6" fmla="*/ 74535 w 84228"/>
                  <a:gd name="connsiteY6" fmla="*/ 3207 h 160558"/>
                  <a:gd name="connsiteX7" fmla="*/ 80945 w 84228"/>
                  <a:gd name="connsiteY7" fmla="*/ 389 h 160558"/>
                  <a:gd name="connsiteX8" fmla="*/ 84060 w 84228"/>
                  <a:gd name="connsiteY8" fmla="*/ 4350 h 16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228" h="160558">
                    <a:moveTo>
                      <a:pt x="83869" y="4350"/>
                    </a:moveTo>
                    <a:cubicBezTo>
                      <a:pt x="84203" y="5437"/>
                      <a:pt x="84203" y="6597"/>
                      <a:pt x="83869" y="7684"/>
                    </a:cubicBezTo>
                    <a:lnTo>
                      <a:pt x="9384" y="157798"/>
                    </a:lnTo>
                    <a:cubicBezTo>
                      <a:pt x="8146" y="160296"/>
                      <a:pt x="5116" y="161320"/>
                      <a:pt x="2621" y="160084"/>
                    </a:cubicBezTo>
                    <a:cubicBezTo>
                      <a:pt x="173" y="158855"/>
                      <a:pt x="-808" y="155878"/>
                      <a:pt x="421" y="153434"/>
                    </a:cubicBezTo>
                    <a:cubicBezTo>
                      <a:pt x="421" y="153428"/>
                      <a:pt x="430" y="153422"/>
                      <a:pt x="430" y="153417"/>
                    </a:cubicBezTo>
                    <a:lnTo>
                      <a:pt x="74535" y="3207"/>
                    </a:lnTo>
                    <a:cubicBezTo>
                      <a:pt x="75526" y="658"/>
                      <a:pt x="78402" y="-604"/>
                      <a:pt x="80945" y="389"/>
                    </a:cubicBezTo>
                    <a:cubicBezTo>
                      <a:pt x="82631" y="1044"/>
                      <a:pt x="83822" y="2562"/>
                      <a:pt x="84060" y="4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3" name="MG-任意多边形 812" hidden="1"/>
              <p:cNvSpPr/>
              <p:nvPr>
                <p:custDataLst>
                  <p:tags r:id="rId802"/>
                </p:custDataLst>
              </p:nvPr>
            </p:nvSpPr>
            <p:spPr>
              <a:xfrm>
                <a:off x="9513939" y="1721134"/>
                <a:ext cx="96625" cy="112250"/>
              </a:xfrm>
              <a:custGeom>
                <a:avLst/>
                <a:gdLst>
                  <a:gd name="connsiteX0" fmla="*/ 96417 w 96625"/>
                  <a:gd name="connsiteY0" fmla="*/ 3235 h 112250"/>
                  <a:gd name="connsiteX1" fmla="*/ 95656 w 96625"/>
                  <a:gd name="connsiteY1" fmla="*/ 6473 h 112250"/>
                  <a:gd name="connsiteX2" fmla="*/ 6311 w 96625"/>
                  <a:gd name="connsiteY2" fmla="*/ 111248 h 112250"/>
                  <a:gd name="connsiteX3" fmla="*/ 977 w 96625"/>
                  <a:gd name="connsiteY3" fmla="*/ 111248 h 112250"/>
                  <a:gd name="connsiteX4" fmla="*/ 977 w 96625"/>
                  <a:gd name="connsiteY4" fmla="*/ 105914 h 112250"/>
                  <a:gd name="connsiteX5" fmla="*/ 90226 w 96625"/>
                  <a:gd name="connsiteY5" fmla="*/ 1139 h 112250"/>
                  <a:gd name="connsiteX6" fmla="*/ 95560 w 96625"/>
                  <a:gd name="connsiteY6" fmla="*/ 1139 h 112250"/>
                  <a:gd name="connsiteX7" fmla="*/ 96417 w 96625"/>
                  <a:gd name="connsiteY7" fmla="*/ 3235 h 11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625" h="112250">
                    <a:moveTo>
                      <a:pt x="96417" y="3235"/>
                    </a:moveTo>
                    <a:cubicBezTo>
                      <a:pt x="96684" y="4374"/>
                      <a:pt x="96408" y="5574"/>
                      <a:pt x="95656" y="6473"/>
                    </a:cubicBezTo>
                    <a:lnTo>
                      <a:pt x="6311" y="111248"/>
                    </a:lnTo>
                    <a:cubicBezTo>
                      <a:pt x="4806" y="112651"/>
                      <a:pt x="2482" y="112651"/>
                      <a:pt x="977" y="111248"/>
                    </a:cubicBezTo>
                    <a:cubicBezTo>
                      <a:pt x="-471" y="109767"/>
                      <a:pt x="-471" y="107396"/>
                      <a:pt x="977" y="105914"/>
                    </a:cubicBezTo>
                    <a:lnTo>
                      <a:pt x="90226" y="1139"/>
                    </a:lnTo>
                    <a:cubicBezTo>
                      <a:pt x="91712" y="-313"/>
                      <a:pt x="94074" y="-313"/>
                      <a:pt x="95560" y="1139"/>
                    </a:cubicBezTo>
                    <a:cubicBezTo>
                      <a:pt x="96046" y="1740"/>
                      <a:pt x="96341" y="2468"/>
                      <a:pt x="96417" y="32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4" name="MG-任意多边形 813" hidden="1"/>
              <p:cNvSpPr/>
              <p:nvPr>
                <p:custDataLst>
                  <p:tags r:id="rId803"/>
                </p:custDataLst>
              </p:nvPr>
            </p:nvSpPr>
            <p:spPr>
              <a:xfrm>
                <a:off x="9688492" y="1402666"/>
                <a:ext cx="255109" cy="190854"/>
              </a:xfrm>
              <a:custGeom>
                <a:avLst/>
                <a:gdLst>
                  <a:gd name="connsiteX0" fmla="*/ 254954 w 255109"/>
                  <a:gd name="connsiteY0" fmla="*/ 2234 h 190854"/>
                  <a:gd name="connsiteX1" fmla="*/ 253906 w 255109"/>
                  <a:gd name="connsiteY1" fmla="*/ 4996 h 190854"/>
                  <a:gd name="connsiteX2" fmla="*/ 4351 w 255109"/>
                  <a:gd name="connsiteY2" fmla="*/ 190352 h 190854"/>
                  <a:gd name="connsiteX3" fmla="*/ 446 w 255109"/>
                  <a:gd name="connsiteY3" fmla="*/ 189781 h 190854"/>
                  <a:gd name="connsiteX4" fmla="*/ 1017 w 255109"/>
                  <a:gd name="connsiteY4" fmla="*/ 185876 h 190854"/>
                  <a:gd name="connsiteX5" fmla="*/ 250572 w 255109"/>
                  <a:gd name="connsiteY5" fmla="*/ 614 h 190854"/>
                  <a:gd name="connsiteX6" fmla="*/ 254440 w 255109"/>
                  <a:gd name="connsiteY6" fmla="*/ 1140 h 190854"/>
                  <a:gd name="connsiteX7" fmla="*/ 254478 w 255109"/>
                  <a:gd name="connsiteY7" fmla="*/ 1186 h 190854"/>
                  <a:gd name="connsiteX8" fmla="*/ 254954 w 255109"/>
                  <a:gd name="connsiteY8" fmla="*/ 2234 h 190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5109" h="190854">
                    <a:moveTo>
                      <a:pt x="254954" y="2234"/>
                    </a:moveTo>
                    <a:cubicBezTo>
                      <a:pt x="255144" y="3277"/>
                      <a:pt x="254744" y="4341"/>
                      <a:pt x="253906" y="4996"/>
                    </a:cubicBezTo>
                    <a:lnTo>
                      <a:pt x="4351" y="190352"/>
                    </a:lnTo>
                    <a:cubicBezTo>
                      <a:pt x="3113" y="191272"/>
                      <a:pt x="1370" y="191017"/>
                      <a:pt x="446" y="189781"/>
                    </a:cubicBezTo>
                    <a:cubicBezTo>
                      <a:pt x="-478" y="188544"/>
                      <a:pt x="-221" y="186796"/>
                      <a:pt x="1017" y="185876"/>
                    </a:cubicBezTo>
                    <a:lnTo>
                      <a:pt x="250572" y="614"/>
                    </a:lnTo>
                    <a:cubicBezTo>
                      <a:pt x="251782" y="-310"/>
                      <a:pt x="253516" y="-74"/>
                      <a:pt x="254440" y="1140"/>
                    </a:cubicBezTo>
                    <a:cubicBezTo>
                      <a:pt x="254459" y="1155"/>
                      <a:pt x="254468" y="1171"/>
                      <a:pt x="254478" y="1186"/>
                    </a:cubicBezTo>
                    <a:cubicBezTo>
                      <a:pt x="254697" y="1507"/>
                      <a:pt x="254849" y="1860"/>
                      <a:pt x="254954" y="22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5" name="MG-任意多边形 814" hidden="1"/>
              <p:cNvSpPr/>
              <p:nvPr>
                <p:custDataLst>
                  <p:tags r:id="rId804"/>
                </p:custDataLst>
              </p:nvPr>
            </p:nvSpPr>
            <p:spPr>
              <a:xfrm>
                <a:off x="9686669" y="1424562"/>
                <a:ext cx="19939" cy="170892"/>
              </a:xfrm>
              <a:custGeom>
                <a:avLst/>
                <a:gdLst>
                  <a:gd name="connsiteX0" fmla="*/ 19795 w 19939"/>
                  <a:gd name="connsiteY0" fmla="*/ 3770 h 170892"/>
                  <a:gd name="connsiteX1" fmla="*/ 19795 w 19939"/>
                  <a:gd name="connsiteY1" fmla="*/ 4913 h 170892"/>
                  <a:gd name="connsiteX2" fmla="*/ 8269 w 19939"/>
                  <a:gd name="connsiteY2" fmla="*/ 166552 h 170892"/>
                  <a:gd name="connsiteX3" fmla="*/ 4278 w 19939"/>
                  <a:gd name="connsiteY3" fmla="*/ 170937 h 170892"/>
                  <a:gd name="connsiteX4" fmla="*/ -103 w 19939"/>
                  <a:gd name="connsiteY4" fmla="*/ 166951 h 170892"/>
                  <a:gd name="connsiteX5" fmla="*/ -17 w 19939"/>
                  <a:gd name="connsiteY5" fmla="*/ 165885 h 170892"/>
                  <a:gd name="connsiteX6" fmla="*/ 11222 w 19939"/>
                  <a:gd name="connsiteY6" fmla="*/ 3960 h 170892"/>
                  <a:gd name="connsiteX7" fmla="*/ 15699 w 19939"/>
                  <a:gd name="connsiteY7" fmla="*/ 55 h 170892"/>
                  <a:gd name="connsiteX8" fmla="*/ 19795 w 19939"/>
                  <a:gd name="connsiteY8" fmla="*/ 3770 h 17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39" h="170892">
                    <a:moveTo>
                      <a:pt x="19795" y="3770"/>
                    </a:moveTo>
                    <a:cubicBezTo>
                      <a:pt x="19842" y="4149"/>
                      <a:pt x="19842" y="4534"/>
                      <a:pt x="19795" y="4913"/>
                    </a:cubicBezTo>
                    <a:lnTo>
                      <a:pt x="8269" y="166552"/>
                    </a:lnTo>
                    <a:cubicBezTo>
                      <a:pt x="8384" y="168864"/>
                      <a:pt x="6593" y="170828"/>
                      <a:pt x="4278" y="170937"/>
                    </a:cubicBezTo>
                    <a:cubicBezTo>
                      <a:pt x="1973" y="171048"/>
                      <a:pt x="11" y="169263"/>
                      <a:pt x="-103" y="166951"/>
                    </a:cubicBezTo>
                    <a:cubicBezTo>
                      <a:pt x="-122" y="166594"/>
                      <a:pt x="-93" y="166236"/>
                      <a:pt x="-17" y="165885"/>
                    </a:cubicBezTo>
                    <a:lnTo>
                      <a:pt x="11222" y="3960"/>
                    </a:lnTo>
                    <a:cubicBezTo>
                      <a:pt x="11422" y="1668"/>
                      <a:pt x="13403" y="-56"/>
                      <a:pt x="15699" y="55"/>
                    </a:cubicBezTo>
                    <a:cubicBezTo>
                      <a:pt x="17785" y="129"/>
                      <a:pt x="19518" y="1699"/>
                      <a:pt x="19795" y="37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6" name="MG-任意多边形 815" hidden="1"/>
              <p:cNvSpPr/>
              <p:nvPr>
                <p:custDataLst>
                  <p:tags r:id="rId805"/>
                </p:custDataLst>
              </p:nvPr>
            </p:nvSpPr>
            <p:spPr>
              <a:xfrm>
                <a:off x="9684119" y="1582719"/>
                <a:ext cx="86629" cy="81467"/>
              </a:xfrm>
              <a:custGeom>
                <a:avLst/>
                <a:gdLst>
                  <a:gd name="connsiteX0" fmla="*/ 86352 w 86629"/>
                  <a:gd name="connsiteY0" fmla="*/ 72784 h 81467"/>
                  <a:gd name="connsiteX1" fmla="*/ 84542 w 86629"/>
                  <a:gd name="connsiteY1" fmla="*/ 79356 h 81467"/>
                  <a:gd name="connsiteX2" fmla="*/ 74065 w 86629"/>
                  <a:gd name="connsiteY2" fmla="*/ 79356 h 81467"/>
                  <a:gd name="connsiteX3" fmla="*/ 2056 w 86629"/>
                  <a:gd name="connsiteY3" fmla="*/ 12681 h 81467"/>
                  <a:gd name="connsiteX4" fmla="*/ 2056 w 86629"/>
                  <a:gd name="connsiteY4" fmla="*/ 2203 h 81467"/>
                  <a:gd name="connsiteX5" fmla="*/ 12428 w 86629"/>
                  <a:gd name="connsiteY5" fmla="*/ 2193 h 81467"/>
                  <a:gd name="connsiteX6" fmla="*/ 12438 w 86629"/>
                  <a:gd name="connsiteY6" fmla="*/ 2203 h 81467"/>
                  <a:gd name="connsiteX7" fmla="*/ 84447 w 86629"/>
                  <a:gd name="connsiteY7" fmla="*/ 68878 h 81467"/>
                  <a:gd name="connsiteX8" fmla="*/ 86352 w 86629"/>
                  <a:gd name="connsiteY8" fmla="*/ 72784 h 8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629" h="81467">
                    <a:moveTo>
                      <a:pt x="86352" y="72784"/>
                    </a:moveTo>
                    <a:cubicBezTo>
                      <a:pt x="86866" y="75138"/>
                      <a:pt x="86190" y="77596"/>
                      <a:pt x="84542" y="79356"/>
                    </a:cubicBezTo>
                    <a:cubicBezTo>
                      <a:pt x="81647" y="82238"/>
                      <a:pt x="76960" y="82238"/>
                      <a:pt x="74065" y="79356"/>
                    </a:cubicBezTo>
                    <a:lnTo>
                      <a:pt x="2056" y="12681"/>
                    </a:lnTo>
                    <a:cubicBezTo>
                      <a:pt x="-830" y="9782"/>
                      <a:pt x="-830" y="5102"/>
                      <a:pt x="2056" y="2203"/>
                    </a:cubicBezTo>
                    <a:cubicBezTo>
                      <a:pt x="4913" y="-664"/>
                      <a:pt x="9562" y="-668"/>
                      <a:pt x="12428" y="2193"/>
                    </a:cubicBezTo>
                    <a:cubicBezTo>
                      <a:pt x="12428" y="2197"/>
                      <a:pt x="12438" y="2200"/>
                      <a:pt x="12438" y="2203"/>
                    </a:cubicBezTo>
                    <a:lnTo>
                      <a:pt x="84447" y="68878"/>
                    </a:lnTo>
                    <a:cubicBezTo>
                      <a:pt x="85438" y="69977"/>
                      <a:pt x="86095" y="71329"/>
                      <a:pt x="86352" y="727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7" name="MG-任意多边形 816" hidden="1"/>
              <p:cNvSpPr/>
              <p:nvPr>
                <p:custDataLst>
                  <p:tags r:id="rId806"/>
                </p:custDataLst>
              </p:nvPr>
            </p:nvSpPr>
            <p:spPr>
              <a:xfrm>
                <a:off x="9760415" y="1402494"/>
                <a:ext cx="183394" cy="257438"/>
              </a:xfrm>
              <a:custGeom>
                <a:avLst/>
                <a:gdLst>
                  <a:gd name="connsiteX0" fmla="*/ 183220 w 183394"/>
                  <a:gd name="connsiteY0" fmla="*/ 2406 h 257438"/>
                  <a:gd name="connsiteX1" fmla="*/ 182744 w 183394"/>
                  <a:gd name="connsiteY1" fmla="*/ 4692 h 257438"/>
                  <a:gd name="connsiteX2" fmla="*/ 5198 w 183394"/>
                  <a:gd name="connsiteY2" fmla="*/ 256247 h 257438"/>
                  <a:gd name="connsiteX3" fmla="*/ 1102 w 183394"/>
                  <a:gd name="connsiteY3" fmla="*/ 257009 h 257438"/>
                  <a:gd name="connsiteX4" fmla="*/ 436 w 183394"/>
                  <a:gd name="connsiteY4" fmla="*/ 252913 h 257438"/>
                  <a:gd name="connsiteX5" fmla="*/ 177886 w 183394"/>
                  <a:gd name="connsiteY5" fmla="*/ 1263 h 257438"/>
                  <a:gd name="connsiteX6" fmla="*/ 181982 w 183394"/>
                  <a:gd name="connsiteY6" fmla="*/ 596 h 257438"/>
                  <a:gd name="connsiteX7" fmla="*/ 183220 w 183394"/>
                  <a:gd name="connsiteY7" fmla="*/ 2406 h 25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394" h="257438">
                    <a:moveTo>
                      <a:pt x="183220" y="2406"/>
                    </a:moveTo>
                    <a:cubicBezTo>
                      <a:pt x="183392" y="3201"/>
                      <a:pt x="183220" y="4033"/>
                      <a:pt x="182744" y="4692"/>
                    </a:cubicBezTo>
                    <a:lnTo>
                      <a:pt x="5198" y="256247"/>
                    </a:lnTo>
                    <a:cubicBezTo>
                      <a:pt x="4246" y="257540"/>
                      <a:pt x="2455" y="257873"/>
                      <a:pt x="1102" y="257009"/>
                    </a:cubicBezTo>
                    <a:cubicBezTo>
                      <a:pt x="-202" y="256057"/>
                      <a:pt x="-498" y="254231"/>
                      <a:pt x="436" y="252913"/>
                    </a:cubicBezTo>
                    <a:lnTo>
                      <a:pt x="177886" y="1263"/>
                    </a:lnTo>
                    <a:cubicBezTo>
                      <a:pt x="178839" y="-43"/>
                      <a:pt x="180668" y="-340"/>
                      <a:pt x="181982" y="596"/>
                    </a:cubicBezTo>
                    <a:cubicBezTo>
                      <a:pt x="182611" y="1018"/>
                      <a:pt x="183058" y="1666"/>
                      <a:pt x="183220" y="24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8" name="MG-任意多边形 817" hidden="1"/>
              <p:cNvSpPr/>
              <p:nvPr>
                <p:custDataLst>
                  <p:tags r:id="rId807"/>
                </p:custDataLst>
              </p:nvPr>
            </p:nvSpPr>
            <p:spPr>
              <a:xfrm>
                <a:off x="9699437" y="1426346"/>
                <a:ext cx="66899" cy="233684"/>
              </a:xfrm>
              <a:custGeom>
                <a:avLst/>
                <a:gdLst>
                  <a:gd name="connsiteX0" fmla="*/ 66749 w 66899"/>
                  <a:gd name="connsiteY0" fmla="*/ 230109 h 233684"/>
                  <a:gd name="connsiteX1" fmla="*/ 64558 w 66899"/>
                  <a:gd name="connsiteY1" fmla="*/ 233633 h 233684"/>
                  <a:gd name="connsiteX2" fmla="*/ 60938 w 66899"/>
                  <a:gd name="connsiteY2" fmla="*/ 231546 h 233684"/>
                  <a:gd name="connsiteX3" fmla="*/ 60938 w 66899"/>
                  <a:gd name="connsiteY3" fmla="*/ 231538 h 233684"/>
                  <a:gd name="connsiteX4" fmla="*/ 74 w 66899"/>
                  <a:gd name="connsiteY4" fmla="*/ 3795 h 233684"/>
                  <a:gd name="connsiteX5" fmla="*/ 1588 w 66899"/>
                  <a:gd name="connsiteY5" fmla="*/ 341 h 233684"/>
                  <a:gd name="connsiteX6" fmla="*/ 2264 w 66899"/>
                  <a:gd name="connsiteY6" fmla="*/ 175 h 233684"/>
                  <a:gd name="connsiteX7" fmla="*/ 5836 w 66899"/>
                  <a:gd name="connsiteY7" fmla="*/ 2075 h 233684"/>
                  <a:gd name="connsiteX8" fmla="*/ 5884 w 66899"/>
                  <a:gd name="connsiteY8" fmla="*/ 2271 h 233684"/>
                  <a:gd name="connsiteX9" fmla="*/ 66653 w 66899"/>
                  <a:gd name="connsiteY9" fmla="*/ 230109 h 23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99" h="233684">
                    <a:moveTo>
                      <a:pt x="66749" y="230109"/>
                    </a:moveTo>
                    <a:cubicBezTo>
                      <a:pt x="67006" y="231667"/>
                      <a:pt x="66072" y="233176"/>
                      <a:pt x="64558" y="233633"/>
                    </a:cubicBezTo>
                    <a:cubicBezTo>
                      <a:pt x="62986" y="234056"/>
                      <a:pt x="61367" y="233122"/>
                      <a:pt x="60938" y="231546"/>
                    </a:cubicBezTo>
                    <a:cubicBezTo>
                      <a:pt x="60938" y="231543"/>
                      <a:pt x="60938" y="231540"/>
                      <a:pt x="60938" y="231538"/>
                    </a:cubicBezTo>
                    <a:lnTo>
                      <a:pt x="74" y="3795"/>
                    </a:lnTo>
                    <a:cubicBezTo>
                      <a:pt x="-460" y="2422"/>
                      <a:pt x="216" y="876"/>
                      <a:pt x="1588" y="341"/>
                    </a:cubicBezTo>
                    <a:cubicBezTo>
                      <a:pt x="1807" y="256"/>
                      <a:pt x="2036" y="201"/>
                      <a:pt x="2264" y="175"/>
                    </a:cubicBezTo>
                    <a:cubicBezTo>
                      <a:pt x="3769" y="-286"/>
                      <a:pt x="5369" y="565"/>
                      <a:pt x="5836" y="2075"/>
                    </a:cubicBezTo>
                    <a:cubicBezTo>
                      <a:pt x="5855" y="2139"/>
                      <a:pt x="5865" y="2205"/>
                      <a:pt x="5884" y="2271"/>
                    </a:cubicBezTo>
                    <a:lnTo>
                      <a:pt x="66653" y="2301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9" name="MG-任意多边形 818" hidden="1"/>
              <p:cNvSpPr/>
              <p:nvPr>
                <p:custDataLst>
                  <p:tags r:id="rId808"/>
                </p:custDataLst>
              </p:nvPr>
            </p:nvSpPr>
            <p:spPr>
              <a:xfrm>
                <a:off x="9760075" y="1620577"/>
                <a:ext cx="249337" cy="39408"/>
              </a:xfrm>
              <a:custGeom>
                <a:avLst/>
                <a:gdLst>
                  <a:gd name="connsiteX0" fmla="*/ 249188 w 249337"/>
                  <a:gd name="connsiteY0" fmla="*/ 3017 h 39408"/>
                  <a:gd name="connsiteX1" fmla="*/ 249188 w 249337"/>
                  <a:gd name="connsiteY1" fmla="*/ 3017 h 39408"/>
                  <a:gd name="connsiteX2" fmla="*/ 246578 w 249337"/>
                  <a:gd name="connsiteY2" fmla="*/ 6616 h 39408"/>
                  <a:gd name="connsiteX3" fmla="*/ 246426 w 249337"/>
                  <a:gd name="connsiteY3" fmla="*/ 6637 h 39408"/>
                  <a:gd name="connsiteX4" fmla="*/ 3634 w 249337"/>
                  <a:gd name="connsiteY4" fmla="*/ 39403 h 39408"/>
                  <a:gd name="connsiteX5" fmla="*/ -43 w 249337"/>
                  <a:gd name="connsiteY5" fmla="*/ 36903 h 39408"/>
                  <a:gd name="connsiteX6" fmla="*/ -81 w 249337"/>
                  <a:gd name="connsiteY6" fmla="*/ 36640 h 39408"/>
                  <a:gd name="connsiteX7" fmla="*/ 2681 w 249337"/>
                  <a:gd name="connsiteY7" fmla="*/ 32926 h 39408"/>
                  <a:gd name="connsiteX8" fmla="*/ 245569 w 249337"/>
                  <a:gd name="connsiteY8" fmla="*/ 64 h 39408"/>
                  <a:gd name="connsiteX9" fmla="*/ 249188 w 249337"/>
                  <a:gd name="connsiteY9" fmla="*/ 3017 h 39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337" h="39408">
                    <a:moveTo>
                      <a:pt x="249188" y="3017"/>
                    </a:moveTo>
                    <a:lnTo>
                      <a:pt x="249188" y="3017"/>
                    </a:lnTo>
                    <a:cubicBezTo>
                      <a:pt x="249464" y="4732"/>
                      <a:pt x="248293" y="6342"/>
                      <a:pt x="246578" y="6616"/>
                    </a:cubicBezTo>
                    <a:cubicBezTo>
                      <a:pt x="246531" y="6624"/>
                      <a:pt x="246473" y="6631"/>
                      <a:pt x="246426" y="6637"/>
                    </a:cubicBezTo>
                    <a:lnTo>
                      <a:pt x="3634" y="39403"/>
                    </a:lnTo>
                    <a:cubicBezTo>
                      <a:pt x="1928" y="39727"/>
                      <a:pt x="281" y="38608"/>
                      <a:pt x="-43" y="36903"/>
                    </a:cubicBezTo>
                    <a:cubicBezTo>
                      <a:pt x="-62" y="36817"/>
                      <a:pt x="-72" y="36729"/>
                      <a:pt x="-81" y="36640"/>
                    </a:cubicBezTo>
                    <a:cubicBezTo>
                      <a:pt x="-310" y="34860"/>
                      <a:pt x="909" y="33219"/>
                      <a:pt x="2681" y="32926"/>
                    </a:cubicBezTo>
                    <a:lnTo>
                      <a:pt x="245569" y="64"/>
                    </a:lnTo>
                    <a:cubicBezTo>
                      <a:pt x="247378" y="-102"/>
                      <a:pt x="248988" y="1211"/>
                      <a:pt x="249188" y="3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0" name="MG-任意多边形 819" hidden="1"/>
              <p:cNvSpPr/>
              <p:nvPr>
                <p:custDataLst>
                  <p:tags r:id="rId809"/>
                </p:custDataLst>
              </p:nvPr>
            </p:nvSpPr>
            <p:spPr>
              <a:xfrm>
                <a:off x="10003162" y="1479158"/>
                <a:ext cx="297147" cy="147937"/>
              </a:xfrm>
              <a:custGeom>
                <a:avLst/>
                <a:gdLst>
                  <a:gd name="connsiteX0" fmla="*/ 296995 w 297147"/>
                  <a:gd name="connsiteY0" fmla="*/ 2227 h 147937"/>
                  <a:gd name="connsiteX1" fmla="*/ 295471 w 297147"/>
                  <a:gd name="connsiteY1" fmla="*/ 5275 h 147937"/>
                  <a:gd name="connsiteX2" fmla="*/ 4101 w 297147"/>
                  <a:gd name="connsiteY2" fmla="*/ 147579 h 147937"/>
                  <a:gd name="connsiteX3" fmla="*/ 300 w 297147"/>
                  <a:gd name="connsiteY3" fmla="*/ 146669 h 147937"/>
                  <a:gd name="connsiteX4" fmla="*/ 1215 w 297147"/>
                  <a:gd name="connsiteY4" fmla="*/ 142870 h 147937"/>
                  <a:gd name="connsiteX5" fmla="*/ 1720 w 297147"/>
                  <a:gd name="connsiteY5" fmla="*/ 142626 h 147937"/>
                  <a:gd name="connsiteX6" fmla="*/ 293089 w 297147"/>
                  <a:gd name="connsiteY6" fmla="*/ 322 h 147937"/>
                  <a:gd name="connsiteX7" fmla="*/ 296661 w 297147"/>
                  <a:gd name="connsiteY7" fmla="*/ 1544 h 147937"/>
                  <a:gd name="connsiteX8" fmla="*/ 296709 w 297147"/>
                  <a:gd name="connsiteY8" fmla="*/ 1656 h 14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7147" h="147937">
                    <a:moveTo>
                      <a:pt x="296995" y="2227"/>
                    </a:moveTo>
                    <a:cubicBezTo>
                      <a:pt x="297213" y="3469"/>
                      <a:pt x="296594" y="4707"/>
                      <a:pt x="295471" y="5275"/>
                    </a:cubicBezTo>
                    <a:lnTo>
                      <a:pt x="4101" y="147579"/>
                    </a:lnTo>
                    <a:cubicBezTo>
                      <a:pt x="2805" y="148377"/>
                      <a:pt x="1100" y="147969"/>
                      <a:pt x="300" y="146669"/>
                    </a:cubicBezTo>
                    <a:cubicBezTo>
                      <a:pt x="-500" y="145369"/>
                      <a:pt x="-90" y="143668"/>
                      <a:pt x="1215" y="142870"/>
                    </a:cubicBezTo>
                    <a:cubicBezTo>
                      <a:pt x="1377" y="142772"/>
                      <a:pt x="1538" y="142690"/>
                      <a:pt x="1720" y="142626"/>
                    </a:cubicBezTo>
                    <a:lnTo>
                      <a:pt x="293089" y="322"/>
                    </a:lnTo>
                    <a:cubicBezTo>
                      <a:pt x="294413" y="-325"/>
                      <a:pt x="296014" y="221"/>
                      <a:pt x="296661" y="1544"/>
                    </a:cubicBezTo>
                    <a:cubicBezTo>
                      <a:pt x="296680" y="1582"/>
                      <a:pt x="296690" y="1619"/>
                      <a:pt x="296709" y="1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1" name="MG-任意多边形 820" hidden="1"/>
              <p:cNvSpPr/>
              <p:nvPr>
                <p:custDataLst>
                  <p:tags r:id="rId810"/>
                </p:custDataLst>
              </p:nvPr>
            </p:nvSpPr>
            <p:spPr>
              <a:xfrm>
                <a:off x="10001559" y="1418061"/>
                <a:ext cx="32553" cy="210374"/>
              </a:xfrm>
              <a:custGeom>
                <a:avLst/>
                <a:gdLst>
                  <a:gd name="connsiteX0" fmla="*/ 32374 w 32553"/>
                  <a:gd name="connsiteY0" fmla="*/ 3603 h 210374"/>
                  <a:gd name="connsiteX1" fmla="*/ 32374 w 32553"/>
                  <a:gd name="connsiteY1" fmla="*/ 5127 h 210374"/>
                  <a:gd name="connsiteX2" fmla="*/ 8942 w 32553"/>
                  <a:gd name="connsiteY2" fmla="*/ 206771 h 210374"/>
                  <a:gd name="connsiteX3" fmla="*/ 3541 w 32553"/>
                  <a:gd name="connsiteY3" fmla="*/ 210330 h 210374"/>
                  <a:gd name="connsiteX4" fmla="*/ -107 w 32553"/>
                  <a:gd name="connsiteY4" fmla="*/ 205724 h 210374"/>
                  <a:gd name="connsiteX5" fmla="*/ 23325 w 32553"/>
                  <a:gd name="connsiteY5" fmla="*/ 4079 h 210374"/>
                  <a:gd name="connsiteX6" fmla="*/ 28373 w 32553"/>
                  <a:gd name="connsiteY6" fmla="*/ 79 h 210374"/>
                  <a:gd name="connsiteX7" fmla="*/ 32374 w 32553"/>
                  <a:gd name="connsiteY7" fmla="*/ 3603 h 210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553" h="210374">
                    <a:moveTo>
                      <a:pt x="32374" y="3603"/>
                    </a:moveTo>
                    <a:cubicBezTo>
                      <a:pt x="32469" y="4107"/>
                      <a:pt x="32469" y="4623"/>
                      <a:pt x="32374" y="5127"/>
                    </a:cubicBezTo>
                    <a:lnTo>
                      <a:pt x="8942" y="206771"/>
                    </a:lnTo>
                    <a:cubicBezTo>
                      <a:pt x="8437" y="209245"/>
                      <a:pt x="6018" y="210838"/>
                      <a:pt x="3541" y="210330"/>
                    </a:cubicBezTo>
                    <a:cubicBezTo>
                      <a:pt x="1370" y="209884"/>
                      <a:pt x="-173" y="207942"/>
                      <a:pt x="-107" y="205724"/>
                    </a:cubicBezTo>
                    <a:lnTo>
                      <a:pt x="23325" y="4079"/>
                    </a:lnTo>
                    <a:cubicBezTo>
                      <a:pt x="23620" y="1586"/>
                      <a:pt x="25877" y="-200"/>
                      <a:pt x="28373" y="79"/>
                    </a:cubicBezTo>
                    <a:cubicBezTo>
                      <a:pt x="30335" y="244"/>
                      <a:pt x="31964" y="1676"/>
                      <a:pt x="32374" y="36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2" name="MG-任意多边形 821" hidden="1"/>
              <p:cNvSpPr/>
              <p:nvPr>
                <p:custDataLst>
                  <p:tags r:id="rId811"/>
                </p:custDataLst>
              </p:nvPr>
            </p:nvSpPr>
            <p:spPr>
              <a:xfrm>
                <a:off x="9937048" y="1401325"/>
                <a:ext cx="72967" cy="226742"/>
              </a:xfrm>
              <a:custGeom>
                <a:avLst/>
                <a:gdLst>
                  <a:gd name="connsiteX0" fmla="*/ 72786 w 72967"/>
                  <a:gd name="connsiteY0" fmla="*/ 222173 h 226742"/>
                  <a:gd name="connsiteX1" fmla="*/ 70119 w 72967"/>
                  <a:gd name="connsiteY1" fmla="*/ 226650 h 226742"/>
                  <a:gd name="connsiteX2" fmla="*/ 65357 w 72967"/>
                  <a:gd name="connsiteY2" fmla="*/ 224078 h 226742"/>
                  <a:gd name="connsiteX3" fmla="*/ 16 w 72967"/>
                  <a:gd name="connsiteY3" fmla="*/ 5003 h 226742"/>
                  <a:gd name="connsiteX4" fmla="*/ 2587 w 72967"/>
                  <a:gd name="connsiteY4" fmla="*/ 241 h 226742"/>
                  <a:gd name="connsiteX5" fmla="*/ 7283 w 72967"/>
                  <a:gd name="connsiteY5" fmla="*/ 2594 h 226742"/>
                  <a:gd name="connsiteX6" fmla="*/ 7350 w 72967"/>
                  <a:gd name="connsiteY6" fmla="*/ 2813 h 226742"/>
                  <a:gd name="connsiteX7" fmla="*/ 72691 w 72967"/>
                  <a:gd name="connsiteY7" fmla="*/ 221888 h 2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967" h="226742">
                    <a:moveTo>
                      <a:pt x="72786" y="222173"/>
                    </a:moveTo>
                    <a:cubicBezTo>
                      <a:pt x="73168" y="224127"/>
                      <a:pt x="72015" y="226056"/>
                      <a:pt x="70119" y="226650"/>
                    </a:cubicBezTo>
                    <a:cubicBezTo>
                      <a:pt x="68100" y="227210"/>
                      <a:pt x="65995" y="226075"/>
                      <a:pt x="65357" y="224078"/>
                    </a:cubicBezTo>
                    <a:lnTo>
                      <a:pt x="16" y="5003"/>
                    </a:lnTo>
                    <a:cubicBezTo>
                      <a:pt x="-499" y="2989"/>
                      <a:pt x="625" y="919"/>
                      <a:pt x="2587" y="241"/>
                    </a:cubicBezTo>
                    <a:cubicBezTo>
                      <a:pt x="4530" y="-407"/>
                      <a:pt x="6635" y="647"/>
                      <a:pt x="7283" y="2594"/>
                    </a:cubicBezTo>
                    <a:cubicBezTo>
                      <a:pt x="7312" y="2666"/>
                      <a:pt x="7331" y="2739"/>
                      <a:pt x="7350" y="2813"/>
                    </a:cubicBezTo>
                    <a:lnTo>
                      <a:pt x="72691" y="2218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3" name="MG-任意多边形 822" hidden="1"/>
              <p:cNvSpPr/>
              <p:nvPr>
                <p:custDataLst>
                  <p:tags r:id="rId812"/>
                </p:custDataLst>
              </p:nvPr>
            </p:nvSpPr>
            <p:spPr>
              <a:xfrm>
                <a:off x="10002856" y="1620680"/>
                <a:ext cx="176613" cy="77542"/>
              </a:xfrm>
              <a:custGeom>
                <a:avLst/>
                <a:gdLst>
                  <a:gd name="connsiteX0" fmla="*/ 176334 w 176613"/>
                  <a:gd name="connsiteY0" fmla="*/ 73304 h 77542"/>
                  <a:gd name="connsiteX1" fmla="*/ 176334 w 176613"/>
                  <a:gd name="connsiteY1" fmla="*/ 75399 h 77542"/>
                  <a:gd name="connsiteX2" fmla="*/ 171895 w 176613"/>
                  <a:gd name="connsiteY2" fmla="*/ 77360 h 77542"/>
                  <a:gd name="connsiteX3" fmla="*/ 171761 w 176613"/>
                  <a:gd name="connsiteY3" fmla="*/ 77304 h 77542"/>
                  <a:gd name="connsiteX4" fmla="*/ 2026 w 176613"/>
                  <a:gd name="connsiteY4" fmla="*/ 6819 h 77542"/>
                  <a:gd name="connsiteX5" fmla="*/ 121 w 176613"/>
                  <a:gd name="connsiteY5" fmla="*/ 2247 h 77542"/>
                  <a:gd name="connsiteX6" fmla="*/ 4712 w 176613"/>
                  <a:gd name="connsiteY6" fmla="*/ 311 h 77542"/>
                  <a:gd name="connsiteX7" fmla="*/ 4788 w 176613"/>
                  <a:gd name="connsiteY7" fmla="*/ 342 h 77542"/>
                  <a:gd name="connsiteX8" fmla="*/ 174524 w 176613"/>
                  <a:gd name="connsiteY8" fmla="*/ 70827 h 77542"/>
                  <a:gd name="connsiteX9" fmla="*/ 176334 w 176613"/>
                  <a:gd name="connsiteY9" fmla="*/ 73304 h 7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613" h="77542">
                    <a:moveTo>
                      <a:pt x="176334" y="73304"/>
                    </a:moveTo>
                    <a:cubicBezTo>
                      <a:pt x="176562" y="73983"/>
                      <a:pt x="176562" y="74720"/>
                      <a:pt x="176334" y="75399"/>
                    </a:cubicBezTo>
                    <a:cubicBezTo>
                      <a:pt x="175648" y="77165"/>
                      <a:pt x="173667" y="78043"/>
                      <a:pt x="171895" y="77360"/>
                    </a:cubicBezTo>
                    <a:cubicBezTo>
                      <a:pt x="171857" y="77343"/>
                      <a:pt x="171809" y="77324"/>
                      <a:pt x="171761" y="77304"/>
                    </a:cubicBezTo>
                    <a:lnTo>
                      <a:pt x="2026" y="6819"/>
                    </a:lnTo>
                    <a:cubicBezTo>
                      <a:pt x="283" y="6036"/>
                      <a:pt x="-546" y="4035"/>
                      <a:pt x="121" y="2247"/>
                    </a:cubicBezTo>
                    <a:cubicBezTo>
                      <a:pt x="854" y="444"/>
                      <a:pt x="2912" y="-423"/>
                      <a:pt x="4712" y="311"/>
                    </a:cubicBezTo>
                    <a:cubicBezTo>
                      <a:pt x="4741" y="321"/>
                      <a:pt x="4760" y="332"/>
                      <a:pt x="4788" y="342"/>
                    </a:cubicBezTo>
                    <a:lnTo>
                      <a:pt x="174524" y="70827"/>
                    </a:lnTo>
                    <a:cubicBezTo>
                      <a:pt x="175476" y="71333"/>
                      <a:pt x="176143" y="72245"/>
                      <a:pt x="176334" y="733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4" name="MG-任意多边形 823" hidden="1"/>
              <p:cNvSpPr/>
              <p:nvPr>
                <p:custDataLst>
                  <p:tags r:id="rId813"/>
                </p:custDataLst>
              </p:nvPr>
            </p:nvSpPr>
            <p:spPr>
              <a:xfrm>
                <a:off x="10172814" y="1478820"/>
                <a:ext cx="128003" cy="218962"/>
              </a:xfrm>
              <a:custGeom>
                <a:avLst/>
                <a:gdLst>
                  <a:gd name="connsiteX0" fmla="*/ 127723 w 128003"/>
                  <a:gd name="connsiteY0" fmla="*/ 2470 h 218962"/>
                  <a:gd name="connsiteX1" fmla="*/ 127723 w 128003"/>
                  <a:gd name="connsiteY1" fmla="*/ 4756 h 218962"/>
                  <a:gd name="connsiteX2" fmla="*/ 5708 w 128003"/>
                  <a:gd name="connsiteY2" fmla="*/ 217450 h 218962"/>
                  <a:gd name="connsiteX3" fmla="*/ 1422 w 128003"/>
                  <a:gd name="connsiteY3" fmla="*/ 218593 h 218962"/>
                  <a:gd name="connsiteX4" fmla="*/ 279 w 128003"/>
                  <a:gd name="connsiteY4" fmla="*/ 214307 h 218962"/>
                  <a:gd name="connsiteX5" fmla="*/ 122199 w 128003"/>
                  <a:gd name="connsiteY5" fmla="*/ 1613 h 218962"/>
                  <a:gd name="connsiteX6" fmla="*/ 126485 w 128003"/>
                  <a:gd name="connsiteY6" fmla="*/ 470 h 218962"/>
                  <a:gd name="connsiteX7" fmla="*/ 127723 w 128003"/>
                  <a:gd name="connsiteY7" fmla="*/ 2470 h 21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003" h="218962">
                    <a:moveTo>
                      <a:pt x="127723" y="2470"/>
                    </a:moveTo>
                    <a:cubicBezTo>
                      <a:pt x="127952" y="3215"/>
                      <a:pt x="127952" y="4012"/>
                      <a:pt x="127723" y="4756"/>
                    </a:cubicBezTo>
                    <a:lnTo>
                      <a:pt x="5708" y="217450"/>
                    </a:lnTo>
                    <a:cubicBezTo>
                      <a:pt x="4841" y="218946"/>
                      <a:pt x="2917" y="219457"/>
                      <a:pt x="1422" y="218593"/>
                    </a:cubicBezTo>
                    <a:cubicBezTo>
                      <a:pt x="-36" y="217690"/>
                      <a:pt x="-531" y="215812"/>
                      <a:pt x="279" y="214307"/>
                    </a:cubicBezTo>
                    <a:lnTo>
                      <a:pt x="122199" y="1613"/>
                    </a:lnTo>
                    <a:cubicBezTo>
                      <a:pt x="123066" y="117"/>
                      <a:pt x="124990" y="-394"/>
                      <a:pt x="126485" y="470"/>
                    </a:cubicBezTo>
                    <a:cubicBezTo>
                      <a:pt x="127123" y="970"/>
                      <a:pt x="127561" y="1679"/>
                      <a:pt x="127723" y="24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5" name="MG-任意多边形 824" hidden="1"/>
              <p:cNvSpPr/>
              <p:nvPr>
                <p:custDataLst>
                  <p:tags r:id="rId814"/>
                </p:custDataLst>
              </p:nvPr>
            </p:nvSpPr>
            <p:spPr>
              <a:xfrm>
                <a:off x="10261226" y="2234776"/>
                <a:ext cx="110173" cy="131434"/>
              </a:xfrm>
              <a:custGeom>
                <a:avLst/>
                <a:gdLst>
                  <a:gd name="connsiteX0" fmla="*/ 109987 w 110173"/>
                  <a:gd name="connsiteY0" fmla="*/ 128053 h 131434"/>
                  <a:gd name="connsiteX1" fmla="*/ 109130 w 110173"/>
                  <a:gd name="connsiteY1" fmla="*/ 130720 h 131434"/>
                  <a:gd name="connsiteX2" fmla="*/ 105320 w 110173"/>
                  <a:gd name="connsiteY2" fmla="*/ 130720 h 131434"/>
                  <a:gd name="connsiteX3" fmla="*/ 545 w 110173"/>
                  <a:gd name="connsiteY3" fmla="*/ 4514 h 131434"/>
                  <a:gd name="connsiteX4" fmla="*/ 831 w 110173"/>
                  <a:gd name="connsiteY4" fmla="*/ 704 h 131434"/>
                  <a:gd name="connsiteX5" fmla="*/ 4641 w 110173"/>
                  <a:gd name="connsiteY5" fmla="*/ 990 h 131434"/>
                  <a:gd name="connsiteX6" fmla="*/ 109416 w 110173"/>
                  <a:gd name="connsiteY6" fmla="*/ 127196 h 131434"/>
                  <a:gd name="connsiteX7" fmla="*/ 109987 w 110173"/>
                  <a:gd name="connsiteY7" fmla="*/ 128053 h 13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173" h="131434">
                    <a:moveTo>
                      <a:pt x="109987" y="128053"/>
                    </a:moveTo>
                    <a:cubicBezTo>
                      <a:pt x="110226" y="129034"/>
                      <a:pt x="109902" y="130063"/>
                      <a:pt x="109130" y="130720"/>
                    </a:cubicBezTo>
                    <a:cubicBezTo>
                      <a:pt x="108063" y="131740"/>
                      <a:pt x="106387" y="131740"/>
                      <a:pt x="105320" y="130720"/>
                    </a:cubicBezTo>
                    <a:lnTo>
                      <a:pt x="545" y="4514"/>
                    </a:lnTo>
                    <a:cubicBezTo>
                      <a:pt x="-426" y="3381"/>
                      <a:pt x="-303" y="1676"/>
                      <a:pt x="831" y="704"/>
                    </a:cubicBezTo>
                    <a:cubicBezTo>
                      <a:pt x="1964" y="-268"/>
                      <a:pt x="3670" y="-144"/>
                      <a:pt x="4641" y="990"/>
                    </a:cubicBezTo>
                    <a:lnTo>
                      <a:pt x="109416" y="127196"/>
                    </a:lnTo>
                    <a:cubicBezTo>
                      <a:pt x="109683" y="127425"/>
                      <a:pt x="109873" y="127720"/>
                      <a:pt x="109987" y="1280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6" name="MG-任意多边形 825" hidden="1"/>
              <p:cNvSpPr/>
              <p:nvPr>
                <p:custDataLst>
                  <p:tags r:id="rId815"/>
                </p:custDataLst>
              </p:nvPr>
            </p:nvSpPr>
            <p:spPr>
              <a:xfrm>
                <a:off x="10366274" y="2360302"/>
                <a:ext cx="114811" cy="5241"/>
              </a:xfrm>
              <a:custGeom>
                <a:avLst/>
                <a:gdLst>
                  <a:gd name="connsiteX0" fmla="*/ 114667 w 114811"/>
                  <a:gd name="connsiteY0" fmla="*/ 2146 h 5241"/>
                  <a:gd name="connsiteX1" fmla="*/ 114667 w 114811"/>
                  <a:gd name="connsiteY1" fmla="*/ 2622 h 5241"/>
                  <a:gd name="connsiteX2" fmla="*/ 112191 w 114811"/>
                  <a:gd name="connsiteY2" fmla="*/ 5289 h 5241"/>
                  <a:gd name="connsiteX3" fmla="*/ 112000 w 114811"/>
                  <a:gd name="connsiteY3" fmla="*/ 5289 h 5241"/>
                  <a:gd name="connsiteX4" fmla="*/ 2558 w 114811"/>
                  <a:gd name="connsiteY4" fmla="*/ 5289 h 5241"/>
                  <a:gd name="connsiteX5" fmla="*/ -109 w 114811"/>
                  <a:gd name="connsiteY5" fmla="*/ 2813 h 5241"/>
                  <a:gd name="connsiteX6" fmla="*/ -109 w 114811"/>
                  <a:gd name="connsiteY6" fmla="*/ 2718 h 5241"/>
                  <a:gd name="connsiteX7" fmla="*/ 2558 w 114811"/>
                  <a:gd name="connsiteY7" fmla="*/ 51 h 5241"/>
                  <a:gd name="connsiteX8" fmla="*/ 112000 w 114811"/>
                  <a:gd name="connsiteY8" fmla="*/ 51 h 5241"/>
                  <a:gd name="connsiteX9" fmla="*/ 114667 w 114811"/>
                  <a:gd name="connsiteY9" fmla="*/ 2146 h 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811" h="5241">
                    <a:moveTo>
                      <a:pt x="114667" y="2146"/>
                    </a:moveTo>
                    <a:cubicBezTo>
                      <a:pt x="114715" y="2299"/>
                      <a:pt x="114715" y="2470"/>
                      <a:pt x="114667" y="2622"/>
                    </a:cubicBezTo>
                    <a:cubicBezTo>
                      <a:pt x="114725" y="4042"/>
                      <a:pt x="113610" y="5232"/>
                      <a:pt x="112191" y="5289"/>
                    </a:cubicBezTo>
                    <a:cubicBezTo>
                      <a:pt x="112134" y="5289"/>
                      <a:pt x="112067" y="5289"/>
                      <a:pt x="112000" y="5289"/>
                    </a:cubicBezTo>
                    <a:lnTo>
                      <a:pt x="2558" y="5289"/>
                    </a:lnTo>
                    <a:cubicBezTo>
                      <a:pt x="1139" y="5347"/>
                      <a:pt x="-52" y="4232"/>
                      <a:pt x="-109" y="2813"/>
                    </a:cubicBezTo>
                    <a:cubicBezTo>
                      <a:pt x="-109" y="2784"/>
                      <a:pt x="-109" y="2746"/>
                      <a:pt x="-109" y="2718"/>
                    </a:cubicBezTo>
                    <a:cubicBezTo>
                      <a:pt x="-109" y="1241"/>
                      <a:pt x="1082" y="51"/>
                      <a:pt x="2558" y="51"/>
                    </a:cubicBezTo>
                    <a:lnTo>
                      <a:pt x="112000" y="51"/>
                    </a:lnTo>
                    <a:cubicBezTo>
                      <a:pt x="113277" y="22"/>
                      <a:pt x="114391" y="898"/>
                      <a:pt x="114667" y="2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7" name="MG-任意多边形 826" hidden="1"/>
              <p:cNvSpPr/>
              <p:nvPr>
                <p:custDataLst>
                  <p:tags r:id="rId816"/>
                </p:custDataLst>
              </p:nvPr>
            </p:nvSpPr>
            <p:spPr>
              <a:xfrm>
                <a:off x="10647711" y="2342205"/>
                <a:ext cx="171286" cy="37002"/>
              </a:xfrm>
              <a:custGeom>
                <a:avLst/>
                <a:gdLst>
                  <a:gd name="connsiteX0" fmla="*/ 171177 w 171286"/>
                  <a:gd name="connsiteY0" fmla="*/ 50 h 37002"/>
                  <a:gd name="connsiteX1" fmla="*/ 1632 w 171286"/>
                  <a:gd name="connsiteY1" fmla="*/ 32911 h 37002"/>
                  <a:gd name="connsiteX2" fmla="*/ -82 w 171286"/>
                  <a:gd name="connsiteY2" fmla="*/ 35388 h 37002"/>
                  <a:gd name="connsiteX3" fmla="*/ -82 w 171286"/>
                  <a:gd name="connsiteY3" fmla="*/ 35388 h 37002"/>
                  <a:gd name="connsiteX4" fmla="*/ 2394 w 171286"/>
                  <a:gd name="connsiteY4" fmla="*/ 37007 h 37002"/>
                  <a:gd name="connsiteX5" fmla="*/ 171177 w 171286"/>
                  <a:gd name="connsiteY5" fmla="*/ 4432 h 3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286" h="37002">
                    <a:moveTo>
                      <a:pt x="171177" y="50"/>
                    </a:moveTo>
                    <a:lnTo>
                      <a:pt x="1632" y="32911"/>
                    </a:lnTo>
                    <a:cubicBezTo>
                      <a:pt x="499" y="33149"/>
                      <a:pt x="-263" y="34235"/>
                      <a:pt x="-82" y="35388"/>
                    </a:cubicBezTo>
                    <a:lnTo>
                      <a:pt x="-82" y="35388"/>
                    </a:lnTo>
                    <a:cubicBezTo>
                      <a:pt x="156" y="36521"/>
                      <a:pt x="1261" y="37245"/>
                      <a:pt x="2394" y="37007"/>
                    </a:cubicBezTo>
                    <a:lnTo>
                      <a:pt x="171177" y="4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8" name="MG-任意多边形 827" hidden="1"/>
              <p:cNvSpPr/>
              <p:nvPr>
                <p:custDataLst>
                  <p:tags r:id="rId817"/>
                </p:custDataLst>
              </p:nvPr>
            </p:nvSpPr>
            <p:spPr>
              <a:xfrm>
                <a:off x="10476570" y="2360863"/>
                <a:ext cx="175679" cy="18310"/>
              </a:xfrm>
              <a:custGeom>
                <a:avLst/>
                <a:gdLst>
                  <a:gd name="connsiteX0" fmla="*/ 175535 w 175679"/>
                  <a:gd name="connsiteY0" fmla="*/ 15873 h 18310"/>
                  <a:gd name="connsiteX1" fmla="*/ 175535 w 175679"/>
                  <a:gd name="connsiteY1" fmla="*/ 16540 h 18310"/>
                  <a:gd name="connsiteX2" fmla="*/ 173249 w 175679"/>
                  <a:gd name="connsiteY2" fmla="*/ 18349 h 18310"/>
                  <a:gd name="connsiteX3" fmla="*/ 1799 w 175679"/>
                  <a:gd name="connsiteY3" fmla="*/ 4157 h 18310"/>
                  <a:gd name="connsiteX4" fmla="*/ -106 w 175679"/>
                  <a:gd name="connsiteY4" fmla="*/ 1966 h 18310"/>
                  <a:gd name="connsiteX5" fmla="*/ 1980 w 175679"/>
                  <a:gd name="connsiteY5" fmla="*/ 52 h 18310"/>
                  <a:gd name="connsiteX6" fmla="*/ 2085 w 175679"/>
                  <a:gd name="connsiteY6" fmla="*/ 62 h 18310"/>
                  <a:gd name="connsiteX7" fmla="*/ 173535 w 175679"/>
                  <a:gd name="connsiteY7" fmla="*/ 14254 h 18310"/>
                  <a:gd name="connsiteX8" fmla="*/ 175535 w 175679"/>
                  <a:gd name="connsiteY8" fmla="*/ 15873 h 1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679" h="18310">
                    <a:moveTo>
                      <a:pt x="175535" y="15873"/>
                    </a:moveTo>
                    <a:cubicBezTo>
                      <a:pt x="175583" y="16092"/>
                      <a:pt x="175583" y="16321"/>
                      <a:pt x="175535" y="16540"/>
                    </a:cubicBezTo>
                    <a:cubicBezTo>
                      <a:pt x="175383" y="17664"/>
                      <a:pt x="174373" y="18464"/>
                      <a:pt x="173249" y="18349"/>
                    </a:cubicBezTo>
                    <a:lnTo>
                      <a:pt x="1799" y="4157"/>
                    </a:lnTo>
                    <a:cubicBezTo>
                      <a:pt x="675" y="4053"/>
                      <a:pt x="-163" y="3090"/>
                      <a:pt x="-106" y="1966"/>
                    </a:cubicBezTo>
                    <a:cubicBezTo>
                      <a:pt x="-58" y="862"/>
                      <a:pt x="875" y="4"/>
                      <a:pt x="1980" y="52"/>
                    </a:cubicBezTo>
                    <a:cubicBezTo>
                      <a:pt x="2018" y="52"/>
                      <a:pt x="2047" y="62"/>
                      <a:pt x="2085" y="62"/>
                    </a:cubicBezTo>
                    <a:lnTo>
                      <a:pt x="173535" y="14254"/>
                    </a:lnTo>
                    <a:cubicBezTo>
                      <a:pt x="174506" y="14235"/>
                      <a:pt x="175354" y="14920"/>
                      <a:pt x="175535" y="158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9" name="MG-任意多边形 828" hidden="1"/>
              <p:cNvSpPr/>
              <p:nvPr>
                <p:custDataLst>
                  <p:tags r:id="rId818"/>
                </p:custDataLst>
              </p:nvPr>
            </p:nvSpPr>
            <p:spPr>
              <a:xfrm>
                <a:off x="9057297" y="1496174"/>
                <a:ext cx="139753" cy="127915"/>
              </a:xfrm>
              <a:custGeom>
                <a:avLst/>
                <a:gdLst>
                  <a:gd name="connsiteX0" fmla="*/ 139579 w 139753"/>
                  <a:gd name="connsiteY0" fmla="*/ 1785 h 127915"/>
                  <a:gd name="connsiteX1" fmla="*/ 138912 w 139753"/>
                  <a:gd name="connsiteY1" fmla="*/ 3786 h 127915"/>
                  <a:gd name="connsiteX2" fmla="*/ 3276 w 139753"/>
                  <a:gd name="connsiteY2" fmla="*/ 127611 h 127915"/>
                  <a:gd name="connsiteX3" fmla="*/ 247 w 139753"/>
                  <a:gd name="connsiteY3" fmla="*/ 126969 h 127915"/>
                  <a:gd name="connsiteX4" fmla="*/ 323 w 139753"/>
                  <a:gd name="connsiteY4" fmla="*/ 124467 h 127915"/>
                  <a:gd name="connsiteX5" fmla="*/ 136055 w 139753"/>
                  <a:gd name="connsiteY5" fmla="*/ 642 h 127915"/>
                  <a:gd name="connsiteX6" fmla="*/ 139017 w 139753"/>
                  <a:gd name="connsiteY6" fmla="*/ 685 h 127915"/>
                  <a:gd name="connsiteX7" fmla="*/ 139579 w 139753"/>
                  <a:gd name="connsiteY7" fmla="*/ 1785 h 127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753" h="127915">
                    <a:moveTo>
                      <a:pt x="139579" y="1785"/>
                    </a:moveTo>
                    <a:cubicBezTo>
                      <a:pt x="139779" y="2526"/>
                      <a:pt x="139512" y="3314"/>
                      <a:pt x="138912" y="3786"/>
                    </a:cubicBezTo>
                    <a:lnTo>
                      <a:pt x="3276" y="127611"/>
                    </a:lnTo>
                    <a:cubicBezTo>
                      <a:pt x="2267" y="128271"/>
                      <a:pt x="904" y="127983"/>
                      <a:pt x="247" y="126969"/>
                    </a:cubicBezTo>
                    <a:cubicBezTo>
                      <a:pt x="-258" y="126201"/>
                      <a:pt x="-220" y="125203"/>
                      <a:pt x="323" y="124467"/>
                    </a:cubicBezTo>
                    <a:lnTo>
                      <a:pt x="136055" y="642"/>
                    </a:lnTo>
                    <a:cubicBezTo>
                      <a:pt x="136883" y="-164"/>
                      <a:pt x="138207" y="-144"/>
                      <a:pt x="139017" y="685"/>
                    </a:cubicBezTo>
                    <a:cubicBezTo>
                      <a:pt x="139312" y="987"/>
                      <a:pt x="139503" y="1371"/>
                      <a:pt x="139579" y="17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0" name="MG-任意多边形 829" hidden="1"/>
              <p:cNvSpPr/>
              <p:nvPr>
                <p:custDataLst>
                  <p:tags r:id="rId819"/>
                </p:custDataLst>
              </p:nvPr>
            </p:nvSpPr>
            <p:spPr>
              <a:xfrm>
                <a:off x="9056509" y="1544151"/>
                <a:ext cx="173884" cy="80756"/>
              </a:xfrm>
              <a:custGeom>
                <a:avLst/>
                <a:gdLst>
                  <a:gd name="connsiteX0" fmla="*/ 173704 w 173884"/>
                  <a:gd name="connsiteY0" fmla="*/ 2386 h 80756"/>
                  <a:gd name="connsiteX1" fmla="*/ 172180 w 173884"/>
                  <a:gd name="connsiteY1" fmla="*/ 5434 h 80756"/>
                  <a:gd name="connsiteX2" fmla="*/ 3683 w 173884"/>
                  <a:gd name="connsiteY2" fmla="*/ 80586 h 80756"/>
                  <a:gd name="connsiteX3" fmla="*/ 178 w 173884"/>
                  <a:gd name="connsiteY3" fmla="*/ 79198 h 80756"/>
                  <a:gd name="connsiteX4" fmla="*/ 159 w 173884"/>
                  <a:gd name="connsiteY4" fmla="*/ 79157 h 80756"/>
                  <a:gd name="connsiteX5" fmla="*/ 1321 w 173884"/>
                  <a:gd name="connsiteY5" fmla="*/ 75711 h 80756"/>
                  <a:gd name="connsiteX6" fmla="*/ 1493 w 173884"/>
                  <a:gd name="connsiteY6" fmla="*/ 75633 h 80756"/>
                  <a:gd name="connsiteX7" fmla="*/ 169990 w 173884"/>
                  <a:gd name="connsiteY7" fmla="*/ 290 h 80756"/>
                  <a:gd name="connsiteX8" fmla="*/ 173609 w 173884"/>
                  <a:gd name="connsiteY8" fmla="*/ 1624 h 80756"/>
                  <a:gd name="connsiteX9" fmla="*/ 173704 w 173884"/>
                  <a:gd name="connsiteY9" fmla="*/ 2386 h 8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884" h="80756">
                    <a:moveTo>
                      <a:pt x="173704" y="2386"/>
                    </a:moveTo>
                    <a:cubicBezTo>
                      <a:pt x="174000" y="3637"/>
                      <a:pt x="173352" y="4918"/>
                      <a:pt x="172180" y="5434"/>
                    </a:cubicBezTo>
                    <a:lnTo>
                      <a:pt x="3683" y="80586"/>
                    </a:lnTo>
                    <a:cubicBezTo>
                      <a:pt x="2331" y="81171"/>
                      <a:pt x="759" y="80550"/>
                      <a:pt x="178" y="79198"/>
                    </a:cubicBezTo>
                    <a:cubicBezTo>
                      <a:pt x="169" y="79185"/>
                      <a:pt x="169" y="79171"/>
                      <a:pt x="159" y="79157"/>
                    </a:cubicBezTo>
                    <a:cubicBezTo>
                      <a:pt x="-470" y="77885"/>
                      <a:pt x="45" y="76342"/>
                      <a:pt x="1321" y="75711"/>
                    </a:cubicBezTo>
                    <a:cubicBezTo>
                      <a:pt x="1378" y="75683"/>
                      <a:pt x="1435" y="75657"/>
                      <a:pt x="1493" y="75633"/>
                    </a:cubicBezTo>
                    <a:lnTo>
                      <a:pt x="169990" y="290"/>
                    </a:lnTo>
                    <a:cubicBezTo>
                      <a:pt x="171361" y="-320"/>
                      <a:pt x="172961" y="271"/>
                      <a:pt x="173609" y="1624"/>
                    </a:cubicBezTo>
                    <a:cubicBezTo>
                      <a:pt x="173609" y="1624"/>
                      <a:pt x="173704" y="2195"/>
                      <a:pt x="173704" y="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1" name="MG-任意多边形 830" hidden="1"/>
              <p:cNvSpPr/>
              <p:nvPr>
                <p:custDataLst>
                  <p:tags r:id="rId820"/>
                </p:custDataLst>
              </p:nvPr>
            </p:nvSpPr>
            <p:spPr>
              <a:xfrm>
                <a:off x="9055957" y="1550215"/>
                <a:ext cx="112610" cy="75373"/>
              </a:xfrm>
              <a:custGeom>
                <a:avLst/>
                <a:gdLst>
                  <a:gd name="connsiteX0" fmla="*/ 112439 w 112610"/>
                  <a:gd name="connsiteY0" fmla="*/ 2798 h 75373"/>
                  <a:gd name="connsiteX1" fmla="*/ 110915 w 112610"/>
                  <a:gd name="connsiteY1" fmla="*/ 6513 h 75373"/>
                  <a:gd name="connsiteX2" fmla="*/ 5092 w 112610"/>
                  <a:gd name="connsiteY2" fmla="*/ 74998 h 75373"/>
                  <a:gd name="connsiteX3" fmla="*/ 311 w 112610"/>
                  <a:gd name="connsiteY3" fmla="*/ 73578 h 75373"/>
                  <a:gd name="connsiteX4" fmla="*/ 1282 w 112610"/>
                  <a:gd name="connsiteY4" fmla="*/ 69092 h 75373"/>
                  <a:gd name="connsiteX5" fmla="*/ 107105 w 112610"/>
                  <a:gd name="connsiteY5" fmla="*/ 608 h 75373"/>
                  <a:gd name="connsiteX6" fmla="*/ 111963 w 112610"/>
                  <a:gd name="connsiteY6" fmla="*/ 1655 h 75373"/>
                  <a:gd name="connsiteX7" fmla="*/ 112439 w 112610"/>
                  <a:gd name="connsiteY7" fmla="*/ 2798 h 75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610" h="75373">
                    <a:moveTo>
                      <a:pt x="112439" y="2798"/>
                    </a:moveTo>
                    <a:cubicBezTo>
                      <a:pt x="112706" y="4228"/>
                      <a:pt x="112106" y="5680"/>
                      <a:pt x="110915" y="6513"/>
                    </a:cubicBezTo>
                    <a:lnTo>
                      <a:pt x="5092" y="74998"/>
                    </a:lnTo>
                    <a:cubicBezTo>
                      <a:pt x="3378" y="75925"/>
                      <a:pt x="1244" y="75289"/>
                      <a:pt x="311" y="73578"/>
                    </a:cubicBezTo>
                    <a:cubicBezTo>
                      <a:pt x="-508" y="72049"/>
                      <a:pt x="-99" y="70144"/>
                      <a:pt x="1282" y="69092"/>
                    </a:cubicBezTo>
                    <a:lnTo>
                      <a:pt x="107105" y="608"/>
                    </a:lnTo>
                    <a:cubicBezTo>
                      <a:pt x="108734" y="-438"/>
                      <a:pt x="110906" y="29"/>
                      <a:pt x="111963" y="1655"/>
                    </a:cubicBezTo>
                    <a:cubicBezTo>
                      <a:pt x="112163" y="2018"/>
                      <a:pt x="112325" y="2401"/>
                      <a:pt x="112439" y="2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2" name="MG-任意多边形 831" hidden="1"/>
              <p:cNvSpPr/>
              <p:nvPr>
                <p:custDataLst>
                  <p:tags r:id="rId821"/>
                </p:custDataLst>
              </p:nvPr>
            </p:nvSpPr>
            <p:spPr>
              <a:xfrm>
                <a:off x="9056367" y="1604001"/>
                <a:ext cx="152907" cy="20599"/>
              </a:xfrm>
              <a:custGeom>
                <a:avLst/>
                <a:gdLst>
                  <a:gd name="connsiteX0" fmla="*/ 152796 w 152907"/>
                  <a:gd name="connsiteY0" fmla="*/ 2448 h 20599"/>
                  <a:gd name="connsiteX1" fmla="*/ 152796 w 152907"/>
                  <a:gd name="connsiteY1" fmla="*/ 2448 h 20599"/>
                  <a:gd name="connsiteX2" fmla="*/ 150415 w 152907"/>
                  <a:gd name="connsiteY2" fmla="*/ 5401 h 20599"/>
                  <a:gd name="connsiteX3" fmla="*/ 2777 w 152907"/>
                  <a:gd name="connsiteY3" fmla="*/ 20641 h 20599"/>
                  <a:gd name="connsiteX4" fmla="*/ -80 w 152907"/>
                  <a:gd name="connsiteY4" fmla="*/ 18260 h 20599"/>
                  <a:gd name="connsiteX5" fmla="*/ 2072 w 152907"/>
                  <a:gd name="connsiteY5" fmla="*/ 15331 h 20599"/>
                  <a:gd name="connsiteX6" fmla="*/ 2301 w 152907"/>
                  <a:gd name="connsiteY6" fmla="*/ 15307 h 20599"/>
                  <a:gd name="connsiteX7" fmla="*/ 149843 w 152907"/>
                  <a:gd name="connsiteY7" fmla="*/ 67 h 20599"/>
                  <a:gd name="connsiteX8" fmla="*/ 152796 w 152907"/>
                  <a:gd name="connsiteY8" fmla="*/ 2418 h 20599"/>
                  <a:gd name="connsiteX9" fmla="*/ 152796 w 152907"/>
                  <a:gd name="connsiteY9" fmla="*/ 2448 h 2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907" h="20599">
                    <a:moveTo>
                      <a:pt x="152796" y="2448"/>
                    </a:moveTo>
                    <a:lnTo>
                      <a:pt x="152796" y="2448"/>
                    </a:lnTo>
                    <a:cubicBezTo>
                      <a:pt x="152863" y="3893"/>
                      <a:pt x="151843" y="5162"/>
                      <a:pt x="150415" y="5401"/>
                    </a:cubicBezTo>
                    <a:lnTo>
                      <a:pt x="2777" y="20641"/>
                    </a:lnTo>
                    <a:cubicBezTo>
                      <a:pt x="1339" y="20753"/>
                      <a:pt x="72" y="19696"/>
                      <a:pt x="-80" y="18260"/>
                    </a:cubicBezTo>
                    <a:cubicBezTo>
                      <a:pt x="-290" y="16856"/>
                      <a:pt x="672" y="15544"/>
                      <a:pt x="2072" y="15331"/>
                    </a:cubicBezTo>
                    <a:cubicBezTo>
                      <a:pt x="2148" y="15320"/>
                      <a:pt x="2225" y="15312"/>
                      <a:pt x="2301" y="15307"/>
                    </a:cubicBezTo>
                    <a:lnTo>
                      <a:pt x="149843" y="67"/>
                    </a:lnTo>
                    <a:cubicBezTo>
                      <a:pt x="151310" y="-99"/>
                      <a:pt x="152624" y="954"/>
                      <a:pt x="152796" y="2418"/>
                    </a:cubicBezTo>
                    <a:cubicBezTo>
                      <a:pt x="152796" y="2428"/>
                      <a:pt x="152796" y="2438"/>
                      <a:pt x="152796" y="2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3" name="MG-任意多边形 832" hidden="1"/>
              <p:cNvSpPr/>
              <p:nvPr>
                <p:custDataLst>
                  <p:tags r:id="rId822"/>
                </p:custDataLst>
              </p:nvPr>
            </p:nvSpPr>
            <p:spPr>
              <a:xfrm>
                <a:off x="9203119" y="1587945"/>
                <a:ext cx="90316" cy="23212"/>
              </a:xfrm>
              <a:custGeom>
                <a:avLst/>
                <a:gdLst>
                  <a:gd name="connsiteX0" fmla="*/ 90150 w 90316"/>
                  <a:gd name="connsiteY0" fmla="*/ 2502 h 23212"/>
                  <a:gd name="connsiteX1" fmla="*/ 90150 w 90316"/>
                  <a:gd name="connsiteY1" fmla="*/ 2502 h 23212"/>
                  <a:gd name="connsiteX2" fmla="*/ 87197 w 90316"/>
                  <a:gd name="connsiteY2" fmla="*/ 6788 h 23212"/>
                  <a:gd name="connsiteX3" fmla="*/ 4235 w 90316"/>
                  <a:gd name="connsiteY3" fmla="*/ 23171 h 23212"/>
                  <a:gd name="connsiteX4" fmla="*/ 6 w 90316"/>
                  <a:gd name="connsiteY4" fmla="*/ 20533 h 23212"/>
                  <a:gd name="connsiteX5" fmla="*/ -52 w 90316"/>
                  <a:gd name="connsiteY5" fmla="*/ 20218 h 23212"/>
                  <a:gd name="connsiteX6" fmla="*/ 2901 w 90316"/>
                  <a:gd name="connsiteY6" fmla="*/ 15932 h 23212"/>
                  <a:gd name="connsiteX7" fmla="*/ 85864 w 90316"/>
                  <a:gd name="connsiteY7" fmla="*/ 120 h 23212"/>
                  <a:gd name="connsiteX8" fmla="*/ 90150 w 90316"/>
                  <a:gd name="connsiteY8" fmla="*/ 2502 h 2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316" h="23212">
                    <a:moveTo>
                      <a:pt x="90150" y="2502"/>
                    </a:moveTo>
                    <a:lnTo>
                      <a:pt x="90150" y="2502"/>
                    </a:lnTo>
                    <a:cubicBezTo>
                      <a:pt x="90503" y="4496"/>
                      <a:pt x="89188" y="6403"/>
                      <a:pt x="87197" y="6788"/>
                    </a:cubicBezTo>
                    <a:lnTo>
                      <a:pt x="4235" y="23171"/>
                    </a:lnTo>
                    <a:cubicBezTo>
                      <a:pt x="2339" y="23610"/>
                      <a:pt x="444" y="22429"/>
                      <a:pt x="6" y="20533"/>
                    </a:cubicBezTo>
                    <a:cubicBezTo>
                      <a:pt x="-13" y="20429"/>
                      <a:pt x="-33" y="20324"/>
                      <a:pt x="-52" y="20218"/>
                    </a:cubicBezTo>
                    <a:cubicBezTo>
                      <a:pt x="-404" y="18224"/>
                      <a:pt x="910" y="16317"/>
                      <a:pt x="2901" y="15932"/>
                    </a:cubicBezTo>
                    <a:lnTo>
                      <a:pt x="85864" y="120"/>
                    </a:lnTo>
                    <a:cubicBezTo>
                      <a:pt x="87683" y="-233"/>
                      <a:pt x="89493" y="772"/>
                      <a:pt x="90150" y="25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4" name="MG-任意多边形 833" hidden="1"/>
              <p:cNvSpPr/>
              <p:nvPr>
                <p:custDataLst>
                  <p:tags r:id="rId823"/>
                </p:custDataLst>
              </p:nvPr>
            </p:nvSpPr>
            <p:spPr>
              <a:xfrm>
                <a:off x="9204694" y="1479335"/>
                <a:ext cx="99014" cy="129778"/>
              </a:xfrm>
              <a:custGeom>
                <a:avLst/>
                <a:gdLst>
                  <a:gd name="connsiteX0" fmla="*/ 98862 w 99014"/>
                  <a:gd name="connsiteY0" fmla="*/ 2241 h 129778"/>
                  <a:gd name="connsiteX1" fmla="*/ 98386 w 99014"/>
                  <a:gd name="connsiteY1" fmla="*/ 4146 h 129778"/>
                  <a:gd name="connsiteX2" fmla="*/ 3802 w 99014"/>
                  <a:gd name="connsiteY2" fmla="*/ 129114 h 129778"/>
                  <a:gd name="connsiteX3" fmla="*/ 707 w 99014"/>
                  <a:gd name="connsiteY3" fmla="*/ 129258 h 129778"/>
                  <a:gd name="connsiteX4" fmla="*/ 564 w 99014"/>
                  <a:gd name="connsiteY4" fmla="*/ 129114 h 129778"/>
                  <a:gd name="connsiteX5" fmla="*/ 554 w 99014"/>
                  <a:gd name="connsiteY5" fmla="*/ 125881 h 129778"/>
                  <a:gd name="connsiteX6" fmla="*/ 564 w 99014"/>
                  <a:gd name="connsiteY6" fmla="*/ 125875 h 129778"/>
                  <a:gd name="connsiteX7" fmla="*/ 95147 w 99014"/>
                  <a:gd name="connsiteY7" fmla="*/ 1003 h 129778"/>
                  <a:gd name="connsiteX8" fmla="*/ 98481 w 99014"/>
                  <a:gd name="connsiteY8" fmla="*/ 526 h 129778"/>
                  <a:gd name="connsiteX9" fmla="*/ 98862 w 99014"/>
                  <a:gd name="connsiteY9" fmla="*/ 2241 h 12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014" h="129778">
                    <a:moveTo>
                      <a:pt x="98862" y="2241"/>
                    </a:moveTo>
                    <a:cubicBezTo>
                      <a:pt x="98995" y="2915"/>
                      <a:pt x="98824" y="3615"/>
                      <a:pt x="98386" y="4146"/>
                    </a:cubicBezTo>
                    <a:lnTo>
                      <a:pt x="3802" y="129114"/>
                    </a:lnTo>
                    <a:cubicBezTo>
                      <a:pt x="2983" y="130008"/>
                      <a:pt x="1602" y="130072"/>
                      <a:pt x="707" y="129258"/>
                    </a:cubicBezTo>
                    <a:cubicBezTo>
                      <a:pt x="659" y="129212"/>
                      <a:pt x="612" y="129164"/>
                      <a:pt x="564" y="129114"/>
                    </a:cubicBezTo>
                    <a:cubicBezTo>
                      <a:pt x="-331" y="128222"/>
                      <a:pt x="-331" y="126775"/>
                      <a:pt x="554" y="125881"/>
                    </a:cubicBezTo>
                    <a:cubicBezTo>
                      <a:pt x="564" y="125879"/>
                      <a:pt x="564" y="125877"/>
                      <a:pt x="564" y="125875"/>
                    </a:cubicBezTo>
                    <a:lnTo>
                      <a:pt x="95147" y="1003"/>
                    </a:lnTo>
                    <a:cubicBezTo>
                      <a:pt x="95938" y="-50"/>
                      <a:pt x="97433" y="-262"/>
                      <a:pt x="98481" y="526"/>
                    </a:cubicBezTo>
                    <a:cubicBezTo>
                      <a:pt x="98833" y="1025"/>
                      <a:pt x="98967" y="1642"/>
                      <a:pt x="98862" y="2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5" name="MG-任意多边形 834" hidden="1"/>
              <p:cNvSpPr/>
              <p:nvPr>
                <p:custDataLst>
                  <p:tags r:id="rId824"/>
                </p:custDataLst>
              </p:nvPr>
            </p:nvSpPr>
            <p:spPr>
              <a:xfrm>
                <a:off x="9203896" y="1489813"/>
                <a:ext cx="155830" cy="120014"/>
              </a:xfrm>
              <a:custGeom>
                <a:avLst/>
                <a:gdLst>
                  <a:gd name="connsiteX0" fmla="*/ 155667 w 155830"/>
                  <a:gd name="connsiteY0" fmla="*/ 1860 h 120014"/>
                  <a:gd name="connsiteX1" fmla="*/ 154619 w 155830"/>
                  <a:gd name="connsiteY1" fmla="*/ 4717 h 120014"/>
                  <a:gd name="connsiteX2" fmla="*/ 4506 w 155830"/>
                  <a:gd name="connsiteY2" fmla="*/ 119494 h 120014"/>
                  <a:gd name="connsiteX3" fmla="*/ 505 w 155830"/>
                  <a:gd name="connsiteY3" fmla="*/ 118922 h 120014"/>
                  <a:gd name="connsiteX4" fmla="*/ 924 w 155830"/>
                  <a:gd name="connsiteY4" fmla="*/ 115038 h 120014"/>
                  <a:gd name="connsiteX5" fmla="*/ 1077 w 155830"/>
                  <a:gd name="connsiteY5" fmla="*/ 114922 h 120014"/>
                  <a:gd name="connsiteX6" fmla="*/ 151095 w 155830"/>
                  <a:gd name="connsiteY6" fmla="*/ 622 h 120014"/>
                  <a:gd name="connsiteX7" fmla="*/ 155096 w 155830"/>
                  <a:gd name="connsiteY7" fmla="*/ 1193 h 120014"/>
                  <a:gd name="connsiteX8" fmla="*/ 155667 w 155830"/>
                  <a:gd name="connsiteY8" fmla="*/ 1860 h 120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830" h="120014">
                    <a:moveTo>
                      <a:pt x="155667" y="1860"/>
                    </a:moveTo>
                    <a:cubicBezTo>
                      <a:pt x="155877" y="2933"/>
                      <a:pt x="155467" y="4032"/>
                      <a:pt x="154619" y="4717"/>
                    </a:cubicBezTo>
                    <a:lnTo>
                      <a:pt x="4506" y="119494"/>
                    </a:lnTo>
                    <a:cubicBezTo>
                      <a:pt x="3239" y="120440"/>
                      <a:pt x="1448" y="120184"/>
                      <a:pt x="505" y="118922"/>
                    </a:cubicBezTo>
                    <a:cubicBezTo>
                      <a:pt x="-457" y="117734"/>
                      <a:pt x="-266" y="115995"/>
                      <a:pt x="924" y="115038"/>
                    </a:cubicBezTo>
                    <a:cubicBezTo>
                      <a:pt x="972" y="114998"/>
                      <a:pt x="1019" y="114959"/>
                      <a:pt x="1077" y="114922"/>
                    </a:cubicBezTo>
                    <a:lnTo>
                      <a:pt x="151095" y="622"/>
                    </a:lnTo>
                    <a:cubicBezTo>
                      <a:pt x="152362" y="-325"/>
                      <a:pt x="154153" y="-69"/>
                      <a:pt x="155096" y="1193"/>
                    </a:cubicBezTo>
                    <a:cubicBezTo>
                      <a:pt x="155315" y="1388"/>
                      <a:pt x="155505" y="1613"/>
                      <a:pt x="155667" y="18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6" name="MG-任意多边形 835" hidden="1"/>
              <p:cNvSpPr/>
              <p:nvPr>
                <p:custDataLst>
                  <p:tags r:id="rId825"/>
                </p:custDataLst>
              </p:nvPr>
            </p:nvSpPr>
            <p:spPr>
              <a:xfrm>
                <a:off x="9202346" y="1542490"/>
                <a:ext cx="29964" cy="68999"/>
              </a:xfrm>
              <a:custGeom>
                <a:avLst/>
                <a:gdLst>
                  <a:gd name="connsiteX0" fmla="*/ 29677 w 29964"/>
                  <a:gd name="connsiteY0" fmla="*/ 3666 h 68999"/>
                  <a:gd name="connsiteX1" fmla="*/ 29677 w 29964"/>
                  <a:gd name="connsiteY1" fmla="*/ 6047 h 68999"/>
                  <a:gd name="connsiteX2" fmla="*/ 8722 w 29964"/>
                  <a:gd name="connsiteY2" fmla="*/ 66055 h 68999"/>
                  <a:gd name="connsiteX3" fmla="*/ 2912 w 29964"/>
                  <a:gd name="connsiteY3" fmla="*/ 68817 h 68999"/>
                  <a:gd name="connsiteX4" fmla="*/ 150 w 29964"/>
                  <a:gd name="connsiteY4" fmla="*/ 63007 h 68999"/>
                  <a:gd name="connsiteX5" fmla="*/ 21105 w 29964"/>
                  <a:gd name="connsiteY5" fmla="*/ 3094 h 68999"/>
                  <a:gd name="connsiteX6" fmla="*/ 26620 w 29964"/>
                  <a:gd name="connsiteY6" fmla="*/ 261 h 68999"/>
                  <a:gd name="connsiteX7" fmla="*/ 26820 w 29964"/>
                  <a:gd name="connsiteY7" fmla="*/ 332 h 68999"/>
                  <a:gd name="connsiteX8" fmla="*/ 29677 w 29964"/>
                  <a:gd name="connsiteY8" fmla="*/ 3666 h 6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964" h="68999">
                    <a:moveTo>
                      <a:pt x="29677" y="3666"/>
                    </a:moveTo>
                    <a:cubicBezTo>
                      <a:pt x="29915" y="4442"/>
                      <a:pt x="29915" y="5271"/>
                      <a:pt x="29677" y="6047"/>
                    </a:cubicBezTo>
                    <a:lnTo>
                      <a:pt x="8722" y="66055"/>
                    </a:lnTo>
                    <a:cubicBezTo>
                      <a:pt x="7827" y="68376"/>
                      <a:pt x="5274" y="69591"/>
                      <a:pt x="2912" y="68817"/>
                    </a:cubicBezTo>
                    <a:cubicBezTo>
                      <a:pt x="550" y="67965"/>
                      <a:pt x="-679" y="65374"/>
                      <a:pt x="150" y="63007"/>
                    </a:cubicBezTo>
                    <a:lnTo>
                      <a:pt x="21105" y="3094"/>
                    </a:lnTo>
                    <a:cubicBezTo>
                      <a:pt x="21848" y="790"/>
                      <a:pt x="24315" y="-479"/>
                      <a:pt x="26620" y="261"/>
                    </a:cubicBezTo>
                    <a:cubicBezTo>
                      <a:pt x="26686" y="283"/>
                      <a:pt x="26753" y="306"/>
                      <a:pt x="26820" y="332"/>
                    </a:cubicBezTo>
                    <a:cubicBezTo>
                      <a:pt x="28325" y="816"/>
                      <a:pt x="29429" y="2105"/>
                      <a:pt x="29677" y="36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7" name="MG-任意多边形 836" hidden="1"/>
              <p:cNvSpPr/>
              <p:nvPr>
                <p:custDataLst>
                  <p:tags r:id="rId826"/>
                </p:custDataLst>
              </p:nvPr>
            </p:nvSpPr>
            <p:spPr>
              <a:xfrm>
                <a:off x="9162299" y="1551045"/>
                <a:ext cx="47017" cy="58497"/>
              </a:xfrm>
              <a:custGeom>
                <a:avLst/>
                <a:gdLst>
                  <a:gd name="connsiteX0" fmla="*/ 46864 w 47017"/>
                  <a:gd name="connsiteY0" fmla="*/ 55404 h 58497"/>
                  <a:gd name="connsiteX1" fmla="*/ 44721 w 47017"/>
                  <a:gd name="connsiteY1" fmla="*/ 58504 h 58497"/>
                  <a:gd name="connsiteX2" fmla="*/ 42197 w 47017"/>
                  <a:gd name="connsiteY2" fmla="*/ 57595 h 58497"/>
                  <a:gd name="connsiteX3" fmla="*/ 477 w 47017"/>
                  <a:gd name="connsiteY3" fmla="*/ 4350 h 58497"/>
                  <a:gd name="connsiteX4" fmla="*/ 830 w 47017"/>
                  <a:gd name="connsiteY4" fmla="*/ 731 h 58497"/>
                  <a:gd name="connsiteX5" fmla="*/ 954 w 47017"/>
                  <a:gd name="connsiteY5" fmla="*/ 635 h 58497"/>
                  <a:gd name="connsiteX6" fmla="*/ 4573 w 47017"/>
                  <a:gd name="connsiteY6" fmla="*/ 989 h 58497"/>
                  <a:gd name="connsiteX7" fmla="*/ 4668 w 47017"/>
                  <a:gd name="connsiteY7" fmla="*/ 1112 h 58497"/>
                  <a:gd name="connsiteX8" fmla="*/ 46864 w 47017"/>
                  <a:gd name="connsiteY8" fmla="*/ 54356 h 58497"/>
                  <a:gd name="connsiteX9" fmla="*/ 46864 w 47017"/>
                  <a:gd name="connsiteY9" fmla="*/ 55404 h 5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017" h="58497">
                    <a:moveTo>
                      <a:pt x="46864" y="55404"/>
                    </a:moveTo>
                    <a:cubicBezTo>
                      <a:pt x="47131" y="56853"/>
                      <a:pt x="46169" y="58242"/>
                      <a:pt x="44721" y="58504"/>
                    </a:cubicBezTo>
                    <a:cubicBezTo>
                      <a:pt x="43778" y="58676"/>
                      <a:pt x="42816" y="58328"/>
                      <a:pt x="42197" y="57595"/>
                    </a:cubicBezTo>
                    <a:lnTo>
                      <a:pt x="477" y="4350"/>
                    </a:lnTo>
                    <a:cubicBezTo>
                      <a:pt x="-427" y="3253"/>
                      <a:pt x="-266" y="1633"/>
                      <a:pt x="830" y="731"/>
                    </a:cubicBezTo>
                    <a:cubicBezTo>
                      <a:pt x="868" y="697"/>
                      <a:pt x="916" y="666"/>
                      <a:pt x="954" y="635"/>
                    </a:cubicBezTo>
                    <a:cubicBezTo>
                      <a:pt x="2049" y="-267"/>
                      <a:pt x="3668" y="-109"/>
                      <a:pt x="4573" y="989"/>
                    </a:cubicBezTo>
                    <a:cubicBezTo>
                      <a:pt x="4611" y="1029"/>
                      <a:pt x="4640" y="1070"/>
                      <a:pt x="4668" y="1112"/>
                    </a:cubicBezTo>
                    <a:lnTo>
                      <a:pt x="46864" y="54356"/>
                    </a:lnTo>
                    <a:cubicBezTo>
                      <a:pt x="46912" y="54704"/>
                      <a:pt x="46912" y="55056"/>
                      <a:pt x="46864" y="554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8" name="MG-任意多边形 837" hidden="1"/>
              <p:cNvSpPr/>
              <p:nvPr>
                <p:custDataLst>
                  <p:tags r:id="rId827"/>
                </p:custDataLst>
              </p:nvPr>
            </p:nvSpPr>
            <p:spPr>
              <a:xfrm>
                <a:off x="9287150" y="1489254"/>
                <a:ext cx="72997" cy="104903"/>
              </a:xfrm>
              <a:custGeom>
                <a:avLst/>
                <a:gdLst>
                  <a:gd name="connsiteX0" fmla="*/ 72508 w 72997"/>
                  <a:gd name="connsiteY0" fmla="*/ 2323 h 104903"/>
                  <a:gd name="connsiteX1" fmla="*/ 72508 w 72997"/>
                  <a:gd name="connsiteY1" fmla="*/ 4705 h 104903"/>
                  <a:gd name="connsiteX2" fmla="*/ 5357 w 72997"/>
                  <a:gd name="connsiteY2" fmla="*/ 103669 h 104903"/>
                  <a:gd name="connsiteX3" fmla="*/ 1165 w 72997"/>
                  <a:gd name="connsiteY3" fmla="*/ 104431 h 104903"/>
                  <a:gd name="connsiteX4" fmla="*/ 404 w 72997"/>
                  <a:gd name="connsiteY4" fmla="*/ 100336 h 104903"/>
                  <a:gd name="connsiteX5" fmla="*/ 67555 w 72997"/>
                  <a:gd name="connsiteY5" fmla="*/ 1371 h 104903"/>
                  <a:gd name="connsiteX6" fmla="*/ 71650 w 72997"/>
                  <a:gd name="connsiteY6" fmla="*/ 542 h 104903"/>
                  <a:gd name="connsiteX7" fmla="*/ 72889 w 72997"/>
                  <a:gd name="connsiteY7" fmla="*/ 2323 h 10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997" h="104903">
                    <a:moveTo>
                      <a:pt x="72508" y="2323"/>
                    </a:moveTo>
                    <a:cubicBezTo>
                      <a:pt x="72832" y="3085"/>
                      <a:pt x="72832" y="3944"/>
                      <a:pt x="72508" y="4705"/>
                    </a:cubicBezTo>
                    <a:lnTo>
                      <a:pt x="5357" y="103669"/>
                    </a:lnTo>
                    <a:cubicBezTo>
                      <a:pt x="4394" y="105019"/>
                      <a:pt x="2537" y="105358"/>
                      <a:pt x="1165" y="104431"/>
                    </a:cubicBezTo>
                    <a:cubicBezTo>
                      <a:pt x="-168" y="103509"/>
                      <a:pt x="-511" y="101678"/>
                      <a:pt x="404" y="100336"/>
                    </a:cubicBezTo>
                    <a:lnTo>
                      <a:pt x="67555" y="1371"/>
                    </a:lnTo>
                    <a:cubicBezTo>
                      <a:pt x="68460" y="12"/>
                      <a:pt x="70288" y="-359"/>
                      <a:pt x="71650" y="542"/>
                    </a:cubicBezTo>
                    <a:cubicBezTo>
                      <a:pt x="72270" y="958"/>
                      <a:pt x="72717" y="1594"/>
                      <a:pt x="72889" y="23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9" name="MG-任意多边形 838" hidden="1"/>
              <p:cNvSpPr/>
              <p:nvPr>
                <p:custDataLst>
                  <p:tags r:id="rId828"/>
                </p:custDataLst>
              </p:nvPr>
            </p:nvSpPr>
            <p:spPr>
              <a:xfrm>
                <a:off x="9225693" y="1544619"/>
                <a:ext cx="66558" cy="48984"/>
              </a:xfrm>
              <a:custGeom>
                <a:avLst/>
                <a:gdLst>
                  <a:gd name="connsiteX0" fmla="*/ 66243 w 66558"/>
                  <a:gd name="connsiteY0" fmla="*/ 46114 h 48984"/>
                  <a:gd name="connsiteX1" fmla="*/ 66243 w 66558"/>
                  <a:gd name="connsiteY1" fmla="*/ 48019 h 48984"/>
                  <a:gd name="connsiteX2" fmla="*/ 62928 w 66558"/>
                  <a:gd name="connsiteY2" fmla="*/ 48603 h 48984"/>
                  <a:gd name="connsiteX3" fmla="*/ 62909 w 66558"/>
                  <a:gd name="connsiteY3" fmla="*/ 48591 h 48984"/>
                  <a:gd name="connsiteX4" fmla="*/ 901 w 66558"/>
                  <a:gd name="connsiteY4" fmla="*/ 4395 h 48984"/>
                  <a:gd name="connsiteX5" fmla="*/ 329 w 66558"/>
                  <a:gd name="connsiteY5" fmla="*/ 1061 h 48984"/>
                  <a:gd name="connsiteX6" fmla="*/ 3663 w 66558"/>
                  <a:gd name="connsiteY6" fmla="*/ 489 h 48984"/>
                  <a:gd name="connsiteX7" fmla="*/ 65671 w 66558"/>
                  <a:gd name="connsiteY7" fmla="*/ 44685 h 48984"/>
                  <a:gd name="connsiteX8" fmla="*/ 66243 w 66558"/>
                  <a:gd name="connsiteY8" fmla="*/ 46114 h 4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558" h="48984">
                    <a:moveTo>
                      <a:pt x="66243" y="46114"/>
                    </a:moveTo>
                    <a:cubicBezTo>
                      <a:pt x="66519" y="46719"/>
                      <a:pt x="66519" y="47414"/>
                      <a:pt x="66243" y="48019"/>
                    </a:cubicBezTo>
                    <a:cubicBezTo>
                      <a:pt x="65490" y="49096"/>
                      <a:pt x="64004" y="49357"/>
                      <a:pt x="62928" y="48603"/>
                    </a:cubicBezTo>
                    <a:cubicBezTo>
                      <a:pt x="62918" y="48599"/>
                      <a:pt x="62918" y="48594"/>
                      <a:pt x="62909" y="48591"/>
                    </a:cubicBezTo>
                    <a:lnTo>
                      <a:pt x="901" y="4395"/>
                    </a:lnTo>
                    <a:cubicBezTo>
                      <a:pt x="-175" y="3632"/>
                      <a:pt x="-432" y="2139"/>
                      <a:pt x="329" y="1061"/>
                    </a:cubicBezTo>
                    <a:cubicBezTo>
                      <a:pt x="1092" y="-17"/>
                      <a:pt x="2587" y="-274"/>
                      <a:pt x="3663" y="489"/>
                    </a:cubicBezTo>
                    <a:lnTo>
                      <a:pt x="65671" y="44685"/>
                    </a:lnTo>
                    <a:cubicBezTo>
                      <a:pt x="66033" y="45072"/>
                      <a:pt x="66243" y="45583"/>
                      <a:pt x="66243" y="461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0" name="MG-任意多边形 839" hidden="1"/>
              <p:cNvSpPr/>
              <p:nvPr>
                <p:custDataLst>
                  <p:tags r:id="rId829"/>
                </p:custDataLst>
              </p:nvPr>
            </p:nvSpPr>
            <p:spPr>
              <a:xfrm>
                <a:off x="9350313" y="1092287"/>
                <a:ext cx="118865" cy="166675"/>
              </a:xfrm>
              <a:custGeom>
                <a:avLst/>
                <a:gdLst>
                  <a:gd name="connsiteX0" fmla="*/ 118692 w 118865"/>
                  <a:gd name="connsiteY0" fmla="*/ 2956 h 166675"/>
                  <a:gd name="connsiteX1" fmla="*/ 118120 w 118865"/>
                  <a:gd name="connsiteY1" fmla="*/ 5908 h 166675"/>
                  <a:gd name="connsiteX2" fmla="*/ 6869 w 118865"/>
                  <a:gd name="connsiteY2" fmla="*/ 164785 h 166675"/>
                  <a:gd name="connsiteX3" fmla="*/ 1830 w 118865"/>
                  <a:gd name="connsiteY3" fmla="*/ 166273 h 166675"/>
                  <a:gd name="connsiteX4" fmla="*/ 344 w 118865"/>
                  <a:gd name="connsiteY4" fmla="*/ 161234 h 166675"/>
                  <a:gd name="connsiteX5" fmla="*/ 868 w 118865"/>
                  <a:gd name="connsiteY5" fmla="*/ 160499 h 166675"/>
                  <a:gd name="connsiteX6" fmla="*/ 112120 w 118865"/>
                  <a:gd name="connsiteY6" fmla="*/ 1622 h 166675"/>
                  <a:gd name="connsiteX7" fmla="*/ 117149 w 118865"/>
                  <a:gd name="connsiteY7" fmla="*/ 685 h 166675"/>
                  <a:gd name="connsiteX8" fmla="*/ 117263 w 118865"/>
                  <a:gd name="connsiteY8" fmla="*/ 765 h 166675"/>
                  <a:gd name="connsiteX9" fmla="*/ 118692 w 118865"/>
                  <a:gd name="connsiteY9" fmla="*/ 2956 h 1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865" h="166675">
                    <a:moveTo>
                      <a:pt x="118692" y="2956"/>
                    </a:moveTo>
                    <a:cubicBezTo>
                      <a:pt x="118873" y="3977"/>
                      <a:pt x="118673" y="5029"/>
                      <a:pt x="118120" y="5908"/>
                    </a:cubicBezTo>
                    <a:lnTo>
                      <a:pt x="6869" y="164785"/>
                    </a:lnTo>
                    <a:cubicBezTo>
                      <a:pt x="5887" y="166587"/>
                      <a:pt x="3630" y="167253"/>
                      <a:pt x="1830" y="166273"/>
                    </a:cubicBezTo>
                    <a:cubicBezTo>
                      <a:pt x="29" y="165292"/>
                      <a:pt x="-637" y="163037"/>
                      <a:pt x="344" y="161234"/>
                    </a:cubicBezTo>
                    <a:cubicBezTo>
                      <a:pt x="487" y="160969"/>
                      <a:pt x="668" y="160722"/>
                      <a:pt x="868" y="160499"/>
                    </a:cubicBezTo>
                    <a:lnTo>
                      <a:pt x="112120" y="1622"/>
                    </a:lnTo>
                    <a:cubicBezTo>
                      <a:pt x="113253" y="-26"/>
                      <a:pt x="115501" y="-446"/>
                      <a:pt x="117149" y="685"/>
                    </a:cubicBezTo>
                    <a:cubicBezTo>
                      <a:pt x="117187" y="711"/>
                      <a:pt x="117225" y="738"/>
                      <a:pt x="117263" y="765"/>
                    </a:cubicBezTo>
                    <a:cubicBezTo>
                      <a:pt x="118006" y="1278"/>
                      <a:pt x="118520" y="2065"/>
                      <a:pt x="118692" y="2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1" name="MG-任意多边形 840" hidden="1"/>
              <p:cNvSpPr/>
              <p:nvPr>
                <p:custDataLst>
                  <p:tags r:id="rId830"/>
                </p:custDataLst>
              </p:nvPr>
            </p:nvSpPr>
            <p:spPr>
              <a:xfrm>
                <a:off x="9602888" y="1556054"/>
                <a:ext cx="38509" cy="172907"/>
              </a:xfrm>
              <a:custGeom>
                <a:avLst/>
                <a:gdLst>
                  <a:gd name="connsiteX0" fmla="*/ 38329 w 38509"/>
                  <a:gd name="connsiteY0" fmla="*/ 3151 h 172907"/>
                  <a:gd name="connsiteX1" fmla="*/ 38329 w 38509"/>
                  <a:gd name="connsiteY1" fmla="*/ 4675 h 172907"/>
                  <a:gd name="connsiteX2" fmla="*/ 7563 w 38509"/>
                  <a:gd name="connsiteY2" fmla="*/ 169838 h 172907"/>
                  <a:gd name="connsiteX3" fmla="*/ 3125 w 38509"/>
                  <a:gd name="connsiteY3" fmla="*/ 172894 h 172907"/>
                  <a:gd name="connsiteX4" fmla="*/ 3086 w 38509"/>
                  <a:gd name="connsiteY4" fmla="*/ 172886 h 172907"/>
                  <a:gd name="connsiteX5" fmla="*/ -57 w 38509"/>
                  <a:gd name="connsiteY5" fmla="*/ 168410 h 172907"/>
                  <a:gd name="connsiteX6" fmla="*/ 30709 w 38509"/>
                  <a:gd name="connsiteY6" fmla="*/ 3246 h 172907"/>
                  <a:gd name="connsiteX7" fmla="*/ 35186 w 38509"/>
                  <a:gd name="connsiteY7" fmla="*/ 103 h 172907"/>
                  <a:gd name="connsiteX8" fmla="*/ 38329 w 38509"/>
                  <a:gd name="connsiteY8" fmla="*/ 3151 h 172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509" h="172907">
                    <a:moveTo>
                      <a:pt x="38329" y="3151"/>
                    </a:moveTo>
                    <a:cubicBezTo>
                      <a:pt x="38424" y="3655"/>
                      <a:pt x="38424" y="4171"/>
                      <a:pt x="38329" y="4675"/>
                    </a:cubicBezTo>
                    <a:lnTo>
                      <a:pt x="7563" y="169838"/>
                    </a:lnTo>
                    <a:cubicBezTo>
                      <a:pt x="7182" y="171908"/>
                      <a:pt x="5192" y="173276"/>
                      <a:pt x="3125" y="172894"/>
                    </a:cubicBezTo>
                    <a:cubicBezTo>
                      <a:pt x="3115" y="172891"/>
                      <a:pt x="3096" y="172889"/>
                      <a:pt x="3086" y="172886"/>
                    </a:cubicBezTo>
                    <a:cubicBezTo>
                      <a:pt x="991" y="172500"/>
                      <a:pt x="-400" y="170509"/>
                      <a:pt x="-57" y="168410"/>
                    </a:cubicBezTo>
                    <a:lnTo>
                      <a:pt x="30709" y="3246"/>
                    </a:lnTo>
                    <a:cubicBezTo>
                      <a:pt x="31100" y="1153"/>
                      <a:pt x="33090" y="-244"/>
                      <a:pt x="35186" y="103"/>
                    </a:cubicBezTo>
                    <a:cubicBezTo>
                      <a:pt x="36748" y="405"/>
                      <a:pt x="37976" y="1601"/>
                      <a:pt x="38329" y="31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2" name="MG-任意多边形 841" hidden="1"/>
              <p:cNvSpPr/>
              <p:nvPr>
                <p:custDataLst>
                  <p:tags r:id="rId831"/>
                </p:custDataLst>
              </p:nvPr>
            </p:nvSpPr>
            <p:spPr>
              <a:xfrm>
                <a:off x="9635086" y="1426693"/>
                <a:ext cx="69622" cy="135649"/>
              </a:xfrm>
              <a:custGeom>
                <a:avLst/>
                <a:gdLst>
                  <a:gd name="connsiteX0" fmla="*/ 69378 w 69622"/>
                  <a:gd name="connsiteY0" fmla="*/ 2019 h 135649"/>
                  <a:gd name="connsiteX1" fmla="*/ 69378 w 69622"/>
                  <a:gd name="connsiteY1" fmla="*/ 3543 h 135649"/>
                  <a:gd name="connsiteX2" fmla="*/ 4322 w 69622"/>
                  <a:gd name="connsiteY2" fmla="*/ 134417 h 135649"/>
                  <a:gd name="connsiteX3" fmla="*/ 1179 w 69622"/>
                  <a:gd name="connsiteY3" fmla="*/ 135464 h 135649"/>
                  <a:gd name="connsiteX4" fmla="*/ 131 w 69622"/>
                  <a:gd name="connsiteY4" fmla="*/ 132226 h 135649"/>
                  <a:gd name="connsiteX5" fmla="*/ 65091 w 69622"/>
                  <a:gd name="connsiteY5" fmla="*/ 1448 h 135649"/>
                  <a:gd name="connsiteX6" fmla="*/ 68244 w 69622"/>
                  <a:gd name="connsiteY6" fmla="*/ 264 h 135649"/>
                  <a:gd name="connsiteX7" fmla="*/ 68330 w 69622"/>
                  <a:gd name="connsiteY7" fmla="*/ 305 h 135649"/>
                  <a:gd name="connsiteX8" fmla="*/ 69378 w 69622"/>
                  <a:gd name="connsiteY8" fmla="*/ 2019 h 13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622" h="135649">
                    <a:moveTo>
                      <a:pt x="69378" y="2019"/>
                    </a:moveTo>
                    <a:cubicBezTo>
                      <a:pt x="69559" y="2511"/>
                      <a:pt x="69559" y="3052"/>
                      <a:pt x="69378" y="3543"/>
                    </a:cubicBezTo>
                    <a:lnTo>
                      <a:pt x="4322" y="134417"/>
                    </a:lnTo>
                    <a:cubicBezTo>
                      <a:pt x="3731" y="135557"/>
                      <a:pt x="2341" y="136021"/>
                      <a:pt x="1179" y="135464"/>
                    </a:cubicBezTo>
                    <a:cubicBezTo>
                      <a:pt x="26" y="134834"/>
                      <a:pt x="-431" y="133413"/>
                      <a:pt x="131" y="132226"/>
                    </a:cubicBezTo>
                    <a:lnTo>
                      <a:pt x="65091" y="1448"/>
                    </a:lnTo>
                    <a:cubicBezTo>
                      <a:pt x="65634" y="250"/>
                      <a:pt x="67044" y="-280"/>
                      <a:pt x="68244" y="264"/>
                    </a:cubicBezTo>
                    <a:cubicBezTo>
                      <a:pt x="68273" y="277"/>
                      <a:pt x="68301" y="290"/>
                      <a:pt x="68330" y="305"/>
                    </a:cubicBezTo>
                    <a:cubicBezTo>
                      <a:pt x="68920" y="684"/>
                      <a:pt x="69311" y="1316"/>
                      <a:pt x="69378" y="20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3" name="MG-任意多边形 842" hidden="1"/>
              <p:cNvSpPr/>
              <p:nvPr>
                <p:custDataLst>
                  <p:tags r:id="rId832"/>
                </p:custDataLst>
              </p:nvPr>
            </p:nvSpPr>
            <p:spPr>
              <a:xfrm>
                <a:off x="9699683" y="1011895"/>
                <a:ext cx="77445" cy="420530"/>
              </a:xfrm>
              <a:custGeom>
                <a:avLst/>
                <a:gdLst>
                  <a:gd name="connsiteX0" fmla="*/ 77265 w 77445"/>
                  <a:gd name="connsiteY0" fmla="*/ 2290 h 420530"/>
                  <a:gd name="connsiteX1" fmla="*/ 77265 w 77445"/>
                  <a:gd name="connsiteY1" fmla="*/ 3338 h 420530"/>
                  <a:gd name="connsiteX2" fmla="*/ 5542 w 77445"/>
                  <a:gd name="connsiteY2" fmla="*/ 418247 h 420530"/>
                  <a:gd name="connsiteX3" fmla="*/ 2379 w 77445"/>
                  <a:gd name="connsiteY3" fmla="*/ 420547 h 420530"/>
                  <a:gd name="connsiteX4" fmla="*/ 2303 w 77445"/>
                  <a:gd name="connsiteY4" fmla="*/ 420533 h 420530"/>
                  <a:gd name="connsiteX5" fmla="*/ -78 w 77445"/>
                  <a:gd name="connsiteY5" fmla="*/ 417294 h 420530"/>
                  <a:gd name="connsiteX6" fmla="*/ 71455 w 77445"/>
                  <a:gd name="connsiteY6" fmla="*/ 2385 h 420530"/>
                  <a:gd name="connsiteX7" fmla="*/ 74789 w 77445"/>
                  <a:gd name="connsiteY7" fmla="*/ 99 h 420530"/>
                  <a:gd name="connsiteX8" fmla="*/ 74789 w 77445"/>
                  <a:gd name="connsiteY8" fmla="*/ 99 h 420530"/>
                  <a:gd name="connsiteX9" fmla="*/ 77265 w 77445"/>
                  <a:gd name="connsiteY9" fmla="*/ 2290 h 42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445" h="420530">
                    <a:moveTo>
                      <a:pt x="77265" y="2290"/>
                    </a:moveTo>
                    <a:cubicBezTo>
                      <a:pt x="77360" y="2632"/>
                      <a:pt x="77360" y="2995"/>
                      <a:pt x="77265" y="3338"/>
                    </a:cubicBezTo>
                    <a:lnTo>
                      <a:pt x="5542" y="418247"/>
                    </a:lnTo>
                    <a:cubicBezTo>
                      <a:pt x="5304" y="419753"/>
                      <a:pt x="3894" y="420783"/>
                      <a:pt x="2379" y="420547"/>
                    </a:cubicBezTo>
                    <a:cubicBezTo>
                      <a:pt x="2361" y="420542"/>
                      <a:pt x="2332" y="420537"/>
                      <a:pt x="2303" y="420533"/>
                    </a:cubicBezTo>
                    <a:cubicBezTo>
                      <a:pt x="760" y="420288"/>
                      <a:pt x="-306" y="418844"/>
                      <a:pt x="-78" y="417294"/>
                    </a:cubicBezTo>
                    <a:lnTo>
                      <a:pt x="71455" y="2385"/>
                    </a:lnTo>
                    <a:cubicBezTo>
                      <a:pt x="71741" y="834"/>
                      <a:pt x="73236" y="-190"/>
                      <a:pt x="74789" y="99"/>
                    </a:cubicBezTo>
                    <a:cubicBezTo>
                      <a:pt x="74789" y="99"/>
                      <a:pt x="74789" y="99"/>
                      <a:pt x="74789" y="99"/>
                    </a:cubicBezTo>
                    <a:cubicBezTo>
                      <a:pt x="76008" y="200"/>
                      <a:pt x="77018" y="1092"/>
                      <a:pt x="77265" y="22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4" name="MG-任意多边形 843" hidden="1"/>
              <p:cNvSpPr/>
              <p:nvPr>
                <p:custDataLst>
                  <p:tags r:id="rId833"/>
                </p:custDataLst>
              </p:nvPr>
            </p:nvSpPr>
            <p:spPr>
              <a:xfrm>
                <a:off x="9699604" y="1402168"/>
                <a:ext cx="244155" cy="29664"/>
              </a:xfrm>
              <a:custGeom>
                <a:avLst/>
                <a:gdLst>
                  <a:gd name="connsiteX0" fmla="*/ 244031 w 244155"/>
                  <a:gd name="connsiteY0" fmla="*/ 2732 h 29664"/>
                  <a:gd name="connsiteX1" fmla="*/ 244031 w 244155"/>
                  <a:gd name="connsiteY1" fmla="*/ 2732 h 29664"/>
                  <a:gd name="connsiteX2" fmla="*/ 241393 w 244155"/>
                  <a:gd name="connsiteY2" fmla="*/ 5968 h 29664"/>
                  <a:gd name="connsiteX3" fmla="*/ 241364 w 244155"/>
                  <a:gd name="connsiteY3" fmla="*/ 5971 h 29664"/>
                  <a:gd name="connsiteX4" fmla="*/ 3239 w 244155"/>
                  <a:gd name="connsiteY4" fmla="*/ 29688 h 29664"/>
                  <a:gd name="connsiteX5" fmla="*/ -75 w 244155"/>
                  <a:gd name="connsiteY5" fmla="*/ 27154 h 29664"/>
                  <a:gd name="connsiteX6" fmla="*/ -94 w 244155"/>
                  <a:gd name="connsiteY6" fmla="*/ 27021 h 29664"/>
                  <a:gd name="connsiteX7" fmla="*/ 2554 w 244155"/>
                  <a:gd name="connsiteY7" fmla="*/ 23792 h 29664"/>
                  <a:gd name="connsiteX8" fmla="*/ 2668 w 244155"/>
                  <a:gd name="connsiteY8" fmla="*/ 23783 h 29664"/>
                  <a:gd name="connsiteX9" fmla="*/ 240793 w 244155"/>
                  <a:gd name="connsiteY9" fmla="*/ 65 h 29664"/>
                  <a:gd name="connsiteX10" fmla="*/ 244031 w 244155"/>
                  <a:gd name="connsiteY10" fmla="*/ 2705 h 29664"/>
                  <a:gd name="connsiteX11" fmla="*/ 244031 w 244155"/>
                  <a:gd name="connsiteY11" fmla="*/ 2732 h 2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4155" h="29664">
                    <a:moveTo>
                      <a:pt x="244031" y="2732"/>
                    </a:moveTo>
                    <a:lnTo>
                      <a:pt x="244031" y="2732"/>
                    </a:lnTo>
                    <a:cubicBezTo>
                      <a:pt x="244194" y="4354"/>
                      <a:pt x="243012" y="5803"/>
                      <a:pt x="241393" y="5968"/>
                    </a:cubicBezTo>
                    <a:cubicBezTo>
                      <a:pt x="241384" y="5969"/>
                      <a:pt x="241374" y="5970"/>
                      <a:pt x="241364" y="5971"/>
                    </a:cubicBezTo>
                    <a:lnTo>
                      <a:pt x="3239" y="29688"/>
                    </a:lnTo>
                    <a:cubicBezTo>
                      <a:pt x="1620" y="29905"/>
                      <a:pt x="134" y="28770"/>
                      <a:pt x="-75" y="27154"/>
                    </a:cubicBezTo>
                    <a:cubicBezTo>
                      <a:pt x="-85" y="27110"/>
                      <a:pt x="-94" y="27066"/>
                      <a:pt x="-94" y="27021"/>
                    </a:cubicBezTo>
                    <a:cubicBezTo>
                      <a:pt x="-256" y="25398"/>
                      <a:pt x="935" y="23952"/>
                      <a:pt x="2554" y="23792"/>
                    </a:cubicBezTo>
                    <a:cubicBezTo>
                      <a:pt x="2592" y="23788"/>
                      <a:pt x="2630" y="23785"/>
                      <a:pt x="2668" y="23783"/>
                    </a:cubicBezTo>
                    <a:lnTo>
                      <a:pt x="240793" y="65"/>
                    </a:lnTo>
                    <a:cubicBezTo>
                      <a:pt x="242412" y="-99"/>
                      <a:pt x="243860" y="1083"/>
                      <a:pt x="244031" y="2705"/>
                    </a:cubicBezTo>
                    <a:cubicBezTo>
                      <a:pt x="244031" y="2714"/>
                      <a:pt x="244031" y="2723"/>
                      <a:pt x="244031" y="27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5" name="MG-任意多边形 844" hidden="1"/>
              <p:cNvSpPr/>
              <p:nvPr>
                <p:custDataLst>
                  <p:tags r:id="rId834"/>
                </p:custDataLst>
              </p:nvPr>
            </p:nvSpPr>
            <p:spPr>
              <a:xfrm>
                <a:off x="9937055" y="1239829"/>
                <a:ext cx="244713" cy="169280"/>
              </a:xfrm>
              <a:custGeom>
                <a:avLst/>
                <a:gdLst>
                  <a:gd name="connsiteX0" fmla="*/ 244515 w 244713"/>
                  <a:gd name="connsiteY0" fmla="*/ 2574 h 169280"/>
                  <a:gd name="connsiteX1" fmla="*/ 243182 w 244713"/>
                  <a:gd name="connsiteY1" fmla="*/ 6003 h 169280"/>
                  <a:gd name="connsiteX2" fmla="*/ 5533 w 244713"/>
                  <a:gd name="connsiteY2" fmla="*/ 168405 h 169280"/>
                  <a:gd name="connsiteX3" fmla="*/ 818 w 244713"/>
                  <a:gd name="connsiteY3" fmla="*/ 168302 h 169280"/>
                  <a:gd name="connsiteX4" fmla="*/ 923 w 244713"/>
                  <a:gd name="connsiteY4" fmla="*/ 163589 h 169280"/>
                  <a:gd name="connsiteX5" fmla="*/ 1818 w 244713"/>
                  <a:gd name="connsiteY5" fmla="*/ 162975 h 169280"/>
                  <a:gd name="connsiteX6" fmla="*/ 239467 w 244713"/>
                  <a:gd name="connsiteY6" fmla="*/ 574 h 169280"/>
                  <a:gd name="connsiteX7" fmla="*/ 244039 w 244713"/>
                  <a:gd name="connsiteY7" fmla="*/ 1431 h 169280"/>
                  <a:gd name="connsiteX8" fmla="*/ 244515 w 244713"/>
                  <a:gd name="connsiteY8" fmla="*/ 2574 h 169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713" h="169280">
                    <a:moveTo>
                      <a:pt x="244515" y="2574"/>
                    </a:moveTo>
                    <a:cubicBezTo>
                      <a:pt x="244830" y="3883"/>
                      <a:pt x="244296" y="5248"/>
                      <a:pt x="243182" y="6003"/>
                    </a:cubicBezTo>
                    <a:lnTo>
                      <a:pt x="5533" y="168405"/>
                    </a:lnTo>
                    <a:cubicBezTo>
                      <a:pt x="4200" y="169678"/>
                      <a:pt x="2095" y="169632"/>
                      <a:pt x="818" y="168302"/>
                    </a:cubicBezTo>
                    <a:cubicBezTo>
                      <a:pt x="-458" y="166972"/>
                      <a:pt x="-410" y="164862"/>
                      <a:pt x="923" y="163589"/>
                    </a:cubicBezTo>
                    <a:cubicBezTo>
                      <a:pt x="1190" y="163336"/>
                      <a:pt x="1485" y="163130"/>
                      <a:pt x="1818" y="162975"/>
                    </a:cubicBezTo>
                    <a:lnTo>
                      <a:pt x="239467" y="574"/>
                    </a:lnTo>
                    <a:cubicBezTo>
                      <a:pt x="240982" y="-376"/>
                      <a:pt x="242972" y="-2"/>
                      <a:pt x="244039" y="1431"/>
                    </a:cubicBezTo>
                    <a:cubicBezTo>
                      <a:pt x="244239" y="1794"/>
                      <a:pt x="244401" y="2177"/>
                      <a:pt x="244515" y="2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6" name="MG-任意多边形 845" hidden="1"/>
              <p:cNvSpPr/>
              <p:nvPr>
                <p:custDataLst>
                  <p:tags r:id="rId835"/>
                </p:custDataLst>
              </p:nvPr>
            </p:nvSpPr>
            <p:spPr>
              <a:xfrm>
                <a:off x="9937560" y="1102444"/>
                <a:ext cx="81444" cy="306703"/>
              </a:xfrm>
              <a:custGeom>
                <a:avLst/>
                <a:gdLst>
                  <a:gd name="connsiteX0" fmla="*/ 81228 w 81444"/>
                  <a:gd name="connsiteY0" fmla="*/ 3275 h 306703"/>
                  <a:gd name="connsiteX1" fmla="*/ 81228 w 81444"/>
                  <a:gd name="connsiteY1" fmla="*/ 4895 h 306703"/>
                  <a:gd name="connsiteX2" fmla="*/ 7124 w 81444"/>
                  <a:gd name="connsiteY2" fmla="*/ 303980 h 306703"/>
                  <a:gd name="connsiteX3" fmla="*/ 2647 w 81444"/>
                  <a:gd name="connsiteY3" fmla="*/ 306647 h 306703"/>
                  <a:gd name="connsiteX4" fmla="*/ -20 w 81444"/>
                  <a:gd name="connsiteY4" fmla="*/ 302170 h 306703"/>
                  <a:gd name="connsiteX5" fmla="*/ 73703 w 81444"/>
                  <a:gd name="connsiteY5" fmla="*/ 3085 h 306703"/>
                  <a:gd name="connsiteX6" fmla="*/ 77856 w 81444"/>
                  <a:gd name="connsiteY6" fmla="*/ 98 h 306703"/>
                  <a:gd name="connsiteX7" fmla="*/ 80847 w 81444"/>
                  <a:gd name="connsiteY7" fmla="*/ 3085 h 30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444" h="306703">
                    <a:moveTo>
                      <a:pt x="81228" y="3275"/>
                    </a:moveTo>
                    <a:cubicBezTo>
                      <a:pt x="81371" y="3806"/>
                      <a:pt x="81371" y="4364"/>
                      <a:pt x="81228" y="4895"/>
                    </a:cubicBezTo>
                    <a:lnTo>
                      <a:pt x="7124" y="303980"/>
                    </a:lnTo>
                    <a:cubicBezTo>
                      <a:pt x="6609" y="305942"/>
                      <a:pt x="4619" y="307129"/>
                      <a:pt x="2647" y="306647"/>
                    </a:cubicBezTo>
                    <a:cubicBezTo>
                      <a:pt x="713" y="306090"/>
                      <a:pt x="-449" y="304132"/>
                      <a:pt x="-20" y="302170"/>
                    </a:cubicBezTo>
                    <a:lnTo>
                      <a:pt x="73703" y="3085"/>
                    </a:lnTo>
                    <a:cubicBezTo>
                      <a:pt x="74027" y="1112"/>
                      <a:pt x="75885" y="-225"/>
                      <a:pt x="77856" y="98"/>
                    </a:cubicBezTo>
                    <a:cubicBezTo>
                      <a:pt x="79390" y="349"/>
                      <a:pt x="80599" y="1551"/>
                      <a:pt x="80847" y="30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7" name="MG-任意多边形 846" hidden="1"/>
              <p:cNvSpPr/>
              <p:nvPr>
                <p:custDataLst>
                  <p:tags r:id="rId836"/>
                </p:custDataLst>
              </p:nvPr>
            </p:nvSpPr>
            <p:spPr>
              <a:xfrm>
                <a:off x="9771034" y="1011874"/>
                <a:ext cx="172677" cy="396403"/>
              </a:xfrm>
              <a:custGeom>
                <a:avLst/>
                <a:gdLst>
                  <a:gd name="connsiteX0" fmla="*/ 172507 w 172677"/>
                  <a:gd name="connsiteY0" fmla="*/ 393026 h 396403"/>
                  <a:gd name="connsiteX1" fmla="*/ 170793 w 172677"/>
                  <a:gd name="connsiteY1" fmla="*/ 396265 h 396403"/>
                  <a:gd name="connsiteX2" fmla="*/ 167078 w 172677"/>
                  <a:gd name="connsiteY2" fmla="*/ 394741 h 396403"/>
                  <a:gd name="connsiteX3" fmla="*/ 105 w 172677"/>
                  <a:gd name="connsiteY3" fmla="*/ 4025 h 396403"/>
                  <a:gd name="connsiteX4" fmla="*/ 1629 w 172677"/>
                  <a:gd name="connsiteY4" fmla="*/ 311 h 396403"/>
                  <a:gd name="connsiteX5" fmla="*/ 5305 w 172677"/>
                  <a:gd name="connsiteY5" fmla="*/ 1643 h 396403"/>
                  <a:gd name="connsiteX6" fmla="*/ 5343 w 172677"/>
                  <a:gd name="connsiteY6" fmla="*/ 1739 h 396403"/>
                  <a:gd name="connsiteX7" fmla="*/ 171936 w 172677"/>
                  <a:gd name="connsiteY7" fmla="*/ 392264 h 396403"/>
                  <a:gd name="connsiteX8" fmla="*/ 172507 w 172677"/>
                  <a:gd name="connsiteY8" fmla="*/ 393026 h 396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677" h="396403">
                    <a:moveTo>
                      <a:pt x="172507" y="393026"/>
                    </a:moveTo>
                    <a:cubicBezTo>
                      <a:pt x="172793" y="394379"/>
                      <a:pt x="172069" y="395742"/>
                      <a:pt x="170793" y="396265"/>
                    </a:cubicBezTo>
                    <a:cubicBezTo>
                      <a:pt x="169345" y="396807"/>
                      <a:pt x="167725" y="396142"/>
                      <a:pt x="167078" y="394741"/>
                    </a:cubicBezTo>
                    <a:lnTo>
                      <a:pt x="105" y="4025"/>
                    </a:lnTo>
                    <a:cubicBezTo>
                      <a:pt x="-486" y="2579"/>
                      <a:pt x="190" y="923"/>
                      <a:pt x="1629" y="311"/>
                    </a:cubicBezTo>
                    <a:cubicBezTo>
                      <a:pt x="3010" y="-335"/>
                      <a:pt x="4657" y="261"/>
                      <a:pt x="5305" y="1643"/>
                    </a:cubicBezTo>
                    <a:cubicBezTo>
                      <a:pt x="5315" y="1675"/>
                      <a:pt x="5334" y="1707"/>
                      <a:pt x="5343" y="1739"/>
                    </a:cubicBezTo>
                    <a:lnTo>
                      <a:pt x="171936" y="392264"/>
                    </a:lnTo>
                    <a:cubicBezTo>
                      <a:pt x="171936" y="392264"/>
                      <a:pt x="172412" y="392836"/>
                      <a:pt x="172507" y="3930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8" name="MG-任意多边形 847" hidden="1"/>
              <p:cNvSpPr/>
              <p:nvPr>
                <p:custDataLst>
                  <p:tags r:id="rId837"/>
                </p:custDataLst>
              </p:nvPr>
            </p:nvSpPr>
            <p:spPr>
              <a:xfrm>
                <a:off x="9932692" y="1397082"/>
                <a:ext cx="104862" cy="33187"/>
              </a:xfrm>
              <a:custGeom>
                <a:avLst/>
                <a:gdLst>
                  <a:gd name="connsiteX0" fmla="*/ 104575 w 104862"/>
                  <a:gd name="connsiteY0" fmla="*/ 23534 h 33187"/>
                  <a:gd name="connsiteX1" fmla="*/ 104575 w 104862"/>
                  <a:gd name="connsiteY1" fmla="*/ 26773 h 33187"/>
                  <a:gd name="connsiteX2" fmla="*/ 95184 w 104862"/>
                  <a:gd name="connsiteY2" fmla="*/ 33087 h 33187"/>
                  <a:gd name="connsiteX3" fmla="*/ 95050 w 104862"/>
                  <a:gd name="connsiteY3" fmla="*/ 33059 h 33187"/>
                  <a:gd name="connsiteX4" fmla="*/ 6372 w 104862"/>
                  <a:gd name="connsiteY4" fmla="*/ 15914 h 33187"/>
                  <a:gd name="connsiteX5" fmla="*/ 38 w 104862"/>
                  <a:gd name="connsiteY5" fmla="*/ 6532 h 33187"/>
                  <a:gd name="connsiteX6" fmla="*/ 9420 w 104862"/>
                  <a:gd name="connsiteY6" fmla="*/ 198 h 33187"/>
                  <a:gd name="connsiteX7" fmla="*/ 98098 w 104862"/>
                  <a:gd name="connsiteY7" fmla="*/ 17343 h 33187"/>
                  <a:gd name="connsiteX8" fmla="*/ 104575 w 104862"/>
                  <a:gd name="connsiteY8" fmla="*/ 23534 h 33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62" h="33187">
                    <a:moveTo>
                      <a:pt x="104575" y="23534"/>
                    </a:moveTo>
                    <a:cubicBezTo>
                      <a:pt x="104813" y="24601"/>
                      <a:pt x="104813" y="25706"/>
                      <a:pt x="104575" y="26773"/>
                    </a:cubicBezTo>
                    <a:cubicBezTo>
                      <a:pt x="103728" y="31110"/>
                      <a:pt x="99527" y="33937"/>
                      <a:pt x="95184" y="33087"/>
                    </a:cubicBezTo>
                    <a:cubicBezTo>
                      <a:pt x="95136" y="33078"/>
                      <a:pt x="95098" y="33069"/>
                      <a:pt x="95050" y="33059"/>
                    </a:cubicBezTo>
                    <a:lnTo>
                      <a:pt x="6372" y="15914"/>
                    </a:lnTo>
                    <a:cubicBezTo>
                      <a:pt x="2029" y="15072"/>
                      <a:pt x="-800" y="10872"/>
                      <a:pt x="38" y="6532"/>
                    </a:cubicBezTo>
                    <a:cubicBezTo>
                      <a:pt x="877" y="2193"/>
                      <a:pt x="5077" y="-644"/>
                      <a:pt x="9420" y="198"/>
                    </a:cubicBezTo>
                    <a:lnTo>
                      <a:pt x="98098" y="17343"/>
                    </a:lnTo>
                    <a:cubicBezTo>
                      <a:pt x="101308" y="17915"/>
                      <a:pt x="103861" y="20355"/>
                      <a:pt x="104575" y="23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9" name="MG-任意多边形 848" hidden="1"/>
              <p:cNvSpPr/>
              <p:nvPr>
                <p:custDataLst>
                  <p:tags r:id="rId838"/>
                </p:custDataLst>
              </p:nvPr>
            </p:nvSpPr>
            <p:spPr>
              <a:xfrm>
                <a:off x="10025216" y="1238703"/>
                <a:ext cx="157619" cy="188307"/>
              </a:xfrm>
              <a:custGeom>
                <a:avLst/>
                <a:gdLst>
                  <a:gd name="connsiteX0" fmla="*/ 157402 w 157619"/>
                  <a:gd name="connsiteY0" fmla="*/ 3510 h 188307"/>
                  <a:gd name="connsiteX1" fmla="*/ 156545 w 157619"/>
                  <a:gd name="connsiteY1" fmla="*/ 7225 h 188307"/>
                  <a:gd name="connsiteX2" fmla="*/ 7669 w 157619"/>
                  <a:gd name="connsiteY2" fmla="*/ 186771 h 188307"/>
                  <a:gd name="connsiteX3" fmla="*/ 1478 w 157619"/>
                  <a:gd name="connsiteY3" fmla="*/ 187343 h 188307"/>
                  <a:gd name="connsiteX4" fmla="*/ 906 w 157619"/>
                  <a:gd name="connsiteY4" fmla="*/ 181151 h 188307"/>
                  <a:gd name="connsiteX5" fmla="*/ 149782 w 157619"/>
                  <a:gd name="connsiteY5" fmla="*/ 1605 h 188307"/>
                  <a:gd name="connsiteX6" fmla="*/ 155973 w 157619"/>
                  <a:gd name="connsiteY6" fmla="*/ 1034 h 188307"/>
                  <a:gd name="connsiteX7" fmla="*/ 157402 w 157619"/>
                  <a:gd name="connsiteY7" fmla="*/ 3510 h 188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619" h="188307">
                    <a:moveTo>
                      <a:pt x="157402" y="3510"/>
                    </a:moveTo>
                    <a:cubicBezTo>
                      <a:pt x="157697" y="4814"/>
                      <a:pt x="157383" y="6182"/>
                      <a:pt x="156545" y="7225"/>
                    </a:cubicBezTo>
                    <a:lnTo>
                      <a:pt x="7669" y="186771"/>
                    </a:lnTo>
                    <a:cubicBezTo>
                      <a:pt x="6117" y="188639"/>
                      <a:pt x="3345" y="188894"/>
                      <a:pt x="1478" y="187343"/>
                    </a:cubicBezTo>
                    <a:cubicBezTo>
                      <a:pt x="-389" y="185791"/>
                      <a:pt x="-646" y="183019"/>
                      <a:pt x="906" y="181151"/>
                    </a:cubicBezTo>
                    <a:lnTo>
                      <a:pt x="149782" y="1605"/>
                    </a:lnTo>
                    <a:cubicBezTo>
                      <a:pt x="151354" y="-221"/>
                      <a:pt x="154097" y="-474"/>
                      <a:pt x="155973" y="1034"/>
                    </a:cubicBezTo>
                    <a:cubicBezTo>
                      <a:pt x="156716" y="1676"/>
                      <a:pt x="157212" y="2548"/>
                      <a:pt x="157402" y="3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0" name="MG-任意多边形 849" hidden="1"/>
              <p:cNvSpPr/>
              <p:nvPr>
                <p:custDataLst>
                  <p:tags r:id="rId839"/>
                </p:custDataLst>
              </p:nvPr>
            </p:nvSpPr>
            <p:spPr>
              <a:xfrm>
                <a:off x="10011367" y="1102570"/>
                <a:ext cx="22200" cy="323621"/>
              </a:xfrm>
              <a:custGeom>
                <a:avLst/>
                <a:gdLst>
                  <a:gd name="connsiteX0" fmla="*/ 7421 w 22200"/>
                  <a:gd name="connsiteY0" fmla="*/ 3150 h 323621"/>
                  <a:gd name="connsiteX1" fmla="*/ 7421 w 22200"/>
                  <a:gd name="connsiteY1" fmla="*/ 3721 h 323621"/>
                  <a:gd name="connsiteX2" fmla="*/ 22090 w 22200"/>
                  <a:gd name="connsiteY2" fmla="*/ 319951 h 323621"/>
                  <a:gd name="connsiteX3" fmla="*/ 18661 w 22200"/>
                  <a:gd name="connsiteY3" fmla="*/ 323666 h 323621"/>
                  <a:gd name="connsiteX4" fmla="*/ 14946 w 22200"/>
                  <a:gd name="connsiteY4" fmla="*/ 320339 h 323621"/>
                  <a:gd name="connsiteX5" fmla="*/ 14946 w 22200"/>
                  <a:gd name="connsiteY5" fmla="*/ 320237 h 323621"/>
                  <a:gd name="connsiteX6" fmla="*/ -103 w 22200"/>
                  <a:gd name="connsiteY6" fmla="*/ 3721 h 323621"/>
                  <a:gd name="connsiteX7" fmla="*/ 3126 w 22200"/>
                  <a:gd name="connsiteY7" fmla="*/ 107 h 323621"/>
                  <a:gd name="connsiteX8" fmla="*/ 3326 w 22200"/>
                  <a:gd name="connsiteY8" fmla="*/ 102 h 323621"/>
                  <a:gd name="connsiteX9" fmla="*/ 7393 w 22200"/>
                  <a:gd name="connsiteY9" fmla="*/ 2978 h 323621"/>
                  <a:gd name="connsiteX10" fmla="*/ 7421 w 22200"/>
                  <a:gd name="connsiteY10" fmla="*/ 3150 h 323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0" h="323621">
                    <a:moveTo>
                      <a:pt x="7421" y="3150"/>
                    </a:moveTo>
                    <a:cubicBezTo>
                      <a:pt x="7421" y="3150"/>
                      <a:pt x="7421" y="3150"/>
                      <a:pt x="7421" y="3721"/>
                    </a:cubicBezTo>
                    <a:lnTo>
                      <a:pt x="22090" y="319951"/>
                    </a:lnTo>
                    <a:cubicBezTo>
                      <a:pt x="22147" y="321915"/>
                      <a:pt x="20623" y="323563"/>
                      <a:pt x="18661" y="323666"/>
                    </a:cubicBezTo>
                    <a:cubicBezTo>
                      <a:pt x="16718" y="323772"/>
                      <a:pt x="15060" y="322282"/>
                      <a:pt x="14946" y="320339"/>
                    </a:cubicBezTo>
                    <a:cubicBezTo>
                      <a:pt x="14946" y="320304"/>
                      <a:pt x="14946" y="320271"/>
                      <a:pt x="14946" y="320237"/>
                    </a:cubicBezTo>
                    <a:lnTo>
                      <a:pt x="-103" y="3721"/>
                    </a:lnTo>
                    <a:cubicBezTo>
                      <a:pt x="-208" y="1830"/>
                      <a:pt x="1240" y="212"/>
                      <a:pt x="3126" y="107"/>
                    </a:cubicBezTo>
                    <a:cubicBezTo>
                      <a:pt x="3192" y="103"/>
                      <a:pt x="3259" y="101"/>
                      <a:pt x="3326" y="102"/>
                    </a:cubicBezTo>
                    <a:cubicBezTo>
                      <a:pt x="5240" y="-228"/>
                      <a:pt x="7069" y="1059"/>
                      <a:pt x="7393" y="2978"/>
                    </a:cubicBezTo>
                    <a:cubicBezTo>
                      <a:pt x="7402" y="3035"/>
                      <a:pt x="7412" y="3092"/>
                      <a:pt x="7421" y="3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1" name="MG-任意多边形 850" hidden="1"/>
              <p:cNvSpPr/>
              <p:nvPr>
                <p:custDataLst>
                  <p:tags r:id="rId840"/>
                </p:custDataLst>
              </p:nvPr>
            </p:nvSpPr>
            <p:spPr>
              <a:xfrm>
                <a:off x="10026464" y="1419546"/>
                <a:ext cx="274182" cy="65559"/>
              </a:xfrm>
              <a:custGeom>
                <a:avLst/>
                <a:gdLst>
                  <a:gd name="connsiteX0" fmla="*/ 274074 w 274182"/>
                  <a:gd name="connsiteY0" fmla="*/ 61745 h 65559"/>
                  <a:gd name="connsiteX1" fmla="*/ 274074 w 274182"/>
                  <a:gd name="connsiteY1" fmla="*/ 63174 h 65559"/>
                  <a:gd name="connsiteX2" fmla="*/ 270264 w 274182"/>
                  <a:gd name="connsiteY2" fmla="*/ 65555 h 65559"/>
                  <a:gd name="connsiteX3" fmla="*/ 2325 w 274182"/>
                  <a:gd name="connsiteY3" fmla="*/ 6214 h 65559"/>
                  <a:gd name="connsiteX4" fmla="*/ -56 w 274182"/>
                  <a:gd name="connsiteY4" fmla="*/ 2500 h 65559"/>
                  <a:gd name="connsiteX5" fmla="*/ 3659 w 274182"/>
                  <a:gd name="connsiteY5" fmla="*/ 118 h 65559"/>
                  <a:gd name="connsiteX6" fmla="*/ 271692 w 274182"/>
                  <a:gd name="connsiteY6" fmla="*/ 59364 h 65559"/>
                  <a:gd name="connsiteX7" fmla="*/ 274074 w 274182"/>
                  <a:gd name="connsiteY7" fmla="*/ 61745 h 6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182" h="65559">
                    <a:moveTo>
                      <a:pt x="274074" y="61745"/>
                    </a:moveTo>
                    <a:lnTo>
                      <a:pt x="274074" y="63174"/>
                    </a:lnTo>
                    <a:cubicBezTo>
                      <a:pt x="273607" y="64833"/>
                      <a:pt x="271959" y="65865"/>
                      <a:pt x="270264" y="65555"/>
                    </a:cubicBezTo>
                    <a:lnTo>
                      <a:pt x="2325" y="6214"/>
                    </a:lnTo>
                    <a:cubicBezTo>
                      <a:pt x="678" y="5792"/>
                      <a:pt x="-361" y="4170"/>
                      <a:pt x="-56" y="2500"/>
                    </a:cubicBezTo>
                    <a:cubicBezTo>
                      <a:pt x="325" y="824"/>
                      <a:pt x="1983" y="-236"/>
                      <a:pt x="3659" y="118"/>
                    </a:cubicBezTo>
                    <a:lnTo>
                      <a:pt x="271692" y="59364"/>
                    </a:lnTo>
                    <a:cubicBezTo>
                      <a:pt x="272855" y="59669"/>
                      <a:pt x="273769" y="60579"/>
                      <a:pt x="274074" y="617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2" name="MG-任意多边形 851" hidden="1"/>
              <p:cNvSpPr/>
              <p:nvPr>
                <p:custDataLst>
                  <p:tags r:id="rId841"/>
                </p:custDataLst>
              </p:nvPr>
            </p:nvSpPr>
            <p:spPr>
              <a:xfrm>
                <a:off x="10293905" y="1430854"/>
                <a:ext cx="258435" cy="54693"/>
              </a:xfrm>
              <a:custGeom>
                <a:avLst/>
                <a:gdLst>
                  <a:gd name="connsiteX0" fmla="*/ 258283 w 258435"/>
                  <a:gd name="connsiteY0" fmla="*/ 3002 h 54693"/>
                  <a:gd name="connsiteX1" fmla="*/ 258283 w 258435"/>
                  <a:gd name="connsiteY1" fmla="*/ 3002 h 54693"/>
                  <a:gd name="connsiteX2" fmla="*/ 255426 w 258435"/>
                  <a:gd name="connsiteY2" fmla="*/ 7098 h 54693"/>
                  <a:gd name="connsiteX3" fmla="*/ 4061 w 258435"/>
                  <a:gd name="connsiteY3" fmla="*/ 54723 h 54693"/>
                  <a:gd name="connsiteX4" fmla="*/ -35 w 258435"/>
                  <a:gd name="connsiteY4" fmla="*/ 51865 h 54693"/>
                  <a:gd name="connsiteX5" fmla="*/ 2623 w 258435"/>
                  <a:gd name="connsiteY5" fmla="*/ 47805 h 54693"/>
                  <a:gd name="connsiteX6" fmla="*/ 2823 w 258435"/>
                  <a:gd name="connsiteY6" fmla="*/ 47769 h 54693"/>
                  <a:gd name="connsiteX7" fmla="*/ 254092 w 258435"/>
                  <a:gd name="connsiteY7" fmla="*/ 144 h 54693"/>
                  <a:gd name="connsiteX8" fmla="*/ 258226 w 258435"/>
                  <a:gd name="connsiteY8" fmla="*/ 2685 h 54693"/>
                  <a:gd name="connsiteX9" fmla="*/ 258283 w 258435"/>
                  <a:gd name="connsiteY9" fmla="*/ 3002 h 5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435" h="54693">
                    <a:moveTo>
                      <a:pt x="258283" y="3002"/>
                    </a:moveTo>
                    <a:lnTo>
                      <a:pt x="258283" y="3002"/>
                    </a:lnTo>
                    <a:cubicBezTo>
                      <a:pt x="258579" y="4911"/>
                      <a:pt x="257321" y="6714"/>
                      <a:pt x="255426" y="7098"/>
                    </a:cubicBezTo>
                    <a:lnTo>
                      <a:pt x="4061" y="54723"/>
                    </a:lnTo>
                    <a:cubicBezTo>
                      <a:pt x="2175" y="54923"/>
                      <a:pt x="432" y="53704"/>
                      <a:pt x="-35" y="51865"/>
                    </a:cubicBezTo>
                    <a:cubicBezTo>
                      <a:pt x="-425" y="50011"/>
                      <a:pt x="765" y="48194"/>
                      <a:pt x="2623" y="47805"/>
                    </a:cubicBezTo>
                    <a:cubicBezTo>
                      <a:pt x="2689" y="47791"/>
                      <a:pt x="2756" y="47780"/>
                      <a:pt x="2823" y="47769"/>
                    </a:cubicBezTo>
                    <a:lnTo>
                      <a:pt x="254092" y="144"/>
                    </a:lnTo>
                    <a:cubicBezTo>
                      <a:pt x="255931" y="-295"/>
                      <a:pt x="257788" y="842"/>
                      <a:pt x="258226" y="2685"/>
                    </a:cubicBezTo>
                    <a:cubicBezTo>
                      <a:pt x="258245" y="2789"/>
                      <a:pt x="258264" y="2895"/>
                      <a:pt x="258283" y="30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3" name="MG-任意多边形 852" hidden="1"/>
              <p:cNvSpPr/>
              <p:nvPr>
                <p:custDataLst>
                  <p:tags r:id="rId842"/>
                </p:custDataLst>
              </p:nvPr>
            </p:nvSpPr>
            <p:spPr>
              <a:xfrm>
                <a:off x="10292945" y="1253253"/>
                <a:ext cx="87222" cy="233402"/>
              </a:xfrm>
              <a:custGeom>
                <a:avLst/>
                <a:gdLst>
                  <a:gd name="connsiteX0" fmla="*/ 86936 w 87222"/>
                  <a:gd name="connsiteY0" fmla="*/ 3724 h 233402"/>
                  <a:gd name="connsiteX1" fmla="*/ 86936 w 87222"/>
                  <a:gd name="connsiteY1" fmla="*/ 6295 h 233402"/>
                  <a:gd name="connsiteX2" fmla="*/ 9021 w 87222"/>
                  <a:gd name="connsiteY2" fmla="*/ 230323 h 233402"/>
                  <a:gd name="connsiteX3" fmla="*/ 3020 w 87222"/>
                  <a:gd name="connsiteY3" fmla="*/ 233181 h 233402"/>
                  <a:gd name="connsiteX4" fmla="*/ 163 w 87222"/>
                  <a:gd name="connsiteY4" fmla="*/ 227180 h 233402"/>
                  <a:gd name="connsiteX5" fmla="*/ 78268 w 87222"/>
                  <a:gd name="connsiteY5" fmla="*/ 3247 h 233402"/>
                  <a:gd name="connsiteX6" fmla="*/ 84269 w 87222"/>
                  <a:gd name="connsiteY6" fmla="*/ 295 h 233402"/>
                  <a:gd name="connsiteX7" fmla="*/ 86936 w 87222"/>
                  <a:gd name="connsiteY7" fmla="*/ 3724 h 23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222" h="233402">
                    <a:moveTo>
                      <a:pt x="86936" y="3724"/>
                    </a:moveTo>
                    <a:cubicBezTo>
                      <a:pt x="87174" y="4565"/>
                      <a:pt x="87174" y="5454"/>
                      <a:pt x="86936" y="6295"/>
                    </a:cubicBezTo>
                    <a:lnTo>
                      <a:pt x="9021" y="230323"/>
                    </a:lnTo>
                    <a:cubicBezTo>
                      <a:pt x="8154" y="232769"/>
                      <a:pt x="5468" y="234049"/>
                      <a:pt x="3020" y="233181"/>
                    </a:cubicBezTo>
                    <a:cubicBezTo>
                      <a:pt x="572" y="232313"/>
                      <a:pt x="-704" y="229626"/>
                      <a:pt x="163" y="227180"/>
                    </a:cubicBezTo>
                    <a:lnTo>
                      <a:pt x="78268" y="3247"/>
                    </a:lnTo>
                    <a:cubicBezTo>
                      <a:pt x="79125" y="788"/>
                      <a:pt x="81802" y="-527"/>
                      <a:pt x="84269" y="295"/>
                    </a:cubicBezTo>
                    <a:cubicBezTo>
                      <a:pt x="85669" y="929"/>
                      <a:pt x="86669" y="2211"/>
                      <a:pt x="86936" y="3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4" name="MG-任意多边形 853" hidden="1"/>
              <p:cNvSpPr/>
              <p:nvPr>
                <p:custDataLst>
                  <p:tags r:id="rId843"/>
                </p:custDataLst>
              </p:nvPr>
            </p:nvSpPr>
            <p:spPr>
              <a:xfrm>
                <a:off x="10174608" y="1239281"/>
                <a:ext cx="126780" cy="246468"/>
              </a:xfrm>
              <a:custGeom>
                <a:avLst/>
                <a:gdLst>
                  <a:gd name="connsiteX0" fmla="*/ 126597 w 126780"/>
                  <a:gd name="connsiteY0" fmla="*/ 241914 h 246468"/>
                  <a:gd name="connsiteX1" fmla="*/ 124501 w 126780"/>
                  <a:gd name="connsiteY1" fmla="*/ 246105 h 246468"/>
                  <a:gd name="connsiteX2" fmla="*/ 119377 w 126780"/>
                  <a:gd name="connsiteY2" fmla="*/ 244434 h 246468"/>
                  <a:gd name="connsiteX3" fmla="*/ 119358 w 126780"/>
                  <a:gd name="connsiteY3" fmla="*/ 244391 h 246468"/>
                  <a:gd name="connsiteX4" fmla="*/ 295 w 126780"/>
                  <a:gd name="connsiteY4" fmla="*/ 5599 h 246468"/>
                  <a:gd name="connsiteX5" fmla="*/ 2010 w 126780"/>
                  <a:gd name="connsiteY5" fmla="*/ 456 h 246468"/>
                  <a:gd name="connsiteX6" fmla="*/ 7153 w 126780"/>
                  <a:gd name="connsiteY6" fmla="*/ 2170 h 246468"/>
                  <a:gd name="connsiteX7" fmla="*/ 126216 w 126780"/>
                  <a:gd name="connsiteY7" fmla="*/ 240962 h 246468"/>
                  <a:gd name="connsiteX8" fmla="*/ 126597 w 126780"/>
                  <a:gd name="connsiteY8" fmla="*/ 241914 h 246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780" h="246468">
                    <a:moveTo>
                      <a:pt x="126597" y="241914"/>
                    </a:moveTo>
                    <a:cubicBezTo>
                      <a:pt x="126940" y="243627"/>
                      <a:pt x="126083" y="245354"/>
                      <a:pt x="124501" y="246105"/>
                    </a:cubicBezTo>
                    <a:cubicBezTo>
                      <a:pt x="122625" y="247058"/>
                      <a:pt x="120329" y="246309"/>
                      <a:pt x="119377" y="244434"/>
                    </a:cubicBezTo>
                    <a:cubicBezTo>
                      <a:pt x="119367" y="244419"/>
                      <a:pt x="119367" y="244405"/>
                      <a:pt x="119358" y="244391"/>
                    </a:cubicBezTo>
                    <a:lnTo>
                      <a:pt x="295" y="5599"/>
                    </a:lnTo>
                    <a:cubicBezTo>
                      <a:pt x="-648" y="3705"/>
                      <a:pt x="114" y="1402"/>
                      <a:pt x="2010" y="456"/>
                    </a:cubicBezTo>
                    <a:cubicBezTo>
                      <a:pt x="3905" y="-491"/>
                      <a:pt x="6210" y="276"/>
                      <a:pt x="7153" y="2170"/>
                    </a:cubicBezTo>
                    <a:lnTo>
                      <a:pt x="126216" y="240962"/>
                    </a:lnTo>
                    <a:cubicBezTo>
                      <a:pt x="126368" y="241268"/>
                      <a:pt x="126492" y="241588"/>
                      <a:pt x="126597" y="24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5" name="MG-任意多边形 854" hidden="1"/>
              <p:cNvSpPr/>
              <p:nvPr>
                <p:custDataLst>
                  <p:tags r:id="rId844"/>
                </p:custDataLst>
              </p:nvPr>
            </p:nvSpPr>
            <p:spPr>
              <a:xfrm>
                <a:off x="10293536" y="1477371"/>
                <a:ext cx="198169" cy="91182"/>
              </a:xfrm>
              <a:custGeom>
                <a:avLst/>
                <a:gdLst>
                  <a:gd name="connsiteX0" fmla="*/ 197883 w 198169"/>
                  <a:gd name="connsiteY0" fmla="*/ 86121 h 91182"/>
                  <a:gd name="connsiteX1" fmla="*/ 197883 w 198169"/>
                  <a:gd name="connsiteY1" fmla="*/ 88692 h 91182"/>
                  <a:gd name="connsiteX2" fmla="*/ 192377 w 198169"/>
                  <a:gd name="connsiteY2" fmla="*/ 90892 h 91182"/>
                  <a:gd name="connsiteX3" fmla="*/ 192358 w 198169"/>
                  <a:gd name="connsiteY3" fmla="*/ 90883 h 91182"/>
                  <a:gd name="connsiteX4" fmla="*/ 2430 w 198169"/>
                  <a:gd name="connsiteY4" fmla="*/ 8111 h 91182"/>
                  <a:gd name="connsiteX5" fmla="*/ 239 w 198169"/>
                  <a:gd name="connsiteY5" fmla="*/ 2586 h 91182"/>
                  <a:gd name="connsiteX6" fmla="*/ 5763 w 198169"/>
                  <a:gd name="connsiteY6" fmla="*/ 396 h 91182"/>
                  <a:gd name="connsiteX7" fmla="*/ 195692 w 198169"/>
                  <a:gd name="connsiteY7" fmla="*/ 83168 h 91182"/>
                  <a:gd name="connsiteX8" fmla="*/ 197883 w 198169"/>
                  <a:gd name="connsiteY8" fmla="*/ 86121 h 91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8169" h="91182">
                    <a:moveTo>
                      <a:pt x="197883" y="86121"/>
                    </a:moveTo>
                    <a:cubicBezTo>
                      <a:pt x="198121" y="86961"/>
                      <a:pt x="198121" y="87852"/>
                      <a:pt x="197883" y="88692"/>
                    </a:cubicBezTo>
                    <a:cubicBezTo>
                      <a:pt x="196968" y="90819"/>
                      <a:pt x="194511" y="91804"/>
                      <a:pt x="192377" y="90892"/>
                    </a:cubicBezTo>
                    <a:cubicBezTo>
                      <a:pt x="192367" y="90889"/>
                      <a:pt x="192367" y="90886"/>
                      <a:pt x="192358" y="90883"/>
                    </a:cubicBezTo>
                    <a:lnTo>
                      <a:pt x="2430" y="8111"/>
                    </a:lnTo>
                    <a:cubicBezTo>
                      <a:pt x="296" y="7191"/>
                      <a:pt x="-685" y="4717"/>
                      <a:pt x="239" y="2586"/>
                    </a:cubicBezTo>
                    <a:cubicBezTo>
                      <a:pt x="1163" y="456"/>
                      <a:pt x="3630" y="-524"/>
                      <a:pt x="5763" y="396"/>
                    </a:cubicBezTo>
                    <a:lnTo>
                      <a:pt x="195692" y="83168"/>
                    </a:lnTo>
                    <a:cubicBezTo>
                      <a:pt x="196816" y="83783"/>
                      <a:pt x="197616" y="84862"/>
                      <a:pt x="197883" y="86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6" name="MG-任意多边形 855" hidden="1"/>
              <p:cNvSpPr/>
              <p:nvPr>
                <p:custDataLst>
                  <p:tags r:id="rId845"/>
                </p:custDataLst>
              </p:nvPr>
            </p:nvSpPr>
            <p:spPr>
              <a:xfrm>
                <a:off x="10482646" y="1476133"/>
                <a:ext cx="185474" cy="93398"/>
              </a:xfrm>
              <a:custGeom>
                <a:avLst/>
                <a:gdLst>
                  <a:gd name="connsiteX0" fmla="*/ 185270 w 185474"/>
                  <a:gd name="connsiteY0" fmla="*/ 3824 h 93398"/>
                  <a:gd name="connsiteX1" fmla="*/ 182603 w 185474"/>
                  <a:gd name="connsiteY1" fmla="*/ 9158 h 93398"/>
                  <a:gd name="connsiteX2" fmla="*/ 6772 w 185474"/>
                  <a:gd name="connsiteY2" fmla="*/ 92978 h 93398"/>
                  <a:gd name="connsiteX3" fmla="*/ 419 w 185474"/>
                  <a:gd name="connsiteY3" fmla="*/ 90748 h 93398"/>
                  <a:gd name="connsiteX4" fmla="*/ 390 w 185474"/>
                  <a:gd name="connsiteY4" fmla="*/ 90692 h 93398"/>
                  <a:gd name="connsiteX5" fmla="*/ 2381 w 185474"/>
                  <a:gd name="connsiteY5" fmla="*/ 84541 h 93398"/>
                  <a:gd name="connsiteX6" fmla="*/ 2676 w 185474"/>
                  <a:gd name="connsiteY6" fmla="*/ 84405 h 93398"/>
                  <a:gd name="connsiteX7" fmla="*/ 178508 w 185474"/>
                  <a:gd name="connsiteY7" fmla="*/ 490 h 93398"/>
                  <a:gd name="connsiteX8" fmla="*/ 184889 w 185474"/>
                  <a:gd name="connsiteY8" fmla="*/ 2776 h 93398"/>
                  <a:gd name="connsiteX9" fmla="*/ 185270 w 185474"/>
                  <a:gd name="connsiteY9" fmla="*/ 3824 h 9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474" h="93398">
                    <a:moveTo>
                      <a:pt x="185270" y="3824"/>
                    </a:moveTo>
                    <a:cubicBezTo>
                      <a:pt x="185709" y="6002"/>
                      <a:pt x="184604" y="8198"/>
                      <a:pt x="182603" y="9158"/>
                    </a:cubicBezTo>
                    <a:lnTo>
                      <a:pt x="6772" y="92978"/>
                    </a:lnTo>
                    <a:cubicBezTo>
                      <a:pt x="4400" y="94117"/>
                      <a:pt x="1552" y="93119"/>
                      <a:pt x="419" y="90748"/>
                    </a:cubicBezTo>
                    <a:cubicBezTo>
                      <a:pt x="409" y="90729"/>
                      <a:pt x="400" y="90711"/>
                      <a:pt x="390" y="90692"/>
                    </a:cubicBezTo>
                    <a:cubicBezTo>
                      <a:pt x="-753" y="88443"/>
                      <a:pt x="133" y="85689"/>
                      <a:pt x="2381" y="84541"/>
                    </a:cubicBezTo>
                    <a:cubicBezTo>
                      <a:pt x="2476" y="84493"/>
                      <a:pt x="2581" y="84447"/>
                      <a:pt x="2676" y="84405"/>
                    </a:cubicBezTo>
                    <a:lnTo>
                      <a:pt x="178508" y="490"/>
                    </a:lnTo>
                    <a:cubicBezTo>
                      <a:pt x="180899" y="-604"/>
                      <a:pt x="183737" y="410"/>
                      <a:pt x="184889" y="2776"/>
                    </a:cubicBezTo>
                    <a:cubicBezTo>
                      <a:pt x="185061" y="3108"/>
                      <a:pt x="185185" y="3461"/>
                      <a:pt x="185270" y="38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7" name="MG-任意多边形 856" hidden="1"/>
              <p:cNvSpPr/>
              <p:nvPr>
                <p:custDataLst>
                  <p:tags r:id="rId846"/>
                </p:custDataLst>
              </p:nvPr>
            </p:nvSpPr>
            <p:spPr>
              <a:xfrm>
                <a:off x="10480163" y="1427339"/>
                <a:ext cx="75941" cy="144654"/>
              </a:xfrm>
              <a:custGeom>
                <a:avLst/>
                <a:gdLst>
                  <a:gd name="connsiteX0" fmla="*/ 75644 w 75941"/>
                  <a:gd name="connsiteY0" fmla="*/ 5660 h 144654"/>
                  <a:gd name="connsiteX1" fmla="*/ 75168 w 75941"/>
                  <a:gd name="connsiteY1" fmla="*/ 10327 h 144654"/>
                  <a:gd name="connsiteX2" fmla="*/ 13732 w 75941"/>
                  <a:gd name="connsiteY2" fmla="*/ 140534 h 144654"/>
                  <a:gd name="connsiteX3" fmla="*/ 4064 w 75941"/>
                  <a:gd name="connsiteY3" fmla="*/ 144011 h 144654"/>
                  <a:gd name="connsiteX4" fmla="*/ 587 w 75941"/>
                  <a:gd name="connsiteY4" fmla="*/ 134343 h 144654"/>
                  <a:gd name="connsiteX5" fmla="*/ 62500 w 75941"/>
                  <a:gd name="connsiteY5" fmla="*/ 4136 h 144654"/>
                  <a:gd name="connsiteX6" fmla="*/ 72025 w 75941"/>
                  <a:gd name="connsiteY6" fmla="*/ 707 h 144654"/>
                  <a:gd name="connsiteX7" fmla="*/ 75644 w 75941"/>
                  <a:gd name="connsiteY7" fmla="*/ 5660 h 144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941" h="144654">
                    <a:moveTo>
                      <a:pt x="75644" y="5660"/>
                    </a:moveTo>
                    <a:cubicBezTo>
                      <a:pt x="76006" y="7226"/>
                      <a:pt x="75844" y="8867"/>
                      <a:pt x="75168" y="10327"/>
                    </a:cubicBezTo>
                    <a:lnTo>
                      <a:pt x="13732" y="140534"/>
                    </a:lnTo>
                    <a:cubicBezTo>
                      <a:pt x="12027" y="144164"/>
                      <a:pt x="7693" y="145720"/>
                      <a:pt x="4064" y="144011"/>
                    </a:cubicBezTo>
                    <a:cubicBezTo>
                      <a:pt x="435" y="142301"/>
                      <a:pt x="-1127" y="137973"/>
                      <a:pt x="587" y="134343"/>
                    </a:cubicBezTo>
                    <a:lnTo>
                      <a:pt x="62500" y="4136"/>
                    </a:lnTo>
                    <a:cubicBezTo>
                      <a:pt x="64214" y="594"/>
                      <a:pt x="68443" y="-929"/>
                      <a:pt x="72025" y="707"/>
                    </a:cubicBezTo>
                    <a:cubicBezTo>
                      <a:pt x="73930" y="1708"/>
                      <a:pt x="75273" y="3537"/>
                      <a:pt x="75644" y="56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8" name="MG-任意多边形 857" hidden="1"/>
              <p:cNvSpPr/>
              <p:nvPr>
                <p:custDataLst>
                  <p:tags r:id="rId847"/>
                </p:custDataLst>
              </p:nvPr>
            </p:nvSpPr>
            <p:spPr>
              <a:xfrm>
                <a:off x="10372122" y="1254652"/>
                <a:ext cx="118634" cy="313388"/>
              </a:xfrm>
              <a:custGeom>
                <a:avLst/>
                <a:gdLst>
                  <a:gd name="connsiteX0" fmla="*/ 118439 w 118634"/>
                  <a:gd name="connsiteY0" fmla="*/ 309411 h 313388"/>
                  <a:gd name="connsiteX1" fmla="*/ 116344 w 118634"/>
                  <a:gd name="connsiteY1" fmla="*/ 313221 h 313388"/>
                  <a:gd name="connsiteX2" fmla="*/ 112057 w 118634"/>
                  <a:gd name="connsiteY2" fmla="*/ 311316 h 313388"/>
                  <a:gd name="connsiteX3" fmla="*/ 138 w 118634"/>
                  <a:gd name="connsiteY3" fmla="*/ 4516 h 313388"/>
                  <a:gd name="connsiteX4" fmla="*/ 1891 w 118634"/>
                  <a:gd name="connsiteY4" fmla="*/ 287 h 313388"/>
                  <a:gd name="connsiteX5" fmla="*/ 2044 w 118634"/>
                  <a:gd name="connsiteY5" fmla="*/ 230 h 313388"/>
                  <a:gd name="connsiteX6" fmla="*/ 6330 w 118634"/>
                  <a:gd name="connsiteY6" fmla="*/ 2230 h 313388"/>
                  <a:gd name="connsiteX7" fmla="*/ 118344 w 118634"/>
                  <a:gd name="connsiteY7" fmla="*/ 308840 h 313388"/>
                  <a:gd name="connsiteX8" fmla="*/ 118439 w 118634"/>
                  <a:gd name="connsiteY8" fmla="*/ 309411 h 3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634" h="313388">
                    <a:moveTo>
                      <a:pt x="118439" y="309411"/>
                    </a:moveTo>
                    <a:cubicBezTo>
                      <a:pt x="118820" y="311031"/>
                      <a:pt x="117915" y="312678"/>
                      <a:pt x="116344" y="313221"/>
                    </a:cubicBezTo>
                    <a:cubicBezTo>
                      <a:pt x="114639" y="313869"/>
                      <a:pt x="112724" y="313019"/>
                      <a:pt x="112057" y="311316"/>
                    </a:cubicBezTo>
                    <a:lnTo>
                      <a:pt x="138" y="4516"/>
                    </a:lnTo>
                    <a:cubicBezTo>
                      <a:pt x="-547" y="2862"/>
                      <a:pt x="243" y="969"/>
                      <a:pt x="1891" y="287"/>
                    </a:cubicBezTo>
                    <a:cubicBezTo>
                      <a:pt x="1948" y="267"/>
                      <a:pt x="1996" y="248"/>
                      <a:pt x="2044" y="230"/>
                    </a:cubicBezTo>
                    <a:cubicBezTo>
                      <a:pt x="3777" y="-353"/>
                      <a:pt x="5663" y="527"/>
                      <a:pt x="6330" y="2230"/>
                    </a:cubicBezTo>
                    <a:lnTo>
                      <a:pt x="118344" y="308840"/>
                    </a:lnTo>
                    <a:cubicBezTo>
                      <a:pt x="118344" y="308840"/>
                      <a:pt x="118439" y="309316"/>
                      <a:pt x="118439" y="3094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9" name="MG-任意多边形 858" hidden="1"/>
              <p:cNvSpPr/>
              <p:nvPr>
                <p:custDataLst>
                  <p:tags r:id="rId848"/>
                </p:custDataLst>
              </p:nvPr>
            </p:nvSpPr>
            <p:spPr>
              <a:xfrm>
                <a:off x="10482590" y="1559503"/>
                <a:ext cx="88847" cy="178983"/>
              </a:xfrm>
              <a:custGeom>
                <a:avLst/>
                <a:gdLst>
                  <a:gd name="connsiteX0" fmla="*/ 88648 w 88847"/>
                  <a:gd name="connsiteY0" fmla="*/ 172962 h 178983"/>
                  <a:gd name="connsiteX1" fmla="*/ 85791 w 88847"/>
                  <a:gd name="connsiteY1" fmla="*/ 178581 h 178983"/>
                  <a:gd name="connsiteX2" fmla="*/ 79123 w 88847"/>
                  <a:gd name="connsiteY2" fmla="*/ 176105 h 178983"/>
                  <a:gd name="connsiteX3" fmla="*/ 351 w 88847"/>
                  <a:gd name="connsiteY3" fmla="*/ 7417 h 178983"/>
                  <a:gd name="connsiteX4" fmla="*/ 2971 w 88847"/>
                  <a:gd name="connsiteY4" fmla="*/ 511 h 178983"/>
                  <a:gd name="connsiteX5" fmla="*/ 9876 w 88847"/>
                  <a:gd name="connsiteY5" fmla="*/ 3131 h 178983"/>
                  <a:gd name="connsiteX6" fmla="*/ 88648 w 88847"/>
                  <a:gd name="connsiteY6" fmla="*/ 171819 h 178983"/>
                  <a:gd name="connsiteX7" fmla="*/ 88648 w 88847"/>
                  <a:gd name="connsiteY7" fmla="*/ 172962 h 17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847" h="178983">
                    <a:moveTo>
                      <a:pt x="88648" y="172962"/>
                    </a:moveTo>
                    <a:cubicBezTo>
                      <a:pt x="89086" y="175268"/>
                      <a:pt x="87915" y="177579"/>
                      <a:pt x="85791" y="178581"/>
                    </a:cubicBezTo>
                    <a:cubicBezTo>
                      <a:pt x="83266" y="179727"/>
                      <a:pt x="80285" y="178621"/>
                      <a:pt x="79123" y="176105"/>
                    </a:cubicBezTo>
                    <a:lnTo>
                      <a:pt x="351" y="7417"/>
                    </a:lnTo>
                    <a:cubicBezTo>
                      <a:pt x="-830" y="4787"/>
                      <a:pt x="342" y="1695"/>
                      <a:pt x="2971" y="511"/>
                    </a:cubicBezTo>
                    <a:cubicBezTo>
                      <a:pt x="5600" y="-673"/>
                      <a:pt x="8695" y="501"/>
                      <a:pt x="9876" y="3131"/>
                    </a:cubicBezTo>
                    <a:lnTo>
                      <a:pt x="88648" y="171819"/>
                    </a:lnTo>
                    <a:cubicBezTo>
                      <a:pt x="88648" y="171819"/>
                      <a:pt x="88648" y="172581"/>
                      <a:pt x="88648" y="172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0" name="MG-任意多边形 859" hidden="1"/>
              <p:cNvSpPr/>
              <p:nvPr>
                <p:custDataLst>
                  <p:tags r:id="rId849"/>
                </p:custDataLst>
              </p:nvPr>
            </p:nvSpPr>
            <p:spPr>
              <a:xfrm>
                <a:off x="10562143" y="1476906"/>
                <a:ext cx="105299" cy="260532"/>
              </a:xfrm>
              <a:custGeom>
                <a:avLst/>
                <a:gdLst>
                  <a:gd name="connsiteX0" fmla="*/ 105012 w 105299"/>
                  <a:gd name="connsiteY0" fmla="*/ 3242 h 260532"/>
                  <a:gd name="connsiteX1" fmla="*/ 105012 w 105299"/>
                  <a:gd name="connsiteY1" fmla="*/ 5528 h 260532"/>
                  <a:gd name="connsiteX2" fmla="*/ 7667 w 105299"/>
                  <a:gd name="connsiteY2" fmla="*/ 258036 h 260532"/>
                  <a:gd name="connsiteX3" fmla="*/ 2523 w 105299"/>
                  <a:gd name="connsiteY3" fmla="*/ 260322 h 260532"/>
                  <a:gd name="connsiteX4" fmla="*/ 132 w 105299"/>
                  <a:gd name="connsiteY4" fmla="*/ 255193 h 260532"/>
                  <a:gd name="connsiteX5" fmla="*/ 142 w 105299"/>
                  <a:gd name="connsiteY5" fmla="*/ 255178 h 260532"/>
                  <a:gd name="connsiteX6" fmla="*/ 97297 w 105299"/>
                  <a:gd name="connsiteY6" fmla="*/ 2575 h 260532"/>
                  <a:gd name="connsiteX7" fmla="*/ 102536 w 105299"/>
                  <a:gd name="connsiteY7" fmla="*/ 289 h 260532"/>
                  <a:gd name="connsiteX8" fmla="*/ 105012 w 105299"/>
                  <a:gd name="connsiteY8" fmla="*/ 3242 h 26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99" h="260532">
                    <a:moveTo>
                      <a:pt x="105012" y="3242"/>
                    </a:moveTo>
                    <a:cubicBezTo>
                      <a:pt x="105250" y="3986"/>
                      <a:pt x="105250" y="4784"/>
                      <a:pt x="105012" y="5528"/>
                    </a:cubicBezTo>
                    <a:lnTo>
                      <a:pt x="7667" y="258036"/>
                    </a:lnTo>
                    <a:cubicBezTo>
                      <a:pt x="6866" y="260079"/>
                      <a:pt x="4571" y="261099"/>
                      <a:pt x="2523" y="260322"/>
                    </a:cubicBezTo>
                    <a:cubicBezTo>
                      <a:pt x="447" y="259565"/>
                      <a:pt x="-620" y="257267"/>
                      <a:pt x="132" y="255193"/>
                    </a:cubicBezTo>
                    <a:cubicBezTo>
                      <a:pt x="142" y="255188"/>
                      <a:pt x="142" y="255183"/>
                      <a:pt x="142" y="255178"/>
                    </a:cubicBezTo>
                    <a:lnTo>
                      <a:pt x="97297" y="2575"/>
                    </a:lnTo>
                    <a:cubicBezTo>
                      <a:pt x="98173" y="556"/>
                      <a:pt x="100459" y="-442"/>
                      <a:pt x="102536" y="289"/>
                    </a:cubicBezTo>
                    <a:cubicBezTo>
                      <a:pt x="103822" y="769"/>
                      <a:pt x="104764" y="1890"/>
                      <a:pt x="105012" y="32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1" name="MG-任意多边形 860" hidden="1"/>
              <p:cNvSpPr/>
              <p:nvPr>
                <p:custDataLst>
                  <p:tags r:id="rId850"/>
                </p:custDataLst>
              </p:nvPr>
            </p:nvSpPr>
            <p:spPr>
              <a:xfrm>
                <a:off x="10545048" y="1430873"/>
                <a:ext cx="24501" cy="306119"/>
              </a:xfrm>
              <a:custGeom>
                <a:avLst/>
                <a:gdLst>
                  <a:gd name="connsiteX0" fmla="*/ 7140 w 24501"/>
                  <a:gd name="connsiteY0" fmla="*/ 2888 h 306119"/>
                  <a:gd name="connsiteX1" fmla="*/ 7140 w 24501"/>
                  <a:gd name="connsiteY1" fmla="*/ 3459 h 306119"/>
                  <a:gd name="connsiteX2" fmla="*/ 24380 w 24501"/>
                  <a:gd name="connsiteY2" fmla="*/ 302449 h 306119"/>
                  <a:gd name="connsiteX3" fmla="*/ 21246 w 24501"/>
                  <a:gd name="connsiteY3" fmla="*/ 306152 h 306119"/>
                  <a:gd name="connsiteX4" fmla="*/ 21046 w 24501"/>
                  <a:gd name="connsiteY4" fmla="*/ 306164 h 306119"/>
                  <a:gd name="connsiteX5" fmla="*/ 17236 w 24501"/>
                  <a:gd name="connsiteY5" fmla="*/ 302830 h 306119"/>
                  <a:gd name="connsiteX6" fmla="*/ -99 w 24501"/>
                  <a:gd name="connsiteY6" fmla="*/ 3936 h 306119"/>
                  <a:gd name="connsiteX7" fmla="*/ 3244 w 24501"/>
                  <a:gd name="connsiteY7" fmla="*/ 60 h 306119"/>
                  <a:gd name="connsiteX8" fmla="*/ 7044 w 24501"/>
                  <a:gd name="connsiteY8" fmla="*/ 2888 h 30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501" h="306119">
                    <a:moveTo>
                      <a:pt x="7140" y="2888"/>
                    </a:moveTo>
                    <a:cubicBezTo>
                      <a:pt x="7140" y="2888"/>
                      <a:pt x="7140" y="2888"/>
                      <a:pt x="7140" y="3459"/>
                    </a:cubicBezTo>
                    <a:lnTo>
                      <a:pt x="24380" y="302449"/>
                    </a:lnTo>
                    <a:cubicBezTo>
                      <a:pt x="24542" y="304336"/>
                      <a:pt x="23142" y="305994"/>
                      <a:pt x="21246" y="306152"/>
                    </a:cubicBezTo>
                    <a:cubicBezTo>
                      <a:pt x="21180" y="306158"/>
                      <a:pt x="21113" y="306162"/>
                      <a:pt x="21046" y="306164"/>
                    </a:cubicBezTo>
                    <a:cubicBezTo>
                      <a:pt x="19084" y="306273"/>
                      <a:pt x="17388" y="304792"/>
                      <a:pt x="17236" y="302830"/>
                    </a:cubicBezTo>
                    <a:lnTo>
                      <a:pt x="-99" y="3936"/>
                    </a:lnTo>
                    <a:cubicBezTo>
                      <a:pt x="-242" y="1942"/>
                      <a:pt x="1253" y="207"/>
                      <a:pt x="3244" y="60"/>
                    </a:cubicBezTo>
                    <a:cubicBezTo>
                      <a:pt x="5035" y="-72"/>
                      <a:pt x="6654" y="1132"/>
                      <a:pt x="7044" y="28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2" name="MG-任意多边形 861" hidden="1"/>
              <p:cNvSpPr/>
              <p:nvPr>
                <p:custDataLst>
                  <p:tags r:id="rId851"/>
                </p:custDataLst>
              </p:nvPr>
            </p:nvSpPr>
            <p:spPr>
              <a:xfrm>
                <a:off x="9162166" y="1479005"/>
                <a:ext cx="142428" cy="77779"/>
              </a:xfrm>
              <a:custGeom>
                <a:avLst/>
                <a:gdLst>
                  <a:gd name="connsiteX0" fmla="*/ 142247 w 142428"/>
                  <a:gd name="connsiteY0" fmla="*/ 2476 h 77779"/>
                  <a:gd name="connsiteX1" fmla="*/ 140723 w 142428"/>
                  <a:gd name="connsiteY1" fmla="*/ 5810 h 77779"/>
                  <a:gd name="connsiteX2" fmla="*/ 4421 w 142428"/>
                  <a:gd name="connsiteY2" fmla="*/ 77438 h 77779"/>
                  <a:gd name="connsiteX3" fmla="*/ 268 w 142428"/>
                  <a:gd name="connsiteY3" fmla="*/ 76274 h 77779"/>
                  <a:gd name="connsiteX4" fmla="*/ 230 w 142428"/>
                  <a:gd name="connsiteY4" fmla="*/ 76200 h 77779"/>
                  <a:gd name="connsiteX5" fmla="*/ 1563 w 142428"/>
                  <a:gd name="connsiteY5" fmla="*/ 72009 h 77779"/>
                  <a:gd name="connsiteX6" fmla="*/ 137866 w 142428"/>
                  <a:gd name="connsiteY6" fmla="*/ 381 h 77779"/>
                  <a:gd name="connsiteX7" fmla="*/ 141962 w 142428"/>
                  <a:gd name="connsiteY7" fmla="*/ 1714 h 77779"/>
                  <a:gd name="connsiteX8" fmla="*/ 142247 w 142428"/>
                  <a:gd name="connsiteY8" fmla="*/ 2476 h 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428" h="77779">
                    <a:moveTo>
                      <a:pt x="142247" y="2476"/>
                    </a:moveTo>
                    <a:cubicBezTo>
                      <a:pt x="142543" y="3803"/>
                      <a:pt x="141914" y="5162"/>
                      <a:pt x="140723" y="5810"/>
                    </a:cubicBezTo>
                    <a:lnTo>
                      <a:pt x="4421" y="77438"/>
                    </a:lnTo>
                    <a:cubicBezTo>
                      <a:pt x="2954" y="78263"/>
                      <a:pt x="1096" y="77742"/>
                      <a:pt x="268" y="76274"/>
                    </a:cubicBezTo>
                    <a:cubicBezTo>
                      <a:pt x="258" y="76249"/>
                      <a:pt x="239" y="76225"/>
                      <a:pt x="230" y="76200"/>
                    </a:cubicBezTo>
                    <a:cubicBezTo>
                      <a:pt x="-542" y="74673"/>
                      <a:pt x="49" y="72811"/>
                      <a:pt x="1563" y="72009"/>
                    </a:cubicBezTo>
                    <a:lnTo>
                      <a:pt x="137866" y="381"/>
                    </a:lnTo>
                    <a:cubicBezTo>
                      <a:pt x="139361" y="-380"/>
                      <a:pt x="141200" y="216"/>
                      <a:pt x="141962" y="1714"/>
                    </a:cubicBezTo>
                    <a:cubicBezTo>
                      <a:pt x="142152" y="1919"/>
                      <a:pt x="142257" y="2194"/>
                      <a:pt x="142247" y="24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3" name="MG-任意多边形 862" hidden="1"/>
              <p:cNvSpPr/>
              <p:nvPr>
                <p:custDataLst>
                  <p:tags r:id="rId852"/>
                </p:custDataLst>
              </p:nvPr>
            </p:nvSpPr>
            <p:spPr>
              <a:xfrm>
                <a:off x="9160696" y="1493653"/>
                <a:ext cx="39143" cy="64751"/>
              </a:xfrm>
              <a:custGeom>
                <a:avLst/>
                <a:gdLst>
                  <a:gd name="connsiteX0" fmla="*/ 38942 w 39143"/>
                  <a:gd name="connsiteY0" fmla="*/ 3735 h 64751"/>
                  <a:gd name="connsiteX1" fmla="*/ 38466 w 39143"/>
                  <a:gd name="connsiteY1" fmla="*/ 6974 h 64751"/>
                  <a:gd name="connsiteX2" fmla="*/ 8652 w 39143"/>
                  <a:gd name="connsiteY2" fmla="*/ 62314 h 64751"/>
                  <a:gd name="connsiteX3" fmla="*/ 2347 w 39143"/>
                  <a:gd name="connsiteY3" fmla="*/ 64259 h 64751"/>
                  <a:gd name="connsiteX4" fmla="*/ 2270 w 39143"/>
                  <a:gd name="connsiteY4" fmla="*/ 64219 h 64751"/>
                  <a:gd name="connsiteX5" fmla="*/ 461 w 39143"/>
                  <a:gd name="connsiteY5" fmla="*/ 57837 h 64751"/>
                  <a:gd name="connsiteX6" fmla="*/ 30274 w 39143"/>
                  <a:gd name="connsiteY6" fmla="*/ 2497 h 64751"/>
                  <a:gd name="connsiteX7" fmla="*/ 36561 w 39143"/>
                  <a:gd name="connsiteY7" fmla="*/ 592 h 64751"/>
                  <a:gd name="connsiteX8" fmla="*/ 38942 w 39143"/>
                  <a:gd name="connsiteY8" fmla="*/ 3735 h 64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43" h="64751">
                    <a:moveTo>
                      <a:pt x="38942" y="3735"/>
                    </a:moveTo>
                    <a:cubicBezTo>
                      <a:pt x="39161" y="4837"/>
                      <a:pt x="38989" y="5982"/>
                      <a:pt x="38466" y="6974"/>
                    </a:cubicBezTo>
                    <a:lnTo>
                      <a:pt x="8652" y="62314"/>
                    </a:lnTo>
                    <a:cubicBezTo>
                      <a:pt x="7452" y="64593"/>
                      <a:pt x="4623" y="65464"/>
                      <a:pt x="2347" y="64259"/>
                    </a:cubicBezTo>
                    <a:cubicBezTo>
                      <a:pt x="2318" y="64246"/>
                      <a:pt x="2299" y="64232"/>
                      <a:pt x="2270" y="64219"/>
                    </a:cubicBezTo>
                    <a:cubicBezTo>
                      <a:pt x="42" y="62930"/>
                      <a:pt x="-758" y="60104"/>
                      <a:pt x="461" y="57837"/>
                    </a:cubicBezTo>
                    <a:lnTo>
                      <a:pt x="30274" y="2497"/>
                    </a:lnTo>
                    <a:cubicBezTo>
                      <a:pt x="31493" y="245"/>
                      <a:pt x="34293" y="-604"/>
                      <a:pt x="36561" y="592"/>
                    </a:cubicBezTo>
                    <a:cubicBezTo>
                      <a:pt x="37808" y="1204"/>
                      <a:pt x="38694" y="2369"/>
                      <a:pt x="38942" y="37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4" name="MG-任意多边形 863" hidden="1"/>
              <p:cNvSpPr/>
              <p:nvPr>
                <p:custDataLst>
                  <p:tags r:id="rId853"/>
                </p:custDataLst>
              </p:nvPr>
            </p:nvSpPr>
            <p:spPr>
              <a:xfrm>
                <a:off x="9163021" y="1490224"/>
                <a:ext cx="195830" cy="65488"/>
              </a:xfrm>
              <a:custGeom>
                <a:avLst/>
                <a:gdLst>
                  <a:gd name="connsiteX0" fmla="*/ 195685 w 195830"/>
                  <a:gd name="connsiteY0" fmla="*/ 1639 h 65488"/>
                  <a:gd name="connsiteX1" fmla="*/ 194351 w 195830"/>
                  <a:gd name="connsiteY1" fmla="*/ 3925 h 65488"/>
                  <a:gd name="connsiteX2" fmla="*/ 2518 w 195830"/>
                  <a:gd name="connsiteY2" fmla="*/ 65457 h 65488"/>
                  <a:gd name="connsiteX3" fmla="*/ 41 w 195830"/>
                  <a:gd name="connsiteY3" fmla="*/ 64123 h 65488"/>
                  <a:gd name="connsiteX4" fmla="*/ 984 w 195830"/>
                  <a:gd name="connsiteY4" fmla="*/ 61745 h 65488"/>
                  <a:gd name="connsiteX5" fmla="*/ 1280 w 195830"/>
                  <a:gd name="connsiteY5" fmla="*/ 61647 h 65488"/>
                  <a:gd name="connsiteX6" fmla="*/ 193113 w 195830"/>
                  <a:gd name="connsiteY6" fmla="*/ 115 h 65488"/>
                  <a:gd name="connsiteX7" fmla="*/ 195685 w 195830"/>
                  <a:gd name="connsiteY7" fmla="*/ 1449 h 6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5830" h="65488">
                    <a:moveTo>
                      <a:pt x="195685" y="1639"/>
                    </a:moveTo>
                    <a:cubicBezTo>
                      <a:pt x="195875" y="2629"/>
                      <a:pt x="195304" y="3608"/>
                      <a:pt x="194351" y="3925"/>
                    </a:cubicBezTo>
                    <a:lnTo>
                      <a:pt x="2518" y="65457"/>
                    </a:lnTo>
                    <a:cubicBezTo>
                      <a:pt x="1470" y="65765"/>
                      <a:pt x="365" y="65171"/>
                      <a:pt x="41" y="64123"/>
                    </a:cubicBezTo>
                    <a:cubicBezTo>
                      <a:pt x="-359" y="63206"/>
                      <a:pt x="70" y="62140"/>
                      <a:pt x="984" y="61745"/>
                    </a:cubicBezTo>
                    <a:cubicBezTo>
                      <a:pt x="1080" y="61704"/>
                      <a:pt x="1175" y="61671"/>
                      <a:pt x="1280" y="61647"/>
                    </a:cubicBezTo>
                    <a:lnTo>
                      <a:pt x="193113" y="115"/>
                    </a:lnTo>
                    <a:cubicBezTo>
                      <a:pt x="194180" y="-151"/>
                      <a:pt x="195285" y="420"/>
                      <a:pt x="195685" y="14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5" name="MG-任意多边形 864" hidden="1"/>
              <p:cNvSpPr/>
              <p:nvPr>
                <p:custDataLst>
                  <p:tags r:id="rId854"/>
                </p:custDataLst>
              </p:nvPr>
            </p:nvSpPr>
            <p:spPr>
              <a:xfrm>
                <a:off x="9160063" y="1542087"/>
                <a:ext cx="71994" cy="15640"/>
              </a:xfrm>
              <a:custGeom>
                <a:avLst/>
                <a:gdLst>
                  <a:gd name="connsiteX0" fmla="*/ 71865 w 71994"/>
                  <a:gd name="connsiteY0" fmla="*/ 4069 h 15640"/>
                  <a:gd name="connsiteX1" fmla="*/ 67960 w 71994"/>
                  <a:gd name="connsiteY1" fmla="*/ 8927 h 15640"/>
                  <a:gd name="connsiteX2" fmla="*/ 5285 w 71994"/>
                  <a:gd name="connsiteY2" fmla="*/ 15594 h 15640"/>
                  <a:gd name="connsiteX3" fmla="*/ -10 w 71994"/>
                  <a:gd name="connsiteY3" fmla="*/ 12131 h 15640"/>
                  <a:gd name="connsiteX4" fmla="*/ 3447 w 71994"/>
                  <a:gd name="connsiteY4" fmla="*/ 6831 h 15640"/>
                  <a:gd name="connsiteX5" fmla="*/ 4333 w 71994"/>
                  <a:gd name="connsiteY5" fmla="*/ 6736 h 15640"/>
                  <a:gd name="connsiteX6" fmla="*/ 67008 w 71994"/>
                  <a:gd name="connsiteY6" fmla="*/ 69 h 15640"/>
                  <a:gd name="connsiteX7" fmla="*/ 71865 w 71994"/>
                  <a:gd name="connsiteY7" fmla="*/ 4069 h 1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994" h="15640">
                    <a:moveTo>
                      <a:pt x="71865" y="4069"/>
                    </a:moveTo>
                    <a:cubicBezTo>
                      <a:pt x="72094" y="6477"/>
                      <a:pt x="70360" y="8629"/>
                      <a:pt x="67960" y="8927"/>
                    </a:cubicBezTo>
                    <a:lnTo>
                      <a:pt x="5285" y="15594"/>
                    </a:lnTo>
                    <a:cubicBezTo>
                      <a:pt x="2866" y="16101"/>
                      <a:pt x="494" y="14551"/>
                      <a:pt x="-10" y="12131"/>
                    </a:cubicBezTo>
                    <a:cubicBezTo>
                      <a:pt x="-525" y="9711"/>
                      <a:pt x="1028" y="7338"/>
                      <a:pt x="3447" y="6831"/>
                    </a:cubicBezTo>
                    <a:cubicBezTo>
                      <a:pt x="3743" y="6770"/>
                      <a:pt x="4038" y="6738"/>
                      <a:pt x="4333" y="6736"/>
                    </a:cubicBezTo>
                    <a:lnTo>
                      <a:pt x="67008" y="69"/>
                    </a:lnTo>
                    <a:cubicBezTo>
                      <a:pt x="69446" y="-153"/>
                      <a:pt x="71618" y="1631"/>
                      <a:pt x="71865" y="4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6" name="MG-任意多边形 865" hidden="1"/>
              <p:cNvSpPr/>
              <p:nvPr>
                <p:custDataLst>
                  <p:tags r:id="rId855"/>
                </p:custDataLst>
              </p:nvPr>
            </p:nvSpPr>
            <p:spPr>
              <a:xfrm>
                <a:off x="9223436" y="1478127"/>
                <a:ext cx="82022" cy="73187"/>
              </a:xfrm>
              <a:custGeom>
                <a:avLst/>
                <a:gdLst>
                  <a:gd name="connsiteX0" fmla="*/ 81835 w 82022"/>
                  <a:gd name="connsiteY0" fmla="*/ 3068 h 73187"/>
                  <a:gd name="connsiteX1" fmla="*/ 80501 w 82022"/>
                  <a:gd name="connsiteY1" fmla="*/ 7069 h 73187"/>
                  <a:gd name="connsiteX2" fmla="*/ 6873 w 82022"/>
                  <a:gd name="connsiteY2" fmla="*/ 72029 h 73187"/>
                  <a:gd name="connsiteX3" fmla="*/ 1082 w 82022"/>
                  <a:gd name="connsiteY3" fmla="*/ 72047 h 73187"/>
                  <a:gd name="connsiteX4" fmla="*/ 1063 w 82022"/>
                  <a:gd name="connsiteY4" fmla="*/ 72029 h 73187"/>
                  <a:gd name="connsiteX5" fmla="*/ 1063 w 82022"/>
                  <a:gd name="connsiteY5" fmla="*/ 66219 h 73187"/>
                  <a:gd name="connsiteX6" fmla="*/ 74691 w 82022"/>
                  <a:gd name="connsiteY6" fmla="*/ 1259 h 73187"/>
                  <a:gd name="connsiteX7" fmla="*/ 80482 w 82022"/>
                  <a:gd name="connsiteY7" fmla="*/ 1240 h 73187"/>
                  <a:gd name="connsiteX8" fmla="*/ 80501 w 82022"/>
                  <a:gd name="connsiteY8" fmla="*/ 1259 h 73187"/>
                  <a:gd name="connsiteX9" fmla="*/ 81835 w 82022"/>
                  <a:gd name="connsiteY9" fmla="*/ 3068 h 73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022" h="73187">
                    <a:moveTo>
                      <a:pt x="81835" y="3068"/>
                    </a:moveTo>
                    <a:cubicBezTo>
                      <a:pt x="82120" y="4544"/>
                      <a:pt x="81615" y="6061"/>
                      <a:pt x="80501" y="7069"/>
                    </a:cubicBezTo>
                    <a:lnTo>
                      <a:pt x="6873" y="72029"/>
                    </a:lnTo>
                    <a:cubicBezTo>
                      <a:pt x="5282" y="73633"/>
                      <a:pt x="2682" y="73642"/>
                      <a:pt x="1082" y="72047"/>
                    </a:cubicBezTo>
                    <a:cubicBezTo>
                      <a:pt x="1072" y="72042"/>
                      <a:pt x="1072" y="72035"/>
                      <a:pt x="1063" y="72029"/>
                    </a:cubicBezTo>
                    <a:cubicBezTo>
                      <a:pt x="-499" y="70407"/>
                      <a:pt x="-499" y="67841"/>
                      <a:pt x="1063" y="66219"/>
                    </a:cubicBezTo>
                    <a:lnTo>
                      <a:pt x="74691" y="1259"/>
                    </a:lnTo>
                    <a:cubicBezTo>
                      <a:pt x="76282" y="-345"/>
                      <a:pt x="78882" y="-354"/>
                      <a:pt x="80482" y="1240"/>
                    </a:cubicBezTo>
                    <a:cubicBezTo>
                      <a:pt x="80492" y="1246"/>
                      <a:pt x="80492" y="1253"/>
                      <a:pt x="80501" y="1259"/>
                    </a:cubicBezTo>
                    <a:cubicBezTo>
                      <a:pt x="81082" y="1747"/>
                      <a:pt x="81539" y="2367"/>
                      <a:pt x="81835" y="30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7" name="MG-任意多边形 866" hidden="1"/>
              <p:cNvSpPr/>
              <p:nvPr>
                <p:custDataLst>
                  <p:tags r:id="rId856"/>
                </p:custDataLst>
              </p:nvPr>
            </p:nvSpPr>
            <p:spPr>
              <a:xfrm>
                <a:off x="9191800" y="1495066"/>
                <a:ext cx="38760" cy="54961"/>
              </a:xfrm>
              <a:custGeom>
                <a:avLst/>
                <a:gdLst>
                  <a:gd name="connsiteX0" fmla="*/ 38508 w 38760"/>
                  <a:gd name="connsiteY0" fmla="*/ 51376 h 54961"/>
                  <a:gd name="connsiteX1" fmla="*/ 36756 w 38760"/>
                  <a:gd name="connsiteY1" fmla="*/ 54869 h 54961"/>
                  <a:gd name="connsiteX2" fmla="*/ 33460 w 38760"/>
                  <a:gd name="connsiteY2" fmla="*/ 53566 h 54961"/>
                  <a:gd name="connsiteX3" fmla="*/ 694 w 38760"/>
                  <a:gd name="connsiteY3" fmla="*/ 4894 h 54961"/>
                  <a:gd name="connsiteX4" fmla="*/ 761 w 38760"/>
                  <a:gd name="connsiteY4" fmla="*/ 853 h 54961"/>
                  <a:gd name="connsiteX5" fmla="*/ 4799 w 38760"/>
                  <a:gd name="connsiteY5" fmla="*/ 922 h 54961"/>
                  <a:gd name="connsiteX6" fmla="*/ 5361 w 38760"/>
                  <a:gd name="connsiteY6" fmla="*/ 1750 h 54961"/>
                  <a:gd name="connsiteX7" fmla="*/ 38127 w 38760"/>
                  <a:gd name="connsiteY7" fmla="*/ 50423 h 54961"/>
                  <a:gd name="connsiteX8" fmla="*/ 38508 w 38760"/>
                  <a:gd name="connsiteY8" fmla="*/ 51376 h 54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60" h="54961">
                    <a:moveTo>
                      <a:pt x="38508" y="51376"/>
                    </a:moveTo>
                    <a:cubicBezTo>
                      <a:pt x="38994" y="52823"/>
                      <a:pt x="38203" y="54387"/>
                      <a:pt x="36756" y="54869"/>
                    </a:cubicBezTo>
                    <a:cubicBezTo>
                      <a:pt x="35489" y="55292"/>
                      <a:pt x="34098" y="54743"/>
                      <a:pt x="33460" y="53566"/>
                    </a:cubicBezTo>
                    <a:lnTo>
                      <a:pt x="694" y="4894"/>
                    </a:lnTo>
                    <a:cubicBezTo>
                      <a:pt x="-401" y="3759"/>
                      <a:pt x="-373" y="1949"/>
                      <a:pt x="761" y="853"/>
                    </a:cubicBezTo>
                    <a:cubicBezTo>
                      <a:pt x="1894" y="-244"/>
                      <a:pt x="3704" y="-213"/>
                      <a:pt x="4799" y="922"/>
                    </a:cubicBezTo>
                    <a:cubicBezTo>
                      <a:pt x="5037" y="1163"/>
                      <a:pt x="5228" y="1444"/>
                      <a:pt x="5361" y="1750"/>
                    </a:cubicBezTo>
                    <a:lnTo>
                      <a:pt x="38127" y="50423"/>
                    </a:lnTo>
                    <a:cubicBezTo>
                      <a:pt x="38337" y="50702"/>
                      <a:pt x="38470" y="51031"/>
                      <a:pt x="38508" y="513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8" name="MG-任意多边形 867" hidden="1"/>
              <p:cNvSpPr/>
              <p:nvPr>
                <p:custDataLst>
                  <p:tags r:id="rId857"/>
                </p:custDataLst>
              </p:nvPr>
            </p:nvSpPr>
            <p:spPr>
              <a:xfrm>
                <a:off x="9224436" y="1488936"/>
                <a:ext cx="135699" cy="61340"/>
              </a:xfrm>
              <a:custGeom>
                <a:avLst/>
                <a:gdLst>
                  <a:gd name="connsiteX0" fmla="*/ 135508 w 135699"/>
                  <a:gd name="connsiteY0" fmla="*/ 2642 h 61340"/>
                  <a:gd name="connsiteX1" fmla="*/ 133603 w 135699"/>
                  <a:gd name="connsiteY1" fmla="*/ 6356 h 61340"/>
                  <a:gd name="connsiteX2" fmla="*/ 4444 w 135699"/>
                  <a:gd name="connsiteY2" fmla="*/ 61125 h 61340"/>
                  <a:gd name="connsiteX3" fmla="*/ 158 w 135699"/>
                  <a:gd name="connsiteY3" fmla="*/ 59411 h 61340"/>
                  <a:gd name="connsiteX4" fmla="*/ 1872 w 135699"/>
                  <a:gd name="connsiteY4" fmla="*/ 55124 h 61340"/>
                  <a:gd name="connsiteX5" fmla="*/ 131031 w 135699"/>
                  <a:gd name="connsiteY5" fmla="*/ 356 h 61340"/>
                  <a:gd name="connsiteX6" fmla="*/ 135222 w 135699"/>
                  <a:gd name="connsiteY6" fmla="*/ 1844 h 61340"/>
                  <a:gd name="connsiteX7" fmla="*/ 135317 w 135699"/>
                  <a:gd name="connsiteY7" fmla="*/ 2070 h 61340"/>
                  <a:gd name="connsiteX8" fmla="*/ 135508 w 135699"/>
                  <a:gd name="connsiteY8" fmla="*/ 2642 h 6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699" h="61340">
                    <a:moveTo>
                      <a:pt x="135508" y="2642"/>
                    </a:moveTo>
                    <a:cubicBezTo>
                      <a:pt x="135860" y="4179"/>
                      <a:pt x="135060" y="5748"/>
                      <a:pt x="133603" y="6356"/>
                    </a:cubicBezTo>
                    <a:lnTo>
                      <a:pt x="4444" y="61125"/>
                    </a:lnTo>
                    <a:cubicBezTo>
                      <a:pt x="2787" y="61836"/>
                      <a:pt x="872" y="61068"/>
                      <a:pt x="158" y="59411"/>
                    </a:cubicBezTo>
                    <a:cubicBezTo>
                      <a:pt x="-557" y="57753"/>
                      <a:pt x="215" y="55835"/>
                      <a:pt x="1872" y="55124"/>
                    </a:cubicBezTo>
                    <a:lnTo>
                      <a:pt x="131031" y="356"/>
                    </a:lnTo>
                    <a:cubicBezTo>
                      <a:pt x="132603" y="-390"/>
                      <a:pt x="134470" y="276"/>
                      <a:pt x="135222" y="1844"/>
                    </a:cubicBezTo>
                    <a:cubicBezTo>
                      <a:pt x="135251" y="1918"/>
                      <a:pt x="135289" y="1993"/>
                      <a:pt x="135317" y="2070"/>
                    </a:cubicBezTo>
                    <a:cubicBezTo>
                      <a:pt x="135422" y="2244"/>
                      <a:pt x="135489" y="2439"/>
                      <a:pt x="135508" y="26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9" name="MG-任意多边形 868" hidden="1"/>
              <p:cNvSpPr/>
              <p:nvPr>
                <p:custDataLst>
                  <p:tags r:id="rId858"/>
                </p:custDataLst>
              </p:nvPr>
            </p:nvSpPr>
            <p:spPr>
              <a:xfrm>
                <a:off x="9353698" y="1306961"/>
                <a:ext cx="66278" cy="188538"/>
              </a:xfrm>
              <a:custGeom>
                <a:avLst/>
                <a:gdLst>
                  <a:gd name="connsiteX0" fmla="*/ 66063 w 66278"/>
                  <a:gd name="connsiteY0" fmla="*/ 2689 h 188538"/>
                  <a:gd name="connsiteX1" fmla="*/ 66063 w 66278"/>
                  <a:gd name="connsiteY1" fmla="*/ 4403 h 188538"/>
                  <a:gd name="connsiteX2" fmla="*/ 6246 w 66278"/>
                  <a:gd name="connsiteY2" fmla="*/ 186331 h 188538"/>
                  <a:gd name="connsiteX3" fmla="*/ 2179 w 66278"/>
                  <a:gd name="connsiteY3" fmla="*/ 188436 h 188538"/>
                  <a:gd name="connsiteX4" fmla="*/ 2150 w 66278"/>
                  <a:gd name="connsiteY4" fmla="*/ 188426 h 188538"/>
                  <a:gd name="connsiteX5" fmla="*/ 55 w 66278"/>
                  <a:gd name="connsiteY5" fmla="*/ 184235 h 188538"/>
                  <a:gd name="connsiteX6" fmla="*/ 59872 w 66278"/>
                  <a:gd name="connsiteY6" fmla="*/ 2308 h 188538"/>
                  <a:gd name="connsiteX7" fmla="*/ 63939 w 66278"/>
                  <a:gd name="connsiteY7" fmla="*/ 204 h 188538"/>
                  <a:gd name="connsiteX8" fmla="*/ 63968 w 66278"/>
                  <a:gd name="connsiteY8" fmla="*/ 212 h 188538"/>
                  <a:gd name="connsiteX9" fmla="*/ 66063 w 66278"/>
                  <a:gd name="connsiteY9" fmla="*/ 2689 h 18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278" h="188538">
                    <a:moveTo>
                      <a:pt x="66063" y="2689"/>
                    </a:moveTo>
                    <a:cubicBezTo>
                      <a:pt x="66206" y="3252"/>
                      <a:pt x="66206" y="3840"/>
                      <a:pt x="66063" y="4403"/>
                    </a:cubicBezTo>
                    <a:lnTo>
                      <a:pt x="6246" y="186331"/>
                    </a:lnTo>
                    <a:cubicBezTo>
                      <a:pt x="5703" y="188035"/>
                      <a:pt x="3884" y="188978"/>
                      <a:pt x="2179" y="188436"/>
                    </a:cubicBezTo>
                    <a:cubicBezTo>
                      <a:pt x="2169" y="188432"/>
                      <a:pt x="2160" y="188429"/>
                      <a:pt x="2150" y="188426"/>
                    </a:cubicBezTo>
                    <a:cubicBezTo>
                      <a:pt x="426" y="187838"/>
                      <a:pt x="-507" y="185971"/>
                      <a:pt x="55" y="184235"/>
                    </a:cubicBezTo>
                    <a:lnTo>
                      <a:pt x="59872" y="2308"/>
                    </a:lnTo>
                    <a:cubicBezTo>
                      <a:pt x="60415" y="604"/>
                      <a:pt x="62234" y="-339"/>
                      <a:pt x="63939" y="204"/>
                    </a:cubicBezTo>
                    <a:cubicBezTo>
                      <a:pt x="63948" y="206"/>
                      <a:pt x="63958" y="209"/>
                      <a:pt x="63968" y="212"/>
                    </a:cubicBezTo>
                    <a:cubicBezTo>
                      <a:pt x="65034" y="634"/>
                      <a:pt x="65825" y="1564"/>
                      <a:pt x="66063" y="26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0" name="MG-任意多边形 869" hidden="1"/>
              <p:cNvSpPr/>
              <p:nvPr>
                <p:custDataLst>
                  <p:tags r:id="rId859"/>
                </p:custDataLst>
              </p:nvPr>
            </p:nvSpPr>
            <p:spPr>
              <a:xfrm>
                <a:off x="9297987" y="1478704"/>
                <a:ext cx="62232" cy="16880"/>
              </a:xfrm>
              <a:custGeom>
                <a:avLst/>
                <a:gdLst>
                  <a:gd name="connsiteX0" fmla="*/ 62053 w 62232"/>
                  <a:gd name="connsiteY0" fmla="*/ 12874 h 16880"/>
                  <a:gd name="connsiteX1" fmla="*/ 62053 w 62232"/>
                  <a:gd name="connsiteY1" fmla="*/ 14112 h 16880"/>
                  <a:gd name="connsiteX2" fmla="*/ 58243 w 62232"/>
                  <a:gd name="connsiteY2" fmla="*/ 16890 h 16880"/>
                  <a:gd name="connsiteX3" fmla="*/ 58147 w 62232"/>
                  <a:gd name="connsiteY3" fmla="*/ 16874 h 16880"/>
                  <a:gd name="connsiteX4" fmla="*/ 2617 w 62232"/>
                  <a:gd name="connsiteY4" fmla="*/ 6682 h 16880"/>
                  <a:gd name="connsiteX5" fmla="*/ -50 w 62232"/>
                  <a:gd name="connsiteY5" fmla="*/ 2797 h 16880"/>
                  <a:gd name="connsiteX6" fmla="*/ -50 w 62232"/>
                  <a:gd name="connsiteY6" fmla="*/ 2777 h 16880"/>
                  <a:gd name="connsiteX7" fmla="*/ 3836 w 62232"/>
                  <a:gd name="connsiteY7" fmla="*/ 106 h 16880"/>
                  <a:gd name="connsiteX8" fmla="*/ 3855 w 62232"/>
                  <a:gd name="connsiteY8" fmla="*/ 110 h 16880"/>
                  <a:gd name="connsiteX9" fmla="*/ 59386 w 62232"/>
                  <a:gd name="connsiteY9" fmla="*/ 10207 h 16880"/>
                  <a:gd name="connsiteX10" fmla="*/ 62053 w 62232"/>
                  <a:gd name="connsiteY10" fmla="*/ 12874 h 1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232" h="16880">
                    <a:moveTo>
                      <a:pt x="62053" y="12874"/>
                    </a:moveTo>
                    <a:cubicBezTo>
                      <a:pt x="62148" y="13281"/>
                      <a:pt x="62148" y="13704"/>
                      <a:pt x="62053" y="14112"/>
                    </a:cubicBezTo>
                    <a:cubicBezTo>
                      <a:pt x="61767" y="15931"/>
                      <a:pt x="60062" y="17175"/>
                      <a:pt x="58243" y="16890"/>
                    </a:cubicBezTo>
                    <a:cubicBezTo>
                      <a:pt x="58214" y="16886"/>
                      <a:pt x="58176" y="16880"/>
                      <a:pt x="58147" y="16874"/>
                    </a:cubicBezTo>
                    <a:lnTo>
                      <a:pt x="2617" y="6682"/>
                    </a:lnTo>
                    <a:cubicBezTo>
                      <a:pt x="807" y="6347"/>
                      <a:pt x="-393" y="4608"/>
                      <a:pt x="-50" y="2797"/>
                    </a:cubicBezTo>
                    <a:cubicBezTo>
                      <a:pt x="-50" y="2791"/>
                      <a:pt x="-50" y="2784"/>
                      <a:pt x="-50" y="2777"/>
                    </a:cubicBezTo>
                    <a:cubicBezTo>
                      <a:pt x="283" y="966"/>
                      <a:pt x="2026" y="-229"/>
                      <a:pt x="3836" y="106"/>
                    </a:cubicBezTo>
                    <a:cubicBezTo>
                      <a:pt x="3845" y="107"/>
                      <a:pt x="3845" y="109"/>
                      <a:pt x="3855" y="110"/>
                    </a:cubicBezTo>
                    <a:lnTo>
                      <a:pt x="59386" y="10207"/>
                    </a:lnTo>
                    <a:cubicBezTo>
                      <a:pt x="60719" y="10505"/>
                      <a:pt x="61757" y="11544"/>
                      <a:pt x="62053" y="128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1" name="MG-任意多边形 870" hidden="1"/>
              <p:cNvSpPr/>
              <p:nvPr>
                <p:custDataLst>
                  <p:tags r:id="rId860"/>
                </p:custDataLst>
              </p:nvPr>
            </p:nvSpPr>
            <p:spPr>
              <a:xfrm>
                <a:off x="9461380" y="788667"/>
                <a:ext cx="32725" cy="311870"/>
              </a:xfrm>
              <a:custGeom>
                <a:avLst/>
                <a:gdLst>
                  <a:gd name="connsiteX0" fmla="*/ 32581 w 32725"/>
                  <a:gd name="connsiteY0" fmla="*/ 3300 h 311870"/>
                  <a:gd name="connsiteX1" fmla="*/ 32581 w 32725"/>
                  <a:gd name="connsiteY1" fmla="*/ 4538 h 311870"/>
                  <a:gd name="connsiteX2" fmla="*/ 8197 w 32725"/>
                  <a:gd name="connsiteY2" fmla="*/ 308100 h 311870"/>
                  <a:gd name="connsiteX3" fmla="*/ 3720 w 32725"/>
                  <a:gd name="connsiteY3" fmla="*/ 311910 h 311870"/>
                  <a:gd name="connsiteX4" fmla="*/ -99 w 32725"/>
                  <a:gd name="connsiteY4" fmla="*/ 307555 h 311870"/>
                  <a:gd name="connsiteX5" fmla="*/ -90 w 32725"/>
                  <a:gd name="connsiteY5" fmla="*/ 307433 h 311870"/>
                  <a:gd name="connsiteX6" fmla="*/ 24008 w 32725"/>
                  <a:gd name="connsiteY6" fmla="*/ 3871 h 311870"/>
                  <a:gd name="connsiteX7" fmla="*/ 28485 w 32725"/>
                  <a:gd name="connsiteY7" fmla="*/ 61 h 311870"/>
                  <a:gd name="connsiteX8" fmla="*/ 32581 w 32725"/>
                  <a:gd name="connsiteY8" fmla="*/ 3300 h 311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25" h="311870">
                    <a:moveTo>
                      <a:pt x="32581" y="3300"/>
                    </a:moveTo>
                    <a:cubicBezTo>
                      <a:pt x="32629" y="3711"/>
                      <a:pt x="32629" y="4126"/>
                      <a:pt x="32581" y="4538"/>
                    </a:cubicBezTo>
                    <a:lnTo>
                      <a:pt x="8197" y="308100"/>
                    </a:lnTo>
                    <a:cubicBezTo>
                      <a:pt x="7997" y="310379"/>
                      <a:pt x="6006" y="312075"/>
                      <a:pt x="3720" y="311910"/>
                    </a:cubicBezTo>
                    <a:cubicBezTo>
                      <a:pt x="1463" y="311762"/>
                      <a:pt x="-252" y="309813"/>
                      <a:pt x="-99" y="307555"/>
                    </a:cubicBezTo>
                    <a:cubicBezTo>
                      <a:pt x="-99" y="307515"/>
                      <a:pt x="-90" y="307474"/>
                      <a:pt x="-90" y="307433"/>
                    </a:cubicBezTo>
                    <a:lnTo>
                      <a:pt x="24008" y="3871"/>
                    </a:lnTo>
                    <a:cubicBezTo>
                      <a:pt x="24208" y="1592"/>
                      <a:pt x="26199" y="-104"/>
                      <a:pt x="28485" y="61"/>
                    </a:cubicBezTo>
                    <a:cubicBezTo>
                      <a:pt x="30438" y="54"/>
                      <a:pt x="32133" y="1397"/>
                      <a:pt x="32581" y="33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2" name="MG-任意多边形 871" hidden="1"/>
              <p:cNvSpPr/>
              <p:nvPr>
                <p:custDataLst>
                  <p:tags r:id="rId861"/>
                </p:custDataLst>
              </p:nvPr>
            </p:nvSpPr>
            <p:spPr>
              <a:xfrm>
                <a:off x="9634919" y="1351709"/>
                <a:ext cx="112496" cy="210782"/>
              </a:xfrm>
              <a:custGeom>
                <a:avLst/>
                <a:gdLst>
                  <a:gd name="connsiteX0" fmla="*/ 112216 w 112496"/>
                  <a:gd name="connsiteY0" fmla="*/ 2232 h 210782"/>
                  <a:gd name="connsiteX1" fmla="*/ 112216 w 112496"/>
                  <a:gd name="connsiteY1" fmla="*/ 4042 h 210782"/>
                  <a:gd name="connsiteX2" fmla="*/ 4869 w 112496"/>
                  <a:gd name="connsiteY2" fmla="*/ 209496 h 210782"/>
                  <a:gd name="connsiteX3" fmla="*/ 1231 w 112496"/>
                  <a:gd name="connsiteY3" fmla="*/ 210475 h 210782"/>
                  <a:gd name="connsiteX4" fmla="*/ 107 w 112496"/>
                  <a:gd name="connsiteY4" fmla="*/ 207115 h 210782"/>
                  <a:gd name="connsiteX5" fmla="*/ 107644 w 112496"/>
                  <a:gd name="connsiteY5" fmla="*/ 1470 h 210782"/>
                  <a:gd name="connsiteX6" fmla="*/ 111264 w 112496"/>
                  <a:gd name="connsiteY6" fmla="*/ 327 h 210782"/>
                  <a:gd name="connsiteX7" fmla="*/ 112216 w 112496"/>
                  <a:gd name="connsiteY7" fmla="*/ 2232 h 210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496" h="210782">
                    <a:moveTo>
                      <a:pt x="112216" y="2232"/>
                    </a:moveTo>
                    <a:cubicBezTo>
                      <a:pt x="112445" y="2814"/>
                      <a:pt x="112445" y="3460"/>
                      <a:pt x="112216" y="4042"/>
                    </a:cubicBezTo>
                    <a:lnTo>
                      <a:pt x="4869" y="209496"/>
                    </a:lnTo>
                    <a:cubicBezTo>
                      <a:pt x="4136" y="210773"/>
                      <a:pt x="2507" y="211211"/>
                      <a:pt x="1231" y="210475"/>
                    </a:cubicBezTo>
                    <a:cubicBezTo>
                      <a:pt x="59" y="209800"/>
                      <a:pt x="-426" y="208357"/>
                      <a:pt x="107" y="207115"/>
                    </a:cubicBezTo>
                    <a:lnTo>
                      <a:pt x="107644" y="1470"/>
                    </a:lnTo>
                    <a:cubicBezTo>
                      <a:pt x="108359" y="189"/>
                      <a:pt x="109949" y="-312"/>
                      <a:pt x="111264" y="327"/>
                    </a:cubicBezTo>
                    <a:cubicBezTo>
                      <a:pt x="111816" y="816"/>
                      <a:pt x="112159" y="1498"/>
                      <a:pt x="112216" y="22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3" name="MG-任意多边形 872" hidden="1"/>
              <p:cNvSpPr/>
              <p:nvPr>
                <p:custDataLst>
                  <p:tags r:id="rId862"/>
                </p:custDataLst>
              </p:nvPr>
            </p:nvSpPr>
            <p:spPr>
              <a:xfrm>
                <a:off x="9769935" y="776443"/>
                <a:ext cx="96740" cy="242906"/>
              </a:xfrm>
              <a:custGeom>
                <a:avLst/>
                <a:gdLst>
                  <a:gd name="connsiteX0" fmla="*/ 96453 w 96740"/>
                  <a:gd name="connsiteY0" fmla="*/ 3713 h 242906"/>
                  <a:gd name="connsiteX1" fmla="*/ 96453 w 96740"/>
                  <a:gd name="connsiteY1" fmla="*/ 6284 h 242906"/>
                  <a:gd name="connsiteX2" fmla="*/ 8823 w 96740"/>
                  <a:gd name="connsiteY2" fmla="*/ 239933 h 242906"/>
                  <a:gd name="connsiteX3" fmla="*/ 2918 w 96740"/>
                  <a:gd name="connsiteY3" fmla="*/ 242695 h 242906"/>
                  <a:gd name="connsiteX4" fmla="*/ 155 w 96740"/>
                  <a:gd name="connsiteY4" fmla="*/ 236694 h 242906"/>
                  <a:gd name="connsiteX5" fmla="*/ 87785 w 96740"/>
                  <a:gd name="connsiteY5" fmla="*/ 3046 h 242906"/>
                  <a:gd name="connsiteX6" fmla="*/ 93491 w 96740"/>
                  <a:gd name="connsiteY6" fmla="*/ 304 h 242906"/>
                  <a:gd name="connsiteX7" fmla="*/ 93691 w 96740"/>
                  <a:gd name="connsiteY7" fmla="*/ 379 h 242906"/>
                  <a:gd name="connsiteX8" fmla="*/ 96453 w 96740"/>
                  <a:gd name="connsiteY8" fmla="*/ 3713 h 2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740" h="242906">
                    <a:moveTo>
                      <a:pt x="96453" y="3713"/>
                    </a:moveTo>
                    <a:cubicBezTo>
                      <a:pt x="96691" y="4554"/>
                      <a:pt x="96691" y="5443"/>
                      <a:pt x="96453" y="6284"/>
                    </a:cubicBezTo>
                    <a:lnTo>
                      <a:pt x="8823" y="239933"/>
                    </a:lnTo>
                    <a:cubicBezTo>
                      <a:pt x="7928" y="242303"/>
                      <a:pt x="5308" y="243529"/>
                      <a:pt x="2918" y="242695"/>
                    </a:cubicBezTo>
                    <a:cubicBezTo>
                      <a:pt x="536" y="241762"/>
                      <a:pt x="-683" y="239112"/>
                      <a:pt x="155" y="236694"/>
                    </a:cubicBezTo>
                    <a:lnTo>
                      <a:pt x="87785" y="3046"/>
                    </a:lnTo>
                    <a:cubicBezTo>
                      <a:pt x="88604" y="713"/>
                      <a:pt x="91157" y="-515"/>
                      <a:pt x="93491" y="304"/>
                    </a:cubicBezTo>
                    <a:cubicBezTo>
                      <a:pt x="93558" y="327"/>
                      <a:pt x="93624" y="352"/>
                      <a:pt x="93691" y="379"/>
                    </a:cubicBezTo>
                    <a:cubicBezTo>
                      <a:pt x="95091" y="983"/>
                      <a:pt x="96120" y="2223"/>
                      <a:pt x="96453" y="37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4" name="MG-任意多边形 873" hidden="1"/>
              <p:cNvSpPr/>
              <p:nvPr>
                <p:custDataLst>
                  <p:tags r:id="rId863"/>
                </p:custDataLst>
              </p:nvPr>
            </p:nvSpPr>
            <p:spPr>
              <a:xfrm>
                <a:off x="9770414" y="1010834"/>
                <a:ext cx="248661" cy="99470"/>
              </a:xfrm>
              <a:custGeom>
                <a:avLst/>
                <a:gdLst>
                  <a:gd name="connsiteX0" fmla="*/ 248374 w 248661"/>
                  <a:gd name="connsiteY0" fmla="*/ 94791 h 99470"/>
                  <a:gd name="connsiteX1" fmla="*/ 248374 w 248661"/>
                  <a:gd name="connsiteY1" fmla="*/ 96981 h 99470"/>
                  <a:gd name="connsiteX2" fmla="*/ 243507 w 248661"/>
                  <a:gd name="connsiteY2" fmla="*/ 99300 h 99470"/>
                  <a:gd name="connsiteX3" fmla="*/ 243421 w 248661"/>
                  <a:gd name="connsiteY3" fmla="*/ 99267 h 99470"/>
                  <a:gd name="connsiteX4" fmla="*/ 2344 w 248661"/>
                  <a:gd name="connsiteY4" fmla="*/ 7542 h 99470"/>
                  <a:gd name="connsiteX5" fmla="*/ 143 w 248661"/>
                  <a:gd name="connsiteY5" fmla="*/ 2625 h 99470"/>
                  <a:gd name="connsiteX6" fmla="*/ 153 w 248661"/>
                  <a:gd name="connsiteY6" fmla="*/ 2589 h 99470"/>
                  <a:gd name="connsiteX7" fmla="*/ 5020 w 248661"/>
                  <a:gd name="connsiteY7" fmla="*/ 270 h 99470"/>
                  <a:gd name="connsiteX8" fmla="*/ 5106 w 248661"/>
                  <a:gd name="connsiteY8" fmla="*/ 303 h 99470"/>
                  <a:gd name="connsiteX9" fmla="*/ 245803 w 248661"/>
                  <a:gd name="connsiteY9" fmla="*/ 92028 h 99470"/>
                  <a:gd name="connsiteX10" fmla="*/ 248374 w 248661"/>
                  <a:gd name="connsiteY10" fmla="*/ 94791 h 9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661" h="99470">
                    <a:moveTo>
                      <a:pt x="248374" y="94791"/>
                    </a:moveTo>
                    <a:cubicBezTo>
                      <a:pt x="248612" y="95501"/>
                      <a:pt x="248612" y="96271"/>
                      <a:pt x="248374" y="96981"/>
                    </a:cubicBezTo>
                    <a:cubicBezTo>
                      <a:pt x="247669" y="98965"/>
                      <a:pt x="245498" y="100003"/>
                      <a:pt x="243507" y="99300"/>
                    </a:cubicBezTo>
                    <a:cubicBezTo>
                      <a:pt x="243478" y="99290"/>
                      <a:pt x="243450" y="99279"/>
                      <a:pt x="243421" y="99267"/>
                    </a:cubicBezTo>
                    <a:lnTo>
                      <a:pt x="2344" y="7542"/>
                    </a:lnTo>
                    <a:cubicBezTo>
                      <a:pt x="381" y="6793"/>
                      <a:pt x="-609" y="4592"/>
                      <a:pt x="143" y="2625"/>
                    </a:cubicBezTo>
                    <a:cubicBezTo>
                      <a:pt x="143" y="2613"/>
                      <a:pt x="153" y="2601"/>
                      <a:pt x="153" y="2589"/>
                    </a:cubicBezTo>
                    <a:cubicBezTo>
                      <a:pt x="858" y="605"/>
                      <a:pt x="3029" y="-433"/>
                      <a:pt x="5020" y="270"/>
                    </a:cubicBezTo>
                    <a:cubicBezTo>
                      <a:pt x="5049" y="280"/>
                      <a:pt x="5077" y="291"/>
                      <a:pt x="5106" y="303"/>
                    </a:cubicBezTo>
                    <a:lnTo>
                      <a:pt x="245803" y="92028"/>
                    </a:lnTo>
                    <a:cubicBezTo>
                      <a:pt x="247079" y="92446"/>
                      <a:pt x="248050" y="93489"/>
                      <a:pt x="248374" y="947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5" name="MG-任意多边形 874" hidden="1"/>
              <p:cNvSpPr/>
              <p:nvPr>
                <p:custDataLst>
                  <p:tags r:id="rId864"/>
                </p:custDataLst>
              </p:nvPr>
            </p:nvSpPr>
            <p:spPr>
              <a:xfrm>
                <a:off x="10010710" y="1064128"/>
                <a:ext cx="182032" cy="46603"/>
              </a:xfrm>
              <a:custGeom>
                <a:avLst/>
                <a:gdLst>
                  <a:gd name="connsiteX0" fmla="*/ 181814 w 182032"/>
                  <a:gd name="connsiteY0" fmla="*/ 3397 h 46603"/>
                  <a:gd name="connsiteX1" fmla="*/ 178671 w 182032"/>
                  <a:gd name="connsiteY1" fmla="*/ 8424 h 46603"/>
                  <a:gd name="connsiteX2" fmla="*/ 178576 w 182032"/>
                  <a:gd name="connsiteY2" fmla="*/ 8445 h 46603"/>
                  <a:gd name="connsiteX3" fmla="*/ 5030 w 182032"/>
                  <a:gd name="connsiteY3" fmla="*/ 46545 h 46603"/>
                  <a:gd name="connsiteX4" fmla="*/ 1 w 182032"/>
                  <a:gd name="connsiteY4" fmla="*/ 43405 h 46603"/>
                  <a:gd name="connsiteX5" fmla="*/ -18 w 182032"/>
                  <a:gd name="connsiteY5" fmla="*/ 43307 h 46603"/>
                  <a:gd name="connsiteX6" fmla="*/ -18 w 182032"/>
                  <a:gd name="connsiteY6" fmla="*/ 43307 h 46603"/>
                  <a:gd name="connsiteX7" fmla="*/ 3221 w 182032"/>
                  <a:gd name="connsiteY7" fmla="*/ 38259 h 46603"/>
                  <a:gd name="connsiteX8" fmla="*/ 176766 w 182032"/>
                  <a:gd name="connsiteY8" fmla="*/ 159 h 46603"/>
                  <a:gd name="connsiteX9" fmla="*/ 181796 w 182032"/>
                  <a:gd name="connsiteY9" fmla="*/ 3299 h 46603"/>
                  <a:gd name="connsiteX10" fmla="*/ 181814 w 182032"/>
                  <a:gd name="connsiteY10" fmla="*/ 3397 h 4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032" h="46603">
                    <a:moveTo>
                      <a:pt x="181814" y="3397"/>
                    </a:moveTo>
                    <a:cubicBezTo>
                      <a:pt x="182338" y="5652"/>
                      <a:pt x="180929" y="7903"/>
                      <a:pt x="178671" y="8424"/>
                    </a:cubicBezTo>
                    <a:cubicBezTo>
                      <a:pt x="178643" y="8431"/>
                      <a:pt x="178605" y="8439"/>
                      <a:pt x="178576" y="8445"/>
                    </a:cubicBezTo>
                    <a:lnTo>
                      <a:pt x="5030" y="46545"/>
                    </a:lnTo>
                    <a:cubicBezTo>
                      <a:pt x="2773" y="47066"/>
                      <a:pt x="525" y="45660"/>
                      <a:pt x="1" y="43405"/>
                    </a:cubicBezTo>
                    <a:cubicBezTo>
                      <a:pt x="-8" y="43372"/>
                      <a:pt x="-8" y="43340"/>
                      <a:pt x="-18" y="43307"/>
                    </a:cubicBezTo>
                    <a:lnTo>
                      <a:pt x="-18" y="43307"/>
                    </a:lnTo>
                    <a:cubicBezTo>
                      <a:pt x="-494" y="41023"/>
                      <a:pt x="944" y="38780"/>
                      <a:pt x="3221" y="38259"/>
                    </a:cubicBezTo>
                    <a:lnTo>
                      <a:pt x="176766" y="159"/>
                    </a:lnTo>
                    <a:cubicBezTo>
                      <a:pt x="179024" y="-363"/>
                      <a:pt x="181272" y="1043"/>
                      <a:pt x="181796" y="3299"/>
                    </a:cubicBezTo>
                    <a:cubicBezTo>
                      <a:pt x="181805" y="3331"/>
                      <a:pt x="181805" y="3364"/>
                      <a:pt x="181814" y="33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6" name="MG-任意多边形 875" hidden="1"/>
              <p:cNvSpPr/>
              <p:nvPr>
                <p:custDataLst>
                  <p:tags r:id="rId865"/>
                </p:custDataLst>
              </p:nvPr>
            </p:nvSpPr>
            <p:spPr>
              <a:xfrm>
                <a:off x="10012652" y="1104080"/>
                <a:ext cx="63454" cy="241204"/>
              </a:xfrm>
              <a:custGeom>
                <a:avLst/>
                <a:gdLst>
                  <a:gd name="connsiteX0" fmla="*/ 63286 w 63454"/>
                  <a:gd name="connsiteY0" fmla="*/ 238431 h 241204"/>
                  <a:gd name="connsiteX1" fmla="*/ 61571 w 63454"/>
                  <a:gd name="connsiteY1" fmla="*/ 241194 h 241204"/>
                  <a:gd name="connsiteX2" fmla="*/ 58809 w 63454"/>
                  <a:gd name="connsiteY2" fmla="*/ 239479 h 241204"/>
                  <a:gd name="connsiteX3" fmla="*/ -56 w 63454"/>
                  <a:gd name="connsiteY3" fmla="*/ 2973 h 241204"/>
                  <a:gd name="connsiteX4" fmla="*/ 1564 w 63454"/>
                  <a:gd name="connsiteY4" fmla="*/ 116 h 241204"/>
                  <a:gd name="connsiteX5" fmla="*/ 4421 w 63454"/>
                  <a:gd name="connsiteY5" fmla="*/ 1830 h 241204"/>
                  <a:gd name="connsiteX6" fmla="*/ 63286 w 63454"/>
                  <a:gd name="connsiteY6" fmla="*/ 238336 h 24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454" h="241204">
                    <a:moveTo>
                      <a:pt x="63286" y="238431"/>
                    </a:moveTo>
                    <a:cubicBezTo>
                      <a:pt x="63571" y="239668"/>
                      <a:pt x="62810" y="240904"/>
                      <a:pt x="61571" y="241194"/>
                    </a:cubicBezTo>
                    <a:cubicBezTo>
                      <a:pt x="60333" y="241483"/>
                      <a:pt x="59095" y="240715"/>
                      <a:pt x="58809" y="239479"/>
                    </a:cubicBezTo>
                    <a:lnTo>
                      <a:pt x="-56" y="2973"/>
                    </a:lnTo>
                    <a:cubicBezTo>
                      <a:pt x="-313" y="1748"/>
                      <a:pt x="383" y="522"/>
                      <a:pt x="1564" y="116"/>
                    </a:cubicBezTo>
                    <a:cubicBezTo>
                      <a:pt x="2821" y="-185"/>
                      <a:pt x="4097" y="576"/>
                      <a:pt x="4421" y="1830"/>
                    </a:cubicBezTo>
                    <a:lnTo>
                      <a:pt x="63286" y="238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7" name="MG-任意多边形 876" hidden="1"/>
              <p:cNvSpPr/>
              <p:nvPr>
                <p:custDataLst>
                  <p:tags r:id="rId866"/>
                </p:custDataLst>
              </p:nvPr>
            </p:nvSpPr>
            <p:spPr>
              <a:xfrm>
                <a:off x="9858443" y="777436"/>
                <a:ext cx="159938" cy="332426"/>
              </a:xfrm>
              <a:custGeom>
                <a:avLst/>
                <a:gdLst>
                  <a:gd name="connsiteX0" fmla="*/ 159774 w 159938"/>
                  <a:gd name="connsiteY0" fmla="*/ 328284 h 332426"/>
                  <a:gd name="connsiteX1" fmla="*/ 157869 w 159938"/>
                  <a:gd name="connsiteY1" fmla="*/ 332189 h 332426"/>
                  <a:gd name="connsiteX2" fmla="*/ 153297 w 159938"/>
                  <a:gd name="connsiteY2" fmla="*/ 330475 h 332426"/>
                  <a:gd name="connsiteX3" fmla="*/ 230 w 159938"/>
                  <a:gd name="connsiteY3" fmla="*/ 5005 h 332426"/>
                  <a:gd name="connsiteX4" fmla="*/ 1849 w 159938"/>
                  <a:gd name="connsiteY4" fmla="*/ 338 h 332426"/>
                  <a:gd name="connsiteX5" fmla="*/ 6421 w 159938"/>
                  <a:gd name="connsiteY5" fmla="*/ 2052 h 332426"/>
                  <a:gd name="connsiteX6" fmla="*/ 159488 w 159938"/>
                  <a:gd name="connsiteY6" fmla="*/ 327522 h 332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938" h="332426">
                    <a:moveTo>
                      <a:pt x="159774" y="328284"/>
                    </a:moveTo>
                    <a:cubicBezTo>
                      <a:pt x="160050" y="329860"/>
                      <a:pt x="159279" y="331433"/>
                      <a:pt x="157869" y="332189"/>
                    </a:cubicBezTo>
                    <a:cubicBezTo>
                      <a:pt x="156135" y="332937"/>
                      <a:pt x="154116" y="332180"/>
                      <a:pt x="153297" y="330475"/>
                    </a:cubicBezTo>
                    <a:lnTo>
                      <a:pt x="230" y="5005"/>
                    </a:lnTo>
                    <a:cubicBezTo>
                      <a:pt x="-589" y="3268"/>
                      <a:pt x="125" y="1191"/>
                      <a:pt x="1849" y="338"/>
                    </a:cubicBezTo>
                    <a:cubicBezTo>
                      <a:pt x="3583" y="-410"/>
                      <a:pt x="5602" y="347"/>
                      <a:pt x="6421" y="2052"/>
                    </a:cubicBezTo>
                    <a:lnTo>
                      <a:pt x="159488" y="32752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8" name="MG-任意多边形 877" hidden="1"/>
              <p:cNvSpPr/>
              <p:nvPr>
                <p:custDataLst>
                  <p:tags r:id="rId867"/>
                </p:custDataLst>
              </p:nvPr>
            </p:nvSpPr>
            <p:spPr>
              <a:xfrm>
                <a:off x="10010579" y="1102019"/>
                <a:ext cx="172237" cy="145405"/>
              </a:xfrm>
              <a:custGeom>
                <a:avLst/>
                <a:gdLst>
                  <a:gd name="connsiteX0" fmla="*/ 172039 w 172237"/>
                  <a:gd name="connsiteY0" fmla="*/ 140194 h 145405"/>
                  <a:gd name="connsiteX1" fmla="*/ 168629 w 172237"/>
                  <a:gd name="connsiteY1" fmla="*/ 145366 h 145405"/>
                  <a:gd name="connsiteX2" fmla="*/ 164990 w 172237"/>
                  <a:gd name="connsiteY2" fmla="*/ 144480 h 145405"/>
                  <a:gd name="connsiteX3" fmla="*/ 1446 w 172237"/>
                  <a:gd name="connsiteY3" fmla="*/ 7796 h 145405"/>
                  <a:gd name="connsiteX4" fmla="*/ 875 w 172237"/>
                  <a:gd name="connsiteY4" fmla="*/ 1605 h 145405"/>
                  <a:gd name="connsiteX5" fmla="*/ 7066 w 172237"/>
                  <a:gd name="connsiteY5" fmla="*/ 1033 h 145405"/>
                  <a:gd name="connsiteX6" fmla="*/ 170610 w 172237"/>
                  <a:gd name="connsiteY6" fmla="*/ 137622 h 145405"/>
                  <a:gd name="connsiteX7" fmla="*/ 172039 w 172237"/>
                  <a:gd name="connsiteY7" fmla="*/ 140194 h 14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237" h="145405">
                    <a:moveTo>
                      <a:pt x="172039" y="140194"/>
                    </a:moveTo>
                    <a:cubicBezTo>
                      <a:pt x="172525" y="142565"/>
                      <a:pt x="171001" y="144880"/>
                      <a:pt x="168629" y="145366"/>
                    </a:cubicBezTo>
                    <a:cubicBezTo>
                      <a:pt x="167343" y="145630"/>
                      <a:pt x="166009" y="145305"/>
                      <a:pt x="164990" y="144480"/>
                    </a:cubicBezTo>
                    <a:lnTo>
                      <a:pt x="1446" y="7796"/>
                    </a:lnTo>
                    <a:cubicBezTo>
                      <a:pt x="-383" y="6223"/>
                      <a:pt x="-631" y="3486"/>
                      <a:pt x="875" y="1605"/>
                    </a:cubicBezTo>
                    <a:cubicBezTo>
                      <a:pt x="2446" y="-221"/>
                      <a:pt x="5189" y="-474"/>
                      <a:pt x="7066" y="1033"/>
                    </a:cubicBezTo>
                    <a:lnTo>
                      <a:pt x="170610" y="137622"/>
                    </a:lnTo>
                    <a:cubicBezTo>
                      <a:pt x="171372" y="138289"/>
                      <a:pt x="171877" y="139197"/>
                      <a:pt x="172039" y="140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9" name="MG-任意多边形 878" hidden="1"/>
              <p:cNvSpPr/>
              <p:nvPr>
                <p:custDataLst>
                  <p:tags r:id="rId868"/>
                </p:custDataLst>
              </p:nvPr>
            </p:nvSpPr>
            <p:spPr>
              <a:xfrm>
                <a:off x="10175916" y="1240555"/>
                <a:ext cx="155513" cy="106810"/>
              </a:xfrm>
              <a:custGeom>
                <a:avLst/>
                <a:gdLst>
                  <a:gd name="connsiteX0" fmla="*/ 155197 w 155513"/>
                  <a:gd name="connsiteY0" fmla="*/ 103862 h 106810"/>
                  <a:gd name="connsiteX1" fmla="*/ 155197 w 155513"/>
                  <a:gd name="connsiteY1" fmla="*/ 105767 h 106810"/>
                  <a:gd name="connsiteX2" fmla="*/ 151673 w 155513"/>
                  <a:gd name="connsiteY2" fmla="*/ 106433 h 106810"/>
                  <a:gd name="connsiteX3" fmla="*/ 987 w 155513"/>
                  <a:gd name="connsiteY3" fmla="*/ 4706 h 106810"/>
                  <a:gd name="connsiteX4" fmla="*/ 321 w 155513"/>
                  <a:gd name="connsiteY4" fmla="*/ 1182 h 106810"/>
                  <a:gd name="connsiteX5" fmla="*/ 3740 w 155513"/>
                  <a:gd name="connsiteY5" fmla="*/ 447 h 106810"/>
                  <a:gd name="connsiteX6" fmla="*/ 3845 w 155513"/>
                  <a:gd name="connsiteY6" fmla="*/ 515 h 106810"/>
                  <a:gd name="connsiteX7" fmla="*/ 154149 w 155513"/>
                  <a:gd name="connsiteY7" fmla="*/ 101957 h 106810"/>
                  <a:gd name="connsiteX8" fmla="*/ 155197 w 155513"/>
                  <a:gd name="connsiteY8" fmla="*/ 103862 h 10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513" h="106810">
                    <a:moveTo>
                      <a:pt x="155197" y="103862"/>
                    </a:moveTo>
                    <a:cubicBezTo>
                      <a:pt x="155473" y="104466"/>
                      <a:pt x="155473" y="105162"/>
                      <a:pt x="155197" y="105767"/>
                    </a:cubicBezTo>
                    <a:cubicBezTo>
                      <a:pt x="154397" y="106907"/>
                      <a:pt x="152835" y="107202"/>
                      <a:pt x="151673" y="106433"/>
                    </a:cubicBezTo>
                    <a:lnTo>
                      <a:pt x="987" y="4706"/>
                    </a:lnTo>
                    <a:cubicBezTo>
                      <a:pt x="-156" y="3906"/>
                      <a:pt x="-451" y="2343"/>
                      <a:pt x="321" y="1182"/>
                    </a:cubicBezTo>
                    <a:cubicBezTo>
                      <a:pt x="1064" y="33"/>
                      <a:pt x="2597" y="-295"/>
                      <a:pt x="3740" y="447"/>
                    </a:cubicBezTo>
                    <a:cubicBezTo>
                      <a:pt x="3778" y="469"/>
                      <a:pt x="3816" y="492"/>
                      <a:pt x="3845" y="515"/>
                    </a:cubicBezTo>
                    <a:lnTo>
                      <a:pt x="154149" y="101957"/>
                    </a:lnTo>
                    <a:cubicBezTo>
                      <a:pt x="154788" y="102386"/>
                      <a:pt x="155178" y="103095"/>
                      <a:pt x="155197" y="103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0" name="MG-任意多边形 879" hidden="1"/>
              <p:cNvSpPr/>
              <p:nvPr>
                <p:custDataLst>
                  <p:tags r:id="rId869"/>
                </p:custDataLst>
              </p:nvPr>
            </p:nvSpPr>
            <p:spPr>
              <a:xfrm>
                <a:off x="10174531" y="1064517"/>
                <a:ext cx="17764" cy="182414"/>
              </a:xfrm>
              <a:custGeom>
                <a:avLst/>
                <a:gdLst>
                  <a:gd name="connsiteX0" fmla="*/ 17613 w 17764"/>
                  <a:gd name="connsiteY0" fmla="*/ 3103 h 182414"/>
                  <a:gd name="connsiteX1" fmla="*/ 17613 w 17764"/>
                  <a:gd name="connsiteY1" fmla="*/ 4151 h 182414"/>
                  <a:gd name="connsiteX2" fmla="*/ 7516 w 17764"/>
                  <a:gd name="connsiteY2" fmla="*/ 178839 h 182414"/>
                  <a:gd name="connsiteX3" fmla="*/ 3525 w 17764"/>
                  <a:gd name="connsiteY3" fmla="*/ 182460 h 182414"/>
                  <a:gd name="connsiteX4" fmla="*/ 3516 w 17764"/>
                  <a:gd name="connsiteY4" fmla="*/ 182459 h 182414"/>
                  <a:gd name="connsiteX5" fmla="*/ -104 w 17764"/>
                  <a:gd name="connsiteY5" fmla="*/ 178363 h 182414"/>
                  <a:gd name="connsiteX6" fmla="*/ 10088 w 17764"/>
                  <a:gd name="connsiteY6" fmla="*/ 3675 h 182414"/>
                  <a:gd name="connsiteX7" fmla="*/ 14079 w 17764"/>
                  <a:gd name="connsiteY7" fmla="*/ 55 h 182414"/>
                  <a:gd name="connsiteX8" fmla="*/ 14088 w 17764"/>
                  <a:gd name="connsiteY8" fmla="*/ 55 h 182414"/>
                  <a:gd name="connsiteX9" fmla="*/ 17613 w 17764"/>
                  <a:gd name="connsiteY9" fmla="*/ 3103 h 182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764" h="182414">
                    <a:moveTo>
                      <a:pt x="17613" y="3103"/>
                    </a:moveTo>
                    <a:cubicBezTo>
                      <a:pt x="17670" y="3450"/>
                      <a:pt x="17670" y="3804"/>
                      <a:pt x="17613" y="4151"/>
                    </a:cubicBezTo>
                    <a:lnTo>
                      <a:pt x="7516" y="178839"/>
                    </a:lnTo>
                    <a:cubicBezTo>
                      <a:pt x="7411" y="180942"/>
                      <a:pt x="5630" y="182562"/>
                      <a:pt x="3525" y="182460"/>
                    </a:cubicBezTo>
                    <a:cubicBezTo>
                      <a:pt x="3525" y="182459"/>
                      <a:pt x="3516" y="182459"/>
                      <a:pt x="3516" y="182459"/>
                    </a:cubicBezTo>
                    <a:cubicBezTo>
                      <a:pt x="1392" y="182306"/>
                      <a:pt x="-209" y="180486"/>
                      <a:pt x="-104" y="178363"/>
                    </a:cubicBezTo>
                    <a:lnTo>
                      <a:pt x="10088" y="3675"/>
                    </a:lnTo>
                    <a:cubicBezTo>
                      <a:pt x="10192" y="1573"/>
                      <a:pt x="11974" y="-48"/>
                      <a:pt x="14079" y="55"/>
                    </a:cubicBezTo>
                    <a:cubicBezTo>
                      <a:pt x="14079" y="55"/>
                      <a:pt x="14088" y="55"/>
                      <a:pt x="14088" y="55"/>
                    </a:cubicBezTo>
                    <a:cubicBezTo>
                      <a:pt x="15831" y="116"/>
                      <a:pt x="17298" y="1385"/>
                      <a:pt x="17613" y="31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1" name="MG-任意多边形 880" hidden="1"/>
              <p:cNvSpPr/>
              <p:nvPr>
                <p:custDataLst>
                  <p:tags r:id="rId870"/>
                </p:custDataLst>
              </p:nvPr>
            </p:nvSpPr>
            <p:spPr>
              <a:xfrm>
                <a:off x="10173253" y="1238454"/>
                <a:ext cx="206712" cy="24101"/>
              </a:xfrm>
              <a:custGeom>
                <a:avLst/>
                <a:gdLst>
                  <a:gd name="connsiteX0" fmla="*/ 206532 w 206712"/>
                  <a:gd name="connsiteY0" fmla="*/ 18618 h 24101"/>
                  <a:gd name="connsiteX1" fmla="*/ 206532 w 206712"/>
                  <a:gd name="connsiteY1" fmla="*/ 19856 h 24101"/>
                  <a:gd name="connsiteX2" fmla="*/ 201694 w 206712"/>
                  <a:gd name="connsiteY2" fmla="*/ 24144 h 24101"/>
                  <a:gd name="connsiteX3" fmla="*/ 201675 w 206712"/>
                  <a:gd name="connsiteY3" fmla="*/ 24143 h 24101"/>
                  <a:gd name="connsiteX4" fmla="*/ 4697 w 206712"/>
                  <a:gd name="connsiteY4" fmla="*/ 9188 h 24101"/>
                  <a:gd name="connsiteX5" fmla="*/ -103 w 206712"/>
                  <a:gd name="connsiteY5" fmla="*/ 4854 h 24101"/>
                  <a:gd name="connsiteX6" fmla="*/ 4231 w 206712"/>
                  <a:gd name="connsiteY6" fmla="*/ 56 h 24101"/>
                  <a:gd name="connsiteX7" fmla="*/ 5364 w 206712"/>
                  <a:gd name="connsiteY7" fmla="*/ 140 h 24101"/>
                  <a:gd name="connsiteX8" fmla="*/ 202341 w 206712"/>
                  <a:gd name="connsiteY8" fmla="*/ 14999 h 24101"/>
                  <a:gd name="connsiteX9" fmla="*/ 206532 w 206712"/>
                  <a:gd name="connsiteY9" fmla="*/ 18618 h 2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6712" h="24101">
                    <a:moveTo>
                      <a:pt x="206532" y="18618"/>
                    </a:moveTo>
                    <a:cubicBezTo>
                      <a:pt x="206628" y="19026"/>
                      <a:pt x="206628" y="19449"/>
                      <a:pt x="206532" y="19856"/>
                    </a:cubicBezTo>
                    <a:cubicBezTo>
                      <a:pt x="206380" y="22377"/>
                      <a:pt x="204208" y="24296"/>
                      <a:pt x="201694" y="24144"/>
                    </a:cubicBezTo>
                    <a:cubicBezTo>
                      <a:pt x="201684" y="24144"/>
                      <a:pt x="201684" y="24143"/>
                      <a:pt x="201675" y="24143"/>
                    </a:cubicBezTo>
                    <a:lnTo>
                      <a:pt x="4697" y="9188"/>
                    </a:lnTo>
                    <a:cubicBezTo>
                      <a:pt x="2173" y="9317"/>
                      <a:pt x="30" y="7377"/>
                      <a:pt x="-103" y="4854"/>
                    </a:cubicBezTo>
                    <a:cubicBezTo>
                      <a:pt x="-227" y="2333"/>
                      <a:pt x="1707" y="184"/>
                      <a:pt x="4231" y="56"/>
                    </a:cubicBezTo>
                    <a:cubicBezTo>
                      <a:pt x="4612" y="37"/>
                      <a:pt x="4993" y="65"/>
                      <a:pt x="5364" y="140"/>
                    </a:cubicBezTo>
                    <a:lnTo>
                      <a:pt x="202341" y="14999"/>
                    </a:lnTo>
                    <a:cubicBezTo>
                      <a:pt x="204418" y="15058"/>
                      <a:pt x="206170" y="16570"/>
                      <a:pt x="206532" y="18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2" name="MG-任意多边形 881" hidden="1"/>
              <p:cNvSpPr/>
              <p:nvPr>
                <p:custDataLst>
                  <p:tags r:id="rId871"/>
                </p:custDataLst>
              </p:nvPr>
            </p:nvSpPr>
            <p:spPr>
              <a:xfrm>
                <a:off x="10372197" y="1035591"/>
                <a:ext cx="312660" cy="225147"/>
              </a:xfrm>
              <a:custGeom>
                <a:avLst/>
                <a:gdLst>
                  <a:gd name="connsiteX0" fmla="*/ 312484 w 312660"/>
                  <a:gd name="connsiteY0" fmla="*/ 2406 h 225147"/>
                  <a:gd name="connsiteX1" fmla="*/ 311341 w 312660"/>
                  <a:gd name="connsiteY1" fmla="*/ 5358 h 225147"/>
                  <a:gd name="connsiteX2" fmla="*/ 4826 w 312660"/>
                  <a:gd name="connsiteY2" fmla="*/ 224433 h 225147"/>
                  <a:gd name="connsiteX3" fmla="*/ 655 w 312660"/>
                  <a:gd name="connsiteY3" fmla="*/ 224228 h 225147"/>
                  <a:gd name="connsiteX4" fmla="*/ 864 w 312660"/>
                  <a:gd name="connsiteY4" fmla="*/ 220057 h 225147"/>
                  <a:gd name="connsiteX5" fmla="*/ 1398 w 312660"/>
                  <a:gd name="connsiteY5" fmla="*/ 219671 h 225147"/>
                  <a:gd name="connsiteX6" fmla="*/ 307912 w 312660"/>
                  <a:gd name="connsiteY6" fmla="*/ 596 h 225147"/>
                  <a:gd name="connsiteX7" fmla="*/ 312008 w 312660"/>
                  <a:gd name="connsiteY7" fmla="*/ 1263 h 225147"/>
                  <a:gd name="connsiteX8" fmla="*/ 312484 w 312660"/>
                  <a:gd name="connsiteY8" fmla="*/ 2406 h 225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660" h="225147">
                    <a:moveTo>
                      <a:pt x="312484" y="2406"/>
                    </a:moveTo>
                    <a:cubicBezTo>
                      <a:pt x="312732" y="3530"/>
                      <a:pt x="312284" y="4695"/>
                      <a:pt x="311341" y="5358"/>
                    </a:cubicBezTo>
                    <a:lnTo>
                      <a:pt x="4826" y="224433"/>
                    </a:lnTo>
                    <a:cubicBezTo>
                      <a:pt x="3617" y="225528"/>
                      <a:pt x="1750" y="225436"/>
                      <a:pt x="655" y="224228"/>
                    </a:cubicBezTo>
                    <a:cubicBezTo>
                      <a:pt x="-441" y="223019"/>
                      <a:pt x="-346" y="221151"/>
                      <a:pt x="864" y="220057"/>
                    </a:cubicBezTo>
                    <a:cubicBezTo>
                      <a:pt x="1026" y="219908"/>
                      <a:pt x="1207" y="219780"/>
                      <a:pt x="1398" y="219671"/>
                    </a:cubicBezTo>
                    <a:lnTo>
                      <a:pt x="307912" y="596"/>
                    </a:lnTo>
                    <a:cubicBezTo>
                      <a:pt x="309226" y="-340"/>
                      <a:pt x="311055" y="-43"/>
                      <a:pt x="312008" y="1263"/>
                    </a:cubicBezTo>
                    <a:cubicBezTo>
                      <a:pt x="312246" y="1606"/>
                      <a:pt x="312408" y="1995"/>
                      <a:pt x="312484" y="24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3" name="MG-任意多边形 882" hidden="1"/>
              <p:cNvSpPr/>
              <p:nvPr>
                <p:custDataLst>
                  <p:tags r:id="rId872"/>
                </p:custDataLst>
              </p:nvPr>
            </p:nvSpPr>
            <p:spPr>
              <a:xfrm>
                <a:off x="10326376" y="1255284"/>
                <a:ext cx="51844" cy="91931"/>
              </a:xfrm>
              <a:custGeom>
                <a:avLst/>
                <a:gdLst>
                  <a:gd name="connsiteX0" fmla="*/ 51600 w 51844"/>
                  <a:gd name="connsiteY0" fmla="*/ 2169 h 91931"/>
                  <a:gd name="connsiteX1" fmla="*/ 51600 w 51844"/>
                  <a:gd name="connsiteY1" fmla="*/ 3979 h 91931"/>
                  <a:gd name="connsiteX2" fmla="*/ 4928 w 51844"/>
                  <a:gd name="connsiteY2" fmla="*/ 90561 h 91931"/>
                  <a:gd name="connsiteX3" fmla="*/ 1308 w 51844"/>
                  <a:gd name="connsiteY3" fmla="*/ 91704 h 91931"/>
                  <a:gd name="connsiteX4" fmla="*/ 165 w 51844"/>
                  <a:gd name="connsiteY4" fmla="*/ 88250 h 91931"/>
                  <a:gd name="connsiteX5" fmla="*/ 261 w 51844"/>
                  <a:gd name="connsiteY5" fmla="*/ 88084 h 91931"/>
                  <a:gd name="connsiteX6" fmla="*/ 46933 w 51844"/>
                  <a:gd name="connsiteY6" fmla="*/ 1502 h 91931"/>
                  <a:gd name="connsiteX7" fmla="*/ 50524 w 51844"/>
                  <a:gd name="connsiteY7" fmla="*/ 344 h 91931"/>
                  <a:gd name="connsiteX8" fmla="*/ 50553 w 51844"/>
                  <a:gd name="connsiteY8" fmla="*/ 359 h 91931"/>
                  <a:gd name="connsiteX9" fmla="*/ 51600 w 51844"/>
                  <a:gd name="connsiteY9" fmla="*/ 2169 h 91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44" h="91931">
                    <a:moveTo>
                      <a:pt x="51600" y="2169"/>
                    </a:moveTo>
                    <a:cubicBezTo>
                      <a:pt x="51781" y="2758"/>
                      <a:pt x="51781" y="3389"/>
                      <a:pt x="51600" y="3979"/>
                    </a:cubicBezTo>
                    <a:lnTo>
                      <a:pt x="4928" y="90561"/>
                    </a:lnTo>
                    <a:cubicBezTo>
                      <a:pt x="4213" y="91842"/>
                      <a:pt x="2623" y="92343"/>
                      <a:pt x="1308" y="91704"/>
                    </a:cubicBezTo>
                    <a:cubicBezTo>
                      <a:pt x="41" y="91065"/>
                      <a:pt x="-473" y="89518"/>
                      <a:pt x="165" y="88250"/>
                    </a:cubicBezTo>
                    <a:cubicBezTo>
                      <a:pt x="194" y="88194"/>
                      <a:pt x="232" y="88139"/>
                      <a:pt x="261" y="88084"/>
                    </a:cubicBezTo>
                    <a:lnTo>
                      <a:pt x="46933" y="1502"/>
                    </a:lnTo>
                    <a:cubicBezTo>
                      <a:pt x="47600" y="191"/>
                      <a:pt x="49210" y="-328"/>
                      <a:pt x="50524" y="344"/>
                    </a:cubicBezTo>
                    <a:cubicBezTo>
                      <a:pt x="50533" y="349"/>
                      <a:pt x="50543" y="353"/>
                      <a:pt x="50553" y="359"/>
                    </a:cubicBezTo>
                    <a:cubicBezTo>
                      <a:pt x="51115" y="809"/>
                      <a:pt x="51496" y="1455"/>
                      <a:pt x="51600" y="21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4" name="MG-任意多边形 883" hidden="1"/>
              <p:cNvSpPr/>
              <p:nvPr>
                <p:custDataLst>
                  <p:tags r:id="rId873"/>
                </p:custDataLst>
              </p:nvPr>
            </p:nvSpPr>
            <p:spPr>
              <a:xfrm>
                <a:off x="10185758" y="1065515"/>
                <a:ext cx="192470" cy="195276"/>
              </a:xfrm>
              <a:custGeom>
                <a:avLst/>
                <a:gdLst>
                  <a:gd name="connsiteX0" fmla="*/ 192313 w 192470"/>
                  <a:gd name="connsiteY0" fmla="*/ 191938 h 195276"/>
                  <a:gd name="connsiteX1" fmla="*/ 191551 w 192470"/>
                  <a:gd name="connsiteY1" fmla="*/ 194510 h 195276"/>
                  <a:gd name="connsiteX2" fmla="*/ 187550 w 192470"/>
                  <a:gd name="connsiteY2" fmla="*/ 194510 h 195276"/>
                  <a:gd name="connsiteX3" fmla="*/ 670 w 192470"/>
                  <a:gd name="connsiteY3" fmla="*/ 4867 h 195276"/>
                  <a:gd name="connsiteX4" fmla="*/ 670 w 192470"/>
                  <a:gd name="connsiteY4" fmla="*/ 867 h 195276"/>
                  <a:gd name="connsiteX5" fmla="*/ 4670 w 192470"/>
                  <a:gd name="connsiteY5" fmla="*/ 867 h 195276"/>
                  <a:gd name="connsiteX6" fmla="*/ 191551 w 192470"/>
                  <a:gd name="connsiteY6" fmla="*/ 190414 h 195276"/>
                  <a:gd name="connsiteX7" fmla="*/ 192313 w 192470"/>
                  <a:gd name="connsiteY7" fmla="*/ 191938 h 195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470" h="195276">
                    <a:moveTo>
                      <a:pt x="192313" y="191938"/>
                    </a:moveTo>
                    <a:cubicBezTo>
                      <a:pt x="192484" y="192868"/>
                      <a:pt x="192199" y="193824"/>
                      <a:pt x="191551" y="194510"/>
                    </a:cubicBezTo>
                    <a:cubicBezTo>
                      <a:pt x="190437" y="195599"/>
                      <a:pt x="188665" y="195599"/>
                      <a:pt x="187550" y="194510"/>
                    </a:cubicBezTo>
                    <a:lnTo>
                      <a:pt x="670" y="4867"/>
                    </a:lnTo>
                    <a:cubicBezTo>
                      <a:pt x="-368" y="3737"/>
                      <a:pt x="-368" y="1997"/>
                      <a:pt x="670" y="867"/>
                    </a:cubicBezTo>
                    <a:cubicBezTo>
                      <a:pt x="1784" y="-222"/>
                      <a:pt x="3556" y="-222"/>
                      <a:pt x="4670" y="867"/>
                    </a:cubicBezTo>
                    <a:lnTo>
                      <a:pt x="191551" y="190414"/>
                    </a:lnTo>
                    <a:cubicBezTo>
                      <a:pt x="191961" y="190826"/>
                      <a:pt x="192237" y="191361"/>
                      <a:pt x="192313" y="191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5" name="MG-任意多边形 884" hidden="1"/>
              <p:cNvSpPr/>
              <p:nvPr>
                <p:custDataLst>
                  <p:tags r:id="rId874"/>
                </p:custDataLst>
              </p:nvPr>
            </p:nvSpPr>
            <p:spPr>
              <a:xfrm>
                <a:off x="10371505" y="1253924"/>
                <a:ext cx="181354" cy="184559"/>
              </a:xfrm>
              <a:custGeom>
                <a:avLst/>
                <a:gdLst>
                  <a:gd name="connsiteX0" fmla="*/ 181159 w 181354"/>
                  <a:gd name="connsiteY0" fmla="*/ 179837 h 184559"/>
                  <a:gd name="connsiteX1" fmla="*/ 180016 w 181354"/>
                  <a:gd name="connsiteY1" fmla="*/ 183456 h 184559"/>
                  <a:gd name="connsiteX2" fmla="*/ 174396 w 181354"/>
                  <a:gd name="connsiteY2" fmla="*/ 183456 h 184559"/>
                  <a:gd name="connsiteX3" fmla="*/ 1041 w 181354"/>
                  <a:gd name="connsiteY3" fmla="*/ 6863 h 184559"/>
                  <a:gd name="connsiteX4" fmla="*/ 1041 w 181354"/>
                  <a:gd name="connsiteY4" fmla="*/ 1243 h 184559"/>
                  <a:gd name="connsiteX5" fmla="*/ 6566 w 181354"/>
                  <a:gd name="connsiteY5" fmla="*/ 1145 h 184559"/>
                  <a:gd name="connsiteX6" fmla="*/ 6661 w 181354"/>
                  <a:gd name="connsiteY6" fmla="*/ 1243 h 184559"/>
                  <a:gd name="connsiteX7" fmla="*/ 180111 w 181354"/>
                  <a:gd name="connsiteY7" fmla="*/ 177741 h 184559"/>
                  <a:gd name="connsiteX8" fmla="*/ 181159 w 181354"/>
                  <a:gd name="connsiteY8" fmla="*/ 179837 h 184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354" h="184559">
                    <a:moveTo>
                      <a:pt x="181159" y="179837"/>
                    </a:moveTo>
                    <a:cubicBezTo>
                      <a:pt x="181445" y="181161"/>
                      <a:pt x="181016" y="182539"/>
                      <a:pt x="180016" y="183456"/>
                    </a:cubicBezTo>
                    <a:cubicBezTo>
                      <a:pt x="178454" y="184994"/>
                      <a:pt x="175958" y="184994"/>
                      <a:pt x="174396" y="183456"/>
                    </a:cubicBezTo>
                    <a:lnTo>
                      <a:pt x="1041" y="6863"/>
                    </a:lnTo>
                    <a:cubicBezTo>
                      <a:pt x="-492" y="5305"/>
                      <a:pt x="-492" y="2801"/>
                      <a:pt x="1041" y="1243"/>
                    </a:cubicBezTo>
                    <a:cubicBezTo>
                      <a:pt x="2537" y="-309"/>
                      <a:pt x="5013" y="-352"/>
                      <a:pt x="6566" y="1145"/>
                    </a:cubicBezTo>
                    <a:cubicBezTo>
                      <a:pt x="6594" y="1177"/>
                      <a:pt x="6632" y="1210"/>
                      <a:pt x="6661" y="1243"/>
                    </a:cubicBezTo>
                    <a:lnTo>
                      <a:pt x="180111" y="177741"/>
                    </a:lnTo>
                    <a:cubicBezTo>
                      <a:pt x="180616" y="178348"/>
                      <a:pt x="180978" y="179066"/>
                      <a:pt x="181159" y="1798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6" name="MG-任意多边形 885" hidden="1"/>
              <p:cNvSpPr/>
              <p:nvPr>
                <p:custDataLst>
                  <p:tags r:id="rId875"/>
                </p:custDataLst>
              </p:nvPr>
            </p:nvSpPr>
            <p:spPr>
              <a:xfrm>
                <a:off x="10545674" y="1035600"/>
                <a:ext cx="139317" cy="401902"/>
              </a:xfrm>
              <a:custGeom>
                <a:avLst/>
                <a:gdLst>
                  <a:gd name="connsiteX0" fmla="*/ 139102 w 139317"/>
                  <a:gd name="connsiteY0" fmla="*/ 2397 h 401902"/>
                  <a:gd name="connsiteX1" fmla="*/ 139102 w 139317"/>
                  <a:gd name="connsiteY1" fmla="*/ 3921 h 401902"/>
                  <a:gd name="connsiteX2" fmla="*/ 5752 w 139317"/>
                  <a:gd name="connsiteY2" fmla="*/ 399875 h 401902"/>
                  <a:gd name="connsiteX3" fmla="*/ 2056 w 139317"/>
                  <a:gd name="connsiteY3" fmla="*/ 401818 h 401902"/>
                  <a:gd name="connsiteX4" fmla="*/ 1942 w 139317"/>
                  <a:gd name="connsiteY4" fmla="*/ 401780 h 401902"/>
                  <a:gd name="connsiteX5" fmla="*/ 37 w 139317"/>
                  <a:gd name="connsiteY5" fmla="*/ 397970 h 401902"/>
                  <a:gd name="connsiteX6" fmla="*/ 133387 w 139317"/>
                  <a:gd name="connsiteY6" fmla="*/ 2016 h 401902"/>
                  <a:gd name="connsiteX7" fmla="*/ 137197 w 139317"/>
                  <a:gd name="connsiteY7" fmla="*/ 206 h 401902"/>
                  <a:gd name="connsiteX8" fmla="*/ 139102 w 139317"/>
                  <a:gd name="connsiteY8" fmla="*/ 2397 h 401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317" h="401902">
                    <a:moveTo>
                      <a:pt x="139102" y="2397"/>
                    </a:moveTo>
                    <a:cubicBezTo>
                      <a:pt x="139245" y="2895"/>
                      <a:pt x="139245" y="3423"/>
                      <a:pt x="139102" y="3921"/>
                    </a:cubicBezTo>
                    <a:lnTo>
                      <a:pt x="5752" y="399875"/>
                    </a:lnTo>
                    <a:cubicBezTo>
                      <a:pt x="5266" y="401432"/>
                      <a:pt x="3609" y="402302"/>
                      <a:pt x="2056" y="401818"/>
                    </a:cubicBezTo>
                    <a:cubicBezTo>
                      <a:pt x="2018" y="401806"/>
                      <a:pt x="1980" y="401793"/>
                      <a:pt x="1942" y="401780"/>
                    </a:cubicBezTo>
                    <a:cubicBezTo>
                      <a:pt x="380" y="401238"/>
                      <a:pt x="-468" y="399547"/>
                      <a:pt x="37" y="397970"/>
                    </a:cubicBezTo>
                    <a:lnTo>
                      <a:pt x="133387" y="2016"/>
                    </a:lnTo>
                    <a:cubicBezTo>
                      <a:pt x="133968" y="489"/>
                      <a:pt x="135644" y="-309"/>
                      <a:pt x="137197" y="206"/>
                    </a:cubicBezTo>
                    <a:cubicBezTo>
                      <a:pt x="138168" y="552"/>
                      <a:pt x="138892" y="1383"/>
                      <a:pt x="139102" y="23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7" name="MG-任意多边形 886" hidden="1"/>
              <p:cNvSpPr/>
              <p:nvPr>
                <p:custDataLst>
                  <p:tags r:id="rId876"/>
                </p:custDataLst>
              </p:nvPr>
            </p:nvSpPr>
            <p:spPr>
              <a:xfrm>
                <a:off x="10541979" y="1427455"/>
                <a:ext cx="128333" cy="60306"/>
              </a:xfrm>
              <a:custGeom>
                <a:avLst/>
                <a:gdLst>
                  <a:gd name="connsiteX0" fmla="*/ 127938 w 128333"/>
                  <a:gd name="connsiteY0" fmla="*/ 52026 h 60306"/>
                  <a:gd name="connsiteX1" fmla="*/ 127938 w 128333"/>
                  <a:gd name="connsiteY1" fmla="*/ 56121 h 60306"/>
                  <a:gd name="connsiteX2" fmla="*/ 118985 w 128333"/>
                  <a:gd name="connsiteY2" fmla="*/ 59836 h 60306"/>
                  <a:gd name="connsiteX3" fmla="*/ 4685 w 128333"/>
                  <a:gd name="connsiteY3" fmla="*/ 13449 h 60306"/>
                  <a:gd name="connsiteX4" fmla="*/ 208 w 128333"/>
                  <a:gd name="connsiteY4" fmla="*/ 4844 h 60306"/>
                  <a:gd name="connsiteX5" fmla="*/ 8819 w 128333"/>
                  <a:gd name="connsiteY5" fmla="*/ 371 h 60306"/>
                  <a:gd name="connsiteX6" fmla="*/ 9828 w 128333"/>
                  <a:gd name="connsiteY6" fmla="*/ 781 h 60306"/>
                  <a:gd name="connsiteX7" fmla="*/ 124128 w 128333"/>
                  <a:gd name="connsiteY7" fmla="*/ 47168 h 60306"/>
                  <a:gd name="connsiteX8" fmla="*/ 127938 w 128333"/>
                  <a:gd name="connsiteY8" fmla="*/ 52026 h 60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333" h="60306">
                    <a:moveTo>
                      <a:pt x="127938" y="52026"/>
                    </a:moveTo>
                    <a:cubicBezTo>
                      <a:pt x="128320" y="53365"/>
                      <a:pt x="128320" y="54782"/>
                      <a:pt x="127938" y="56121"/>
                    </a:cubicBezTo>
                    <a:cubicBezTo>
                      <a:pt x="126491" y="59618"/>
                      <a:pt x="122481" y="61280"/>
                      <a:pt x="118985" y="59836"/>
                    </a:cubicBezTo>
                    <a:lnTo>
                      <a:pt x="4685" y="13449"/>
                    </a:lnTo>
                    <a:cubicBezTo>
                      <a:pt x="1075" y="12308"/>
                      <a:pt x="-925" y="8455"/>
                      <a:pt x="208" y="4844"/>
                    </a:cubicBezTo>
                    <a:cubicBezTo>
                      <a:pt x="1351" y="1232"/>
                      <a:pt x="5209" y="-771"/>
                      <a:pt x="8819" y="371"/>
                    </a:cubicBezTo>
                    <a:cubicBezTo>
                      <a:pt x="9162" y="481"/>
                      <a:pt x="9505" y="618"/>
                      <a:pt x="9828" y="781"/>
                    </a:cubicBezTo>
                    <a:lnTo>
                      <a:pt x="124128" y="47168"/>
                    </a:lnTo>
                    <a:cubicBezTo>
                      <a:pt x="126110" y="48079"/>
                      <a:pt x="127529" y="49887"/>
                      <a:pt x="127938" y="520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8" name="MG-任意多边形 887" hidden="1"/>
              <p:cNvSpPr/>
              <p:nvPr>
                <p:custDataLst>
                  <p:tags r:id="rId877"/>
                </p:custDataLst>
              </p:nvPr>
            </p:nvSpPr>
            <p:spPr>
              <a:xfrm>
                <a:off x="10660975" y="1035749"/>
                <a:ext cx="23719" cy="447974"/>
              </a:xfrm>
              <a:custGeom>
                <a:avLst/>
                <a:gdLst>
                  <a:gd name="connsiteX0" fmla="*/ 23610 w 23719"/>
                  <a:gd name="connsiteY0" fmla="*/ 2248 h 447974"/>
                  <a:gd name="connsiteX1" fmla="*/ 23610 w 23719"/>
                  <a:gd name="connsiteY1" fmla="*/ 3010 h 447974"/>
                  <a:gd name="connsiteX2" fmla="*/ 5513 w 23719"/>
                  <a:gd name="connsiteY2" fmla="*/ 445351 h 447974"/>
                  <a:gd name="connsiteX3" fmla="*/ 2665 w 23719"/>
                  <a:gd name="connsiteY3" fmla="*/ 448023 h 447974"/>
                  <a:gd name="connsiteX4" fmla="*/ 2560 w 23719"/>
                  <a:gd name="connsiteY4" fmla="*/ 448018 h 447974"/>
                  <a:gd name="connsiteX5" fmla="*/ -107 w 23719"/>
                  <a:gd name="connsiteY5" fmla="*/ 445065 h 447974"/>
                  <a:gd name="connsiteX6" fmla="*/ 18943 w 23719"/>
                  <a:gd name="connsiteY6" fmla="*/ 2724 h 447974"/>
                  <a:gd name="connsiteX7" fmla="*/ 21601 w 23719"/>
                  <a:gd name="connsiteY7" fmla="*/ 50 h 447974"/>
                  <a:gd name="connsiteX8" fmla="*/ 21801 w 23719"/>
                  <a:gd name="connsiteY8" fmla="*/ 57 h 447974"/>
                  <a:gd name="connsiteX9" fmla="*/ 23610 w 23719"/>
                  <a:gd name="connsiteY9" fmla="*/ 2248 h 4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19" h="447974">
                    <a:moveTo>
                      <a:pt x="23610" y="2248"/>
                    </a:moveTo>
                    <a:lnTo>
                      <a:pt x="23610" y="3010"/>
                    </a:lnTo>
                    <a:lnTo>
                      <a:pt x="5513" y="445351"/>
                    </a:lnTo>
                    <a:cubicBezTo>
                      <a:pt x="5465" y="446876"/>
                      <a:pt x="4189" y="448072"/>
                      <a:pt x="2665" y="448023"/>
                    </a:cubicBezTo>
                    <a:cubicBezTo>
                      <a:pt x="2627" y="448021"/>
                      <a:pt x="2598" y="448019"/>
                      <a:pt x="2560" y="448018"/>
                    </a:cubicBezTo>
                    <a:cubicBezTo>
                      <a:pt x="1017" y="447916"/>
                      <a:pt x="-164" y="446608"/>
                      <a:pt x="-107" y="445065"/>
                    </a:cubicBezTo>
                    <a:lnTo>
                      <a:pt x="18943" y="2724"/>
                    </a:lnTo>
                    <a:cubicBezTo>
                      <a:pt x="18943" y="1251"/>
                      <a:pt x="20134" y="54"/>
                      <a:pt x="21601" y="50"/>
                    </a:cubicBezTo>
                    <a:cubicBezTo>
                      <a:pt x="21667" y="50"/>
                      <a:pt x="21734" y="52"/>
                      <a:pt x="21801" y="57"/>
                    </a:cubicBezTo>
                    <a:cubicBezTo>
                      <a:pt x="22763" y="397"/>
                      <a:pt x="23458" y="1239"/>
                      <a:pt x="23610" y="2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9" name="MG-任意多边形 888" hidden="1"/>
              <p:cNvSpPr/>
              <p:nvPr>
                <p:custDataLst>
                  <p:tags r:id="rId878"/>
                </p:custDataLst>
              </p:nvPr>
            </p:nvSpPr>
            <p:spPr>
              <a:xfrm>
                <a:off x="9192159" y="1395738"/>
                <a:ext cx="48688" cy="105514"/>
              </a:xfrm>
              <a:custGeom>
                <a:avLst/>
                <a:gdLst>
                  <a:gd name="connsiteX0" fmla="*/ 48436 w 48688"/>
                  <a:gd name="connsiteY0" fmla="*/ 2304 h 105514"/>
                  <a:gd name="connsiteX1" fmla="*/ 48436 w 48688"/>
                  <a:gd name="connsiteY1" fmla="*/ 4114 h 105514"/>
                  <a:gd name="connsiteX2" fmla="*/ 5574 w 48688"/>
                  <a:gd name="connsiteY2" fmla="*/ 103841 h 105514"/>
                  <a:gd name="connsiteX3" fmla="*/ 1669 w 48688"/>
                  <a:gd name="connsiteY3" fmla="*/ 105365 h 105514"/>
                  <a:gd name="connsiteX4" fmla="*/ 135 w 48688"/>
                  <a:gd name="connsiteY4" fmla="*/ 101481 h 105514"/>
                  <a:gd name="connsiteX5" fmla="*/ 145 w 48688"/>
                  <a:gd name="connsiteY5" fmla="*/ 101460 h 105514"/>
                  <a:gd name="connsiteX6" fmla="*/ 43007 w 48688"/>
                  <a:gd name="connsiteY6" fmla="*/ 1828 h 105514"/>
                  <a:gd name="connsiteX7" fmla="*/ 46893 w 48688"/>
                  <a:gd name="connsiteY7" fmla="*/ 295 h 105514"/>
                  <a:gd name="connsiteX8" fmla="*/ 46913 w 48688"/>
                  <a:gd name="connsiteY8" fmla="*/ 304 h 105514"/>
                  <a:gd name="connsiteX9" fmla="*/ 48436 w 48688"/>
                  <a:gd name="connsiteY9" fmla="*/ 2304 h 105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688" h="105514">
                    <a:moveTo>
                      <a:pt x="48436" y="2304"/>
                    </a:moveTo>
                    <a:cubicBezTo>
                      <a:pt x="48627" y="2893"/>
                      <a:pt x="48627" y="3525"/>
                      <a:pt x="48436" y="4114"/>
                    </a:cubicBezTo>
                    <a:lnTo>
                      <a:pt x="5574" y="103841"/>
                    </a:lnTo>
                    <a:cubicBezTo>
                      <a:pt x="4850" y="105270"/>
                      <a:pt x="3164" y="105926"/>
                      <a:pt x="1669" y="105365"/>
                    </a:cubicBezTo>
                    <a:cubicBezTo>
                      <a:pt x="173" y="104715"/>
                      <a:pt x="-512" y="102977"/>
                      <a:pt x="135" y="101481"/>
                    </a:cubicBezTo>
                    <a:cubicBezTo>
                      <a:pt x="135" y="101474"/>
                      <a:pt x="145" y="101466"/>
                      <a:pt x="145" y="101460"/>
                    </a:cubicBezTo>
                    <a:lnTo>
                      <a:pt x="43007" y="1828"/>
                    </a:lnTo>
                    <a:cubicBezTo>
                      <a:pt x="43655" y="332"/>
                      <a:pt x="45398" y="-354"/>
                      <a:pt x="46893" y="295"/>
                    </a:cubicBezTo>
                    <a:cubicBezTo>
                      <a:pt x="46903" y="297"/>
                      <a:pt x="46903" y="301"/>
                      <a:pt x="46913" y="304"/>
                    </a:cubicBezTo>
                    <a:cubicBezTo>
                      <a:pt x="47713" y="688"/>
                      <a:pt x="48274" y="1432"/>
                      <a:pt x="48436" y="23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0" name="MG-任意多边形 889" hidden="1"/>
              <p:cNvSpPr/>
              <p:nvPr>
                <p:custDataLst>
                  <p:tags r:id="rId879"/>
                </p:custDataLst>
              </p:nvPr>
            </p:nvSpPr>
            <p:spPr>
              <a:xfrm>
                <a:off x="9191528" y="1478626"/>
                <a:ext cx="113034" cy="22739"/>
              </a:xfrm>
              <a:custGeom>
                <a:avLst/>
                <a:gdLst>
                  <a:gd name="connsiteX0" fmla="*/ 112885 w 113034"/>
                  <a:gd name="connsiteY0" fmla="*/ 2760 h 22739"/>
                  <a:gd name="connsiteX1" fmla="*/ 112885 w 113034"/>
                  <a:gd name="connsiteY1" fmla="*/ 2760 h 22739"/>
                  <a:gd name="connsiteX2" fmla="*/ 110123 w 113034"/>
                  <a:gd name="connsiteY2" fmla="*/ 6570 h 22739"/>
                  <a:gd name="connsiteX3" fmla="*/ 3633 w 113034"/>
                  <a:gd name="connsiteY3" fmla="*/ 22762 h 22739"/>
                  <a:gd name="connsiteX4" fmla="*/ -81 w 113034"/>
                  <a:gd name="connsiteY4" fmla="*/ 20000 h 22739"/>
                  <a:gd name="connsiteX5" fmla="*/ 2681 w 113034"/>
                  <a:gd name="connsiteY5" fmla="*/ 16285 h 22739"/>
                  <a:gd name="connsiteX6" fmla="*/ 109170 w 113034"/>
                  <a:gd name="connsiteY6" fmla="*/ 93 h 22739"/>
                  <a:gd name="connsiteX7" fmla="*/ 112885 w 113034"/>
                  <a:gd name="connsiteY7" fmla="*/ 2760 h 2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034" h="22739">
                    <a:moveTo>
                      <a:pt x="112885" y="2760"/>
                    </a:moveTo>
                    <a:lnTo>
                      <a:pt x="112885" y="2760"/>
                    </a:lnTo>
                    <a:cubicBezTo>
                      <a:pt x="113171" y="4573"/>
                      <a:pt x="111933" y="6277"/>
                      <a:pt x="110123" y="6570"/>
                    </a:cubicBezTo>
                    <a:lnTo>
                      <a:pt x="3633" y="22762"/>
                    </a:lnTo>
                    <a:cubicBezTo>
                      <a:pt x="1852" y="22992"/>
                      <a:pt x="214" y="21771"/>
                      <a:pt x="-81" y="20000"/>
                    </a:cubicBezTo>
                    <a:cubicBezTo>
                      <a:pt x="-310" y="18220"/>
                      <a:pt x="909" y="16578"/>
                      <a:pt x="2681" y="16285"/>
                    </a:cubicBezTo>
                    <a:lnTo>
                      <a:pt x="109170" y="93"/>
                    </a:lnTo>
                    <a:cubicBezTo>
                      <a:pt x="110933" y="-194"/>
                      <a:pt x="112590" y="998"/>
                      <a:pt x="112885" y="27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1" name="MG-任意多边形 890" hidden="1"/>
              <p:cNvSpPr/>
              <p:nvPr>
                <p:custDataLst>
                  <p:tags r:id="rId880"/>
                </p:custDataLst>
              </p:nvPr>
            </p:nvSpPr>
            <p:spPr>
              <a:xfrm>
                <a:off x="9298852" y="1307786"/>
                <a:ext cx="120148" cy="176508"/>
              </a:xfrm>
              <a:custGeom>
                <a:avLst/>
                <a:gdLst>
                  <a:gd name="connsiteX0" fmla="*/ 119861 w 120148"/>
                  <a:gd name="connsiteY0" fmla="*/ 1960 h 176508"/>
                  <a:gd name="connsiteX1" fmla="*/ 119861 w 120148"/>
                  <a:gd name="connsiteY1" fmla="*/ 3865 h 176508"/>
                  <a:gd name="connsiteX2" fmla="*/ 4513 w 120148"/>
                  <a:gd name="connsiteY2" fmla="*/ 175315 h 176508"/>
                  <a:gd name="connsiteX3" fmla="*/ 1132 w 120148"/>
                  <a:gd name="connsiteY3" fmla="*/ 176229 h 176508"/>
                  <a:gd name="connsiteX4" fmla="*/ 217 w 120148"/>
                  <a:gd name="connsiteY4" fmla="*/ 172848 h 176508"/>
                  <a:gd name="connsiteX5" fmla="*/ 417 w 120148"/>
                  <a:gd name="connsiteY5" fmla="*/ 172552 h 176508"/>
                  <a:gd name="connsiteX6" fmla="*/ 115765 w 120148"/>
                  <a:gd name="connsiteY6" fmla="*/ 1102 h 176508"/>
                  <a:gd name="connsiteX7" fmla="*/ 119194 w 120148"/>
                  <a:gd name="connsiteY7" fmla="*/ 436 h 176508"/>
                  <a:gd name="connsiteX8" fmla="*/ 119861 w 120148"/>
                  <a:gd name="connsiteY8" fmla="*/ 1960 h 17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148" h="176508">
                    <a:moveTo>
                      <a:pt x="119861" y="1960"/>
                    </a:moveTo>
                    <a:cubicBezTo>
                      <a:pt x="120099" y="2573"/>
                      <a:pt x="120099" y="3251"/>
                      <a:pt x="119861" y="3865"/>
                    </a:cubicBezTo>
                    <a:lnTo>
                      <a:pt x="4513" y="175315"/>
                    </a:lnTo>
                    <a:cubicBezTo>
                      <a:pt x="3837" y="176500"/>
                      <a:pt x="2322" y="176910"/>
                      <a:pt x="1132" y="176229"/>
                    </a:cubicBezTo>
                    <a:cubicBezTo>
                      <a:pt x="-49" y="175548"/>
                      <a:pt x="-459" y="174033"/>
                      <a:pt x="217" y="172848"/>
                    </a:cubicBezTo>
                    <a:cubicBezTo>
                      <a:pt x="274" y="172745"/>
                      <a:pt x="341" y="172646"/>
                      <a:pt x="417" y="172552"/>
                    </a:cubicBezTo>
                    <a:lnTo>
                      <a:pt x="115765" y="1102"/>
                    </a:lnTo>
                    <a:cubicBezTo>
                      <a:pt x="116556" y="18"/>
                      <a:pt x="118051" y="-271"/>
                      <a:pt x="119194" y="436"/>
                    </a:cubicBezTo>
                    <a:cubicBezTo>
                      <a:pt x="119565" y="863"/>
                      <a:pt x="119803" y="1395"/>
                      <a:pt x="119861" y="19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2" name="MG-任意多边形 891" hidden="1"/>
              <p:cNvSpPr/>
              <p:nvPr>
                <p:custDataLst>
                  <p:tags r:id="rId881"/>
                </p:custDataLst>
              </p:nvPr>
            </p:nvSpPr>
            <p:spPr>
              <a:xfrm>
                <a:off x="9299416" y="1360378"/>
                <a:ext cx="98467" cy="123670"/>
              </a:xfrm>
              <a:custGeom>
                <a:avLst/>
                <a:gdLst>
                  <a:gd name="connsiteX0" fmla="*/ 98151 w 98467"/>
                  <a:gd name="connsiteY0" fmla="*/ 2041 h 123670"/>
                  <a:gd name="connsiteX1" fmla="*/ 98151 w 98467"/>
                  <a:gd name="connsiteY1" fmla="*/ 3851 h 123670"/>
                  <a:gd name="connsiteX2" fmla="*/ 3568 w 98467"/>
                  <a:gd name="connsiteY2" fmla="*/ 123104 h 123670"/>
                  <a:gd name="connsiteX3" fmla="*/ 520 w 98467"/>
                  <a:gd name="connsiteY3" fmla="*/ 123104 h 123670"/>
                  <a:gd name="connsiteX4" fmla="*/ 520 w 98467"/>
                  <a:gd name="connsiteY4" fmla="*/ 119960 h 123670"/>
                  <a:gd name="connsiteX5" fmla="*/ 94722 w 98467"/>
                  <a:gd name="connsiteY5" fmla="*/ 707 h 123670"/>
                  <a:gd name="connsiteX6" fmla="*/ 97684 w 98467"/>
                  <a:gd name="connsiteY6" fmla="*/ 622 h 123670"/>
                  <a:gd name="connsiteX7" fmla="*/ 97770 w 98467"/>
                  <a:gd name="connsiteY7" fmla="*/ 707 h 123670"/>
                  <a:gd name="connsiteX8" fmla="*/ 98151 w 98467"/>
                  <a:gd name="connsiteY8" fmla="*/ 2041 h 12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67" h="123670">
                    <a:moveTo>
                      <a:pt x="98151" y="2041"/>
                    </a:moveTo>
                    <a:cubicBezTo>
                      <a:pt x="98427" y="2613"/>
                      <a:pt x="98427" y="3278"/>
                      <a:pt x="98151" y="3851"/>
                    </a:cubicBezTo>
                    <a:lnTo>
                      <a:pt x="3568" y="123104"/>
                    </a:lnTo>
                    <a:cubicBezTo>
                      <a:pt x="2720" y="123927"/>
                      <a:pt x="1368" y="123927"/>
                      <a:pt x="520" y="123104"/>
                    </a:cubicBezTo>
                    <a:cubicBezTo>
                      <a:pt x="-318" y="122222"/>
                      <a:pt x="-318" y="120841"/>
                      <a:pt x="520" y="119960"/>
                    </a:cubicBezTo>
                    <a:lnTo>
                      <a:pt x="94722" y="707"/>
                    </a:lnTo>
                    <a:cubicBezTo>
                      <a:pt x="95513" y="-135"/>
                      <a:pt x="96846" y="-173"/>
                      <a:pt x="97684" y="622"/>
                    </a:cubicBezTo>
                    <a:cubicBezTo>
                      <a:pt x="97713" y="649"/>
                      <a:pt x="97742" y="678"/>
                      <a:pt x="97770" y="707"/>
                    </a:cubicBezTo>
                    <a:cubicBezTo>
                      <a:pt x="98027" y="1105"/>
                      <a:pt x="98161" y="1568"/>
                      <a:pt x="98151" y="20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3" name="MG-任意多边形 892" hidden="1"/>
              <p:cNvSpPr/>
              <p:nvPr>
                <p:custDataLst>
                  <p:tags r:id="rId882"/>
                </p:custDataLst>
              </p:nvPr>
            </p:nvSpPr>
            <p:spPr>
              <a:xfrm>
                <a:off x="9235807" y="1397001"/>
                <a:ext cx="67628" cy="87278"/>
              </a:xfrm>
              <a:custGeom>
                <a:avLst/>
                <a:gdLst>
                  <a:gd name="connsiteX0" fmla="*/ 67463 w 67628"/>
                  <a:gd name="connsiteY0" fmla="*/ 84670 h 87278"/>
                  <a:gd name="connsiteX1" fmla="*/ 66701 w 67628"/>
                  <a:gd name="connsiteY1" fmla="*/ 86766 h 87278"/>
                  <a:gd name="connsiteX2" fmla="*/ 63843 w 67628"/>
                  <a:gd name="connsiteY2" fmla="*/ 86766 h 87278"/>
                  <a:gd name="connsiteX3" fmla="*/ 312 w 67628"/>
                  <a:gd name="connsiteY3" fmla="*/ 3327 h 87278"/>
                  <a:gd name="connsiteX4" fmla="*/ 693 w 67628"/>
                  <a:gd name="connsiteY4" fmla="*/ 469 h 87278"/>
                  <a:gd name="connsiteX5" fmla="*/ 3550 w 67628"/>
                  <a:gd name="connsiteY5" fmla="*/ 850 h 87278"/>
                  <a:gd name="connsiteX6" fmla="*/ 67082 w 67628"/>
                  <a:gd name="connsiteY6" fmla="*/ 84194 h 87278"/>
                  <a:gd name="connsiteX7" fmla="*/ 67463 w 67628"/>
                  <a:gd name="connsiteY7" fmla="*/ 84670 h 87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628" h="87278">
                    <a:moveTo>
                      <a:pt x="67463" y="84670"/>
                    </a:moveTo>
                    <a:cubicBezTo>
                      <a:pt x="67653" y="85459"/>
                      <a:pt x="67358" y="86287"/>
                      <a:pt x="66701" y="86766"/>
                    </a:cubicBezTo>
                    <a:cubicBezTo>
                      <a:pt x="65901" y="87516"/>
                      <a:pt x="64653" y="87516"/>
                      <a:pt x="63843" y="86766"/>
                    </a:cubicBezTo>
                    <a:lnTo>
                      <a:pt x="312" y="3327"/>
                    </a:lnTo>
                    <a:cubicBezTo>
                      <a:pt x="-374" y="2432"/>
                      <a:pt x="-203" y="1153"/>
                      <a:pt x="693" y="469"/>
                    </a:cubicBezTo>
                    <a:cubicBezTo>
                      <a:pt x="1588" y="-215"/>
                      <a:pt x="2864" y="-44"/>
                      <a:pt x="3550" y="850"/>
                    </a:cubicBezTo>
                    <a:lnTo>
                      <a:pt x="67082" y="84194"/>
                    </a:lnTo>
                    <a:cubicBezTo>
                      <a:pt x="67225" y="84341"/>
                      <a:pt x="67349" y="84501"/>
                      <a:pt x="67463" y="84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4" name="MG-任意多边形 893" hidden="1"/>
              <p:cNvSpPr/>
              <p:nvPr>
                <p:custDataLst>
                  <p:tags r:id="rId883"/>
                </p:custDataLst>
              </p:nvPr>
            </p:nvSpPr>
            <p:spPr>
              <a:xfrm>
                <a:off x="9414099" y="963900"/>
                <a:ext cx="66516" cy="348770"/>
              </a:xfrm>
              <a:custGeom>
                <a:avLst/>
                <a:gdLst>
                  <a:gd name="connsiteX0" fmla="*/ 66336 w 66516"/>
                  <a:gd name="connsiteY0" fmla="*/ 1898 h 348770"/>
                  <a:gd name="connsiteX1" fmla="*/ 66336 w 66516"/>
                  <a:gd name="connsiteY1" fmla="*/ 2850 h 348770"/>
                  <a:gd name="connsiteX2" fmla="*/ 4614 w 66516"/>
                  <a:gd name="connsiteY2" fmla="*/ 346798 h 348770"/>
                  <a:gd name="connsiteX3" fmla="*/ 1852 w 66516"/>
                  <a:gd name="connsiteY3" fmla="*/ 348798 h 348770"/>
                  <a:gd name="connsiteX4" fmla="*/ -72 w 66516"/>
                  <a:gd name="connsiteY4" fmla="*/ 346034 h 348770"/>
                  <a:gd name="connsiteX5" fmla="*/ -53 w 66516"/>
                  <a:gd name="connsiteY5" fmla="*/ 345941 h 348770"/>
                  <a:gd name="connsiteX6" fmla="*/ 61764 w 66516"/>
                  <a:gd name="connsiteY6" fmla="*/ 1993 h 348770"/>
                  <a:gd name="connsiteX7" fmla="*/ 64527 w 66516"/>
                  <a:gd name="connsiteY7" fmla="*/ 88 h 348770"/>
                  <a:gd name="connsiteX8" fmla="*/ 66336 w 66516"/>
                  <a:gd name="connsiteY8" fmla="*/ 1898 h 34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516" h="348770">
                    <a:moveTo>
                      <a:pt x="66336" y="1898"/>
                    </a:moveTo>
                    <a:cubicBezTo>
                      <a:pt x="66432" y="2208"/>
                      <a:pt x="66432" y="2540"/>
                      <a:pt x="66336" y="2850"/>
                    </a:cubicBezTo>
                    <a:lnTo>
                      <a:pt x="4614" y="346798"/>
                    </a:lnTo>
                    <a:cubicBezTo>
                      <a:pt x="4376" y="348093"/>
                      <a:pt x="3157" y="348973"/>
                      <a:pt x="1852" y="348798"/>
                    </a:cubicBezTo>
                    <a:cubicBezTo>
                      <a:pt x="557" y="348566"/>
                      <a:pt x="-300" y="347329"/>
                      <a:pt x="-72" y="346034"/>
                    </a:cubicBezTo>
                    <a:cubicBezTo>
                      <a:pt x="-62" y="346003"/>
                      <a:pt x="-62" y="345972"/>
                      <a:pt x="-53" y="345941"/>
                    </a:cubicBezTo>
                    <a:lnTo>
                      <a:pt x="61764" y="1993"/>
                    </a:lnTo>
                    <a:cubicBezTo>
                      <a:pt x="62002" y="707"/>
                      <a:pt x="63241" y="-143"/>
                      <a:pt x="64527" y="88"/>
                    </a:cubicBezTo>
                    <a:cubicBezTo>
                      <a:pt x="65432" y="288"/>
                      <a:pt x="66136" y="994"/>
                      <a:pt x="66336" y="18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5" name="MG-任意多边形 894" hidden="1"/>
              <p:cNvSpPr/>
              <p:nvPr>
                <p:custDataLst>
                  <p:tags r:id="rId884"/>
                </p:custDataLst>
              </p:nvPr>
            </p:nvSpPr>
            <p:spPr>
              <a:xfrm>
                <a:off x="9487032" y="630717"/>
                <a:ext cx="99863" cy="165388"/>
              </a:xfrm>
              <a:custGeom>
                <a:avLst/>
                <a:gdLst>
                  <a:gd name="connsiteX0" fmla="*/ 99512 w 99863"/>
                  <a:gd name="connsiteY0" fmla="*/ 2658 h 165388"/>
                  <a:gd name="connsiteX1" fmla="*/ 99512 w 99863"/>
                  <a:gd name="connsiteY1" fmla="*/ 5039 h 165388"/>
                  <a:gd name="connsiteX2" fmla="*/ 6072 w 99863"/>
                  <a:gd name="connsiteY2" fmla="*/ 163821 h 165388"/>
                  <a:gd name="connsiteX3" fmla="*/ 1500 w 99863"/>
                  <a:gd name="connsiteY3" fmla="*/ 164964 h 165388"/>
                  <a:gd name="connsiteX4" fmla="*/ 328 w 99863"/>
                  <a:gd name="connsiteY4" fmla="*/ 160536 h 165388"/>
                  <a:gd name="connsiteX5" fmla="*/ 357 w 99863"/>
                  <a:gd name="connsiteY5" fmla="*/ 160487 h 165388"/>
                  <a:gd name="connsiteX6" fmla="*/ 93607 w 99863"/>
                  <a:gd name="connsiteY6" fmla="*/ 1705 h 165388"/>
                  <a:gd name="connsiteX7" fmla="*/ 98179 w 99863"/>
                  <a:gd name="connsiteY7" fmla="*/ 467 h 165388"/>
                  <a:gd name="connsiteX8" fmla="*/ 99512 w 99863"/>
                  <a:gd name="connsiteY8" fmla="*/ 2658 h 16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863" h="165388">
                    <a:moveTo>
                      <a:pt x="99512" y="2658"/>
                    </a:moveTo>
                    <a:cubicBezTo>
                      <a:pt x="99836" y="3419"/>
                      <a:pt x="99836" y="4278"/>
                      <a:pt x="99512" y="5039"/>
                    </a:cubicBezTo>
                    <a:lnTo>
                      <a:pt x="6072" y="163821"/>
                    </a:lnTo>
                    <a:cubicBezTo>
                      <a:pt x="5129" y="165398"/>
                      <a:pt x="3081" y="165909"/>
                      <a:pt x="1500" y="164964"/>
                    </a:cubicBezTo>
                    <a:cubicBezTo>
                      <a:pt x="-43" y="164065"/>
                      <a:pt x="-567" y="162082"/>
                      <a:pt x="328" y="160536"/>
                    </a:cubicBezTo>
                    <a:cubicBezTo>
                      <a:pt x="338" y="160519"/>
                      <a:pt x="347" y="160503"/>
                      <a:pt x="357" y="160487"/>
                    </a:cubicBezTo>
                    <a:lnTo>
                      <a:pt x="93607" y="1705"/>
                    </a:lnTo>
                    <a:cubicBezTo>
                      <a:pt x="94559" y="137"/>
                      <a:pt x="96569" y="-408"/>
                      <a:pt x="98179" y="467"/>
                    </a:cubicBezTo>
                    <a:cubicBezTo>
                      <a:pt x="98902" y="982"/>
                      <a:pt x="99388" y="1775"/>
                      <a:pt x="99512" y="26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6" name="MG-任意多边形 895" hidden="1"/>
              <p:cNvSpPr/>
              <p:nvPr>
                <p:custDataLst>
                  <p:tags r:id="rId885"/>
                </p:custDataLst>
              </p:nvPr>
            </p:nvSpPr>
            <p:spPr>
              <a:xfrm>
                <a:off x="9736354" y="1341058"/>
                <a:ext cx="12511" cy="18169"/>
              </a:xfrm>
              <a:custGeom>
                <a:avLst/>
                <a:gdLst>
                  <a:gd name="connsiteX0" fmla="*/ 12209 w 12511"/>
                  <a:gd name="connsiteY0" fmla="*/ 12883 h 18169"/>
                  <a:gd name="connsiteX1" fmla="*/ 9543 w 12511"/>
                  <a:gd name="connsiteY1" fmla="*/ 18027 h 18169"/>
                  <a:gd name="connsiteX2" fmla="*/ 4399 w 12511"/>
                  <a:gd name="connsiteY2" fmla="*/ 15360 h 18169"/>
                  <a:gd name="connsiteX3" fmla="*/ 208 w 12511"/>
                  <a:gd name="connsiteY3" fmla="*/ 5835 h 18169"/>
                  <a:gd name="connsiteX4" fmla="*/ 2399 w 12511"/>
                  <a:gd name="connsiteY4" fmla="*/ 406 h 18169"/>
                  <a:gd name="connsiteX5" fmla="*/ 7695 w 12511"/>
                  <a:gd name="connsiteY5" fmla="*/ 2406 h 18169"/>
                  <a:gd name="connsiteX6" fmla="*/ 7733 w 12511"/>
                  <a:gd name="connsiteY6" fmla="*/ 2501 h 18169"/>
                  <a:gd name="connsiteX7" fmla="*/ 11924 w 12511"/>
                  <a:gd name="connsiteY7" fmla="*/ 12026 h 1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11" h="18169">
                    <a:moveTo>
                      <a:pt x="12209" y="12883"/>
                    </a:moveTo>
                    <a:cubicBezTo>
                      <a:pt x="12895" y="15040"/>
                      <a:pt x="11695" y="17343"/>
                      <a:pt x="9543" y="18027"/>
                    </a:cubicBezTo>
                    <a:cubicBezTo>
                      <a:pt x="7390" y="18711"/>
                      <a:pt x="5085" y="17516"/>
                      <a:pt x="4399" y="15360"/>
                    </a:cubicBezTo>
                    <a:lnTo>
                      <a:pt x="208" y="5835"/>
                    </a:lnTo>
                    <a:cubicBezTo>
                      <a:pt x="-659" y="3731"/>
                      <a:pt x="313" y="1321"/>
                      <a:pt x="2399" y="406"/>
                    </a:cubicBezTo>
                    <a:cubicBezTo>
                      <a:pt x="4409" y="-504"/>
                      <a:pt x="6780" y="391"/>
                      <a:pt x="7695" y="2406"/>
                    </a:cubicBezTo>
                    <a:cubicBezTo>
                      <a:pt x="7704" y="2437"/>
                      <a:pt x="7723" y="2469"/>
                      <a:pt x="7733" y="2501"/>
                    </a:cubicBezTo>
                    <a:lnTo>
                      <a:pt x="11924" y="120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7" name="MG-任意多边形 896" hidden="1"/>
              <p:cNvSpPr/>
              <p:nvPr>
                <p:custDataLst>
                  <p:tags r:id="rId886"/>
                </p:custDataLst>
              </p:nvPr>
            </p:nvSpPr>
            <p:spPr>
              <a:xfrm>
                <a:off x="10071570" y="1340747"/>
                <a:ext cx="259651" cy="6667"/>
              </a:xfrm>
              <a:custGeom>
                <a:avLst/>
                <a:gdLst>
                  <a:gd name="connsiteX0" fmla="*/ 259543 w 259651"/>
                  <a:gd name="connsiteY0" fmla="*/ 3670 h 6667"/>
                  <a:gd name="connsiteX1" fmla="*/ 259543 w 259651"/>
                  <a:gd name="connsiteY1" fmla="*/ 4146 h 6667"/>
                  <a:gd name="connsiteX2" fmla="*/ 256971 w 259651"/>
                  <a:gd name="connsiteY2" fmla="*/ 6718 h 6667"/>
                  <a:gd name="connsiteX3" fmla="*/ 2368 w 259651"/>
                  <a:gd name="connsiteY3" fmla="*/ 5098 h 6667"/>
                  <a:gd name="connsiteX4" fmla="*/ -109 w 259651"/>
                  <a:gd name="connsiteY4" fmla="*/ 2527 h 6667"/>
                  <a:gd name="connsiteX5" fmla="*/ 2368 w 259651"/>
                  <a:gd name="connsiteY5" fmla="*/ 50 h 6667"/>
                  <a:gd name="connsiteX6" fmla="*/ 256971 w 259651"/>
                  <a:gd name="connsiteY6" fmla="*/ 1669 h 6667"/>
                  <a:gd name="connsiteX7" fmla="*/ 259543 w 259651"/>
                  <a:gd name="connsiteY7" fmla="*/ 3670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651" h="6667">
                    <a:moveTo>
                      <a:pt x="259543" y="3670"/>
                    </a:moveTo>
                    <a:cubicBezTo>
                      <a:pt x="259543" y="3670"/>
                      <a:pt x="259543" y="3670"/>
                      <a:pt x="259543" y="4146"/>
                    </a:cubicBezTo>
                    <a:cubicBezTo>
                      <a:pt x="259495" y="5545"/>
                      <a:pt x="258371" y="6668"/>
                      <a:pt x="256971" y="6718"/>
                    </a:cubicBezTo>
                    <a:lnTo>
                      <a:pt x="2368" y="5098"/>
                    </a:lnTo>
                    <a:cubicBezTo>
                      <a:pt x="1006" y="5001"/>
                      <a:pt x="-61" y="3891"/>
                      <a:pt x="-109" y="2527"/>
                    </a:cubicBezTo>
                    <a:cubicBezTo>
                      <a:pt x="-109" y="1159"/>
                      <a:pt x="996" y="50"/>
                      <a:pt x="2368" y="50"/>
                    </a:cubicBezTo>
                    <a:lnTo>
                      <a:pt x="256971" y="1669"/>
                    </a:lnTo>
                    <a:cubicBezTo>
                      <a:pt x="258190" y="1639"/>
                      <a:pt x="259266" y="2475"/>
                      <a:pt x="259543" y="3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8" name="MG-任意多边形 897" hidden="1"/>
              <p:cNvSpPr/>
              <p:nvPr>
                <p:custDataLst>
                  <p:tags r:id="rId887"/>
                </p:custDataLst>
              </p:nvPr>
            </p:nvSpPr>
            <p:spPr>
              <a:xfrm>
                <a:off x="10071488" y="1066016"/>
                <a:ext cx="119727" cy="279965"/>
              </a:xfrm>
              <a:custGeom>
                <a:avLst/>
                <a:gdLst>
                  <a:gd name="connsiteX0" fmla="*/ 119512 w 119727"/>
                  <a:gd name="connsiteY0" fmla="*/ 2175 h 279965"/>
                  <a:gd name="connsiteX1" fmla="*/ 119512 w 119727"/>
                  <a:gd name="connsiteY1" fmla="*/ 3794 h 279965"/>
                  <a:gd name="connsiteX2" fmla="*/ 5021 w 119727"/>
                  <a:gd name="connsiteY2" fmla="*/ 278400 h 279965"/>
                  <a:gd name="connsiteX3" fmla="*/ 1592 w 119727"/>
                  <a:gd name="connsiteY3" fmla="*/ 279829 h 279965"/>
                  <a:gd name="connsiteX4" fmla="*/ 68 w 119727"/>
                  <a:gd name="connsiteY4" fmla="*/ 276305 h 279965"/>
                  <a:gd name="connsiteX5" fmla="*/ 114368 w 119727"/>
                  <a:gd name="connsiteY5" fmla="*/ 1699 h 279965"/>
                  <a:gd name="connsiteX6" fmla="*/ 117855 w 119727"/>
                  <a:gd name="connsiteY6" fmla="*/ 253 h 279965"/>
                  <a:gd name="connsiteX7" fmla="*/ 117893 w 119727"/>
                  <a:gd name="connsiteY7" fmla="*/ 270 h 279965"/>
                  <a:gd name="connsiteX8" fmla="*/ 119512 w 119727"/>
                  <a:gd name="connsiteY8" fmla="*/ 2175 h 27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727" h="279965">
                    <a:moveTo>
                      <a:pt x="119512" y="2175"/>
                    </a:moveTo>
                    <a:cubicBezTo>
                      <a:pt x="119655" y="2705"/>
                      <a:pt x="119655" y="3265"/>
                      <a:pt x="119512" y="3794"/>
                    </a:cubicBezTo>
                    <a:lnTo>
                      <a:pt x="5021" y="278400"/>
                    </a:lnTo>
                    <a:cubicBezTo>
                      <a:pt x="4450" y="279725"/>
                      <a:pt x="2935" y="280358"/>
                      <a:pt x="1592" y="279829"/>
                    </a:cubicBezTo>
                    <a:cubicBezTo>
                      <a:pt x="221" y="279257"/>
                      <a:pt x="-456" y="277698"/>
                      <a:pt x="68" y="276305"/>
                    </a:cubicBezTo>
                    <a:lnTo>
                      <a:pt x="114368" y="1699"/>
                    </a:lnTo>
                    <a:cubicBezTo>
                      <a:pt x="114930" y="338"/>
                      <a:pt x="116492" y="-310"/>
                      <a:pt x="117855" y="253"/>
                    </a:cubicBezTo>
                    <a:cubicBezTo>
                      <a:pt x="117864" y="259"/>
                      <a:pt x="117883" y="264"/>
                      <a:pt x="117893" y="270"/>
                    </a:cubicBezTo>
                    <a:cubicBezTo>
                      <a:pt x="118683" y="644"/>
                      <a:pt x="119274" y="1338"/>
                      <a:pt x="119512" y="21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9" name="MG-任意多边形 898" hidden="1"/>
              <p:cNvSpPr/>
              <p:nvPr>
                <p:custDataLst>
                  <p:tags r:id="rId888"/>
                </p:custDataLst>
              </p:nvPr>
            </p:nvSpPr>
            <p:spPr>
              <a:xfrm>
                <a:off x="10185330" y="1065675"/>
                <a:ext cx="146592" cy="282389"/>
              </a:xfrm>
              <a:custGeom>
                <a:avLst/>
                <a:gdLst>
                  <a:gd name="connsiteX0" fmla="*/ 146449 w 146592"/>
                  <a:gd name="connsiteY0" fmla="*/ 278741 h 282389"/>
                  <a:gd name="connsiteX1" fmla="*/ 143706 w 146592"/>
                  <a:gd name="connsiteY1" fmla="*/ 282406 h 282389"/>
                  <a:gd name="connsiteX2" fmla="*/ 140449 w 146592"/>
                  <a:gd name="connsiteY2" fmla="*/ 280837 h 282389"/>
                  <a:gd name="connsiteX3" fmla="*/ 241 w 146592"/>
                  <a:gd name="connsiteY3" fmla="*/ 4612 h 282389"/>
                  <a:gd name="connsiteX4" fmla="*/ 1517 w 146592"/>
                  <a:gd name="connsiteY4" fmla="*/ 495 h 282389"/>
                  <a:gd name="connsiteX5" fmla="*/ 1670 w 146592"/>
                  <a:gd name="connsiteY5" fmla="*/ 421 h 282389"/>
                  <a:gd name="connsiteX6" fmla="*/ 5803 w 146592"/>
                  <a:gd name="connsiteY6" fmla="*/ 1643 h 282389"/>
                  <a:gd name="connsiteX7" fmla="*/ 5861 w 146592"/>
                  <a:gd name="connsiteY7" fmla="*/ 1754 h 282389"/>
                  <a:gd name="connsiteX8" fmla="*/ 146164 w 146592"/>
                  <a:gd name="connsiteY8" fmla="*/ 277979 h 28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592" h="282389">
                    <a:moveTo>
                      <a:pt x="146449" y="278741"/>
                    </a:moveTo>
                    <a:cubicBezTo>
                      <a:pt x="146707" y="280512"/>
                      <a:pt x="145478" y="282153"/>
                      <a:pt x="143706" y="282406"/>
                    </a:cubicBezTo>
                    <a:cubicBezTo>
                      <a:pt x="142401" y="282594"/>
                      <a:pt x="141115" y="281973"/>
                      <a:pt x="140449" y="280837"/>
                    </a:cubicBezTo>
                    <a:lnTo>
                      <a:pt x="241" y="4612"/>
                    </a:lnTo>
                    <a:cubicBezTo>
                      <a:pt x="-540" y="3122"/>
                      <a:pt x="31" y="1279"/>
                      <a:pt x="1517" y="495"/>
                    </a:cubicBezTo>
                    <a:cubicBezTo>
                      <a:pt x="1565" y="469"/>
                      <a:pt x="1622" y="444"/>
                      <a:pt x="1670" y="421"/>
                    </a:cubicBezTo>
                    <a:cubicBezTo>
                      <a:pt x="3146" y="-383"/>
                      <a:pt x="5003" y="164"/>
                      <a:pt x="5803" y="1643"/>
                    </a:cubicBezTo>
                    <a:cubicBezTo>
                      <a:pt x="5822" y="1680"/>
                      <a:pt x="5841" y="1717"/>
                      <a:pt x="5861" y="1754"/>
                    </a:cubicBezTo>
                    <a:lnTo>
                      <a:pt x="146164" y="27797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0" name="MG-任意多边形 899" hidden="1"/>
              <p:cNvSpPr/>
              <p:nvPr>
                <p:custDataLst>
                  <p:tags r:id="rId889"/>
                </p:custDataLst>
              </p:nvPr>
            </p:nvSpPr>
            <p:spPr>
              <a:xfrm>
                <a:off x="10326582" y="1342398"/>
                <a:ext cx="139368" cy="213106"/>
              </a:xfrm>
              <a:custGeom>
                <a:avLst/>
                <a:gdLst>
                  <a:gd name="connsiteX0" fmla="*/ 139214 w 139368"/>
                  <a:gd name="connsiteY0" fmla="*/ 210520 h 213106"/>
                  <a:gd name="connsiteX1" fmla="*/ 138262 w 139368"/>
                  <a:gd name="connsiteY1" fmla="*/ 212806 h 213106"/>
                  <a:gd name="connsiteX2" fmla="*/ 135214 w 139368"/>
                  <a:gd name="connsiteY2" fmla="*/ 212235 h 213106"/>
                  <a:gd name="connsiteX3" fmla="*/ 245 w 139368"/>
                  <a:gd name="connsiteY3" fmla="*/ 3447 h 213106"/>
                  <a:gd name="connsiteX4" fmla="*/ 883 w 139368"/>
                  <a:gd name="connsiteY4" fmla="*/ 416 h 213106"/>
                  <a:gd name="connsiteX5" fmla="*/ 911 w 139368"/>
                  <a:gd name="connsiteY5" fmla="*/ 399 h 213106"/>
                  <a:gd name="connsiteX6" fmla="*/ 3816 w 139368"/>
                  <a:gd name="connsiteY6" fmla="*/ 988 h 213106"/>
                  <a:gd name="connsiteX7" fmla="*/ 3864 w 139368"/>
                  <a:gd name="connsiteY7" fmla="*/ 1066 h 213106"/>
                  <a:gd name="connsiteX8" fmla="*/ 138929 w 139368"/>
                  <a:gd name="connsiteY8" fmla="*/ 209854 h 21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368" h="213106">
                    <a:moveTo>
                      <a:pt x="139214" y="210520"/>
                    </a:moveTo>
                    <a:cubicBezTo>
                      <a:pt x="139395" y="211406"/>
                      <a:pt x="139024" y="212314"/>
                      <a:pt x="138262" y="212806"/>
                    </a:cubicBezTo>
                    <a:cubicBezTo>
                      <a:pt x="137252" y="213440"/>
                      <a:pt x="135928" y="213191"/>
                      <a:pt x="135214" y="212235"/>
                    </a:cubicBezTo>
                    <a:lnTo>
                      <a:pt x="245" y="3447"/>
                    </a:lnTo>
                    <a:cubicBezTo>
                      <a:pt x="-413" y="2432"/>
                      <a:pt x="-127" y="1076"/>
                      <a:pt x="883" y="416"/>
                    </a:cubicBezTo>
                    <a:cubicBezTo>
                      <a:pt x="892" y="410"/>
                      <a:pt x="902" y="405"/>
                      <a:pt x="911" y="399"/>
                    </a:cubicBezTo>
                    <a:cubicBezTo>
                      <a:pt x="1873" y="-240"/>
                      <a:pt x="3178" y="24"/>
                      <a:pt x="3816" y="988"/>
                    </a:cubicBezTo>
                    <a:cubicBezTo>
                      <a:pt x="3836" y="1014"/>
                      <a:pt x="3845" y="1040"/>
                      <a:pt x="3864" y="1066"/>
                    </a:cubicBezTo>
                    <a:lnTo>
                      <a:pt x="138929" y="2098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1" name="MG-任意多边形 900" hidden="1"/>
              <p:cNvSpPr/>
              <p:nvPr>
                <p:custDataLst>
                  <p:tags r:id="rId890"/>
                </p:custDataLst>
              </p:nvPr>
            </p:nvSpPr>
            <p:spPr>
              <a:xfrm>
                <a:off x="10678825" y="833255"/>
                <a:ext cx="140172" cy="208365"/>
              </a:xfrm>
              <a:custGeom>
                <a:avLst/>
                <a:gdLst>
                  <a:gd name="connsiteX0" fmla="*/ 140063 w 140172"/>
                  <a:gd name="connsiteY0" fmla="*/ 50 h 208365"/>
                  <a:gd name="connsiteX1" fmla="*/ 427 w 140172"/>
                  <a:gd name="connsiteY1" fmla="*/ 203599 h 208365"/>
                  <a:gd name="connsiteX2" fmla="*/ 1208 w 140172"/>
                  <a:gd name="connsiteY2" fmla="*/ 207838 h 208365"/>
                  <a:gd name="connsiteX3" fmla="*/ 1284 w 140172"/>
                  <a:gd name="connsiteY3" fmla="*/ 207886 h 208365"/>
                  <a:gd name="connsiteX4" fmla="*/ 5570 w 140172"/>
                  <a:gd name="connsiteY4" fmla="*/ 207124 h 208365"/>
                  <a:gd name="connsiteX5" fmla="*/ 140063 w 140172"/>
                  <a:gd name="connsiteY5" fmla="*/ 10909 h 20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172" h="208365">
                    <a:moveTo>
                      <a:pt x="140063" y="50"/>
                    </a:moveTo>
                    <a:lnTo>
                      <a:pt x="427" y="203599"/>
                    </a:lnTo>
                    <a:cubicBezTo>
                      <a:pt x="-526" y="204987"/>
                      <a:pt x="-173" y="206884"/>
                      <a:pt x="1208" y="207838"/>
                    </a:cubicBezTo>
                    <a:cubicBezTo>
                      <a:pt x="1236" y="207854"/>
                      <a:pt x="1256" y="207870"/>
                      <a:pt x="1284" y="207886"/>
                    </a:cubicBezTo>
                    <a:cubicBezTo>
                      <a:pt x="2684" y="208822"/>
                      <a:pt x="4580" y="208486"/>
                      <a:pt x="5570" y="207124"/>
                    </a:cubicBezTo>
                    <a:lnTo>
                      <a:pt x="140063" y="109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2" name="MG-任意多边形 901" hidden="1"/>
              <p:cNvSpPr/>
              <p:nvPr>
                <p:custDataLst>
                  <p:tags r:id="rId891"/>
                </p:custDataLst>
              </p:nvPr>
            </p:nvSpPr>
            <p:spPr>
              <a:xfrm>
                <a:off x="10678787" y="934791"/>
                <a:ext cx="140209" cy="106869"/>
              </a:xfrm>
              <a:custGeom>
                <a:avLst/>
                <a:gdLst>
                  <a:gd name="connsiteX0" fmla="*/ 140101 w 140209"/>
                  <a:gd name="connsiteY0" fmla="*/ 50 h 106869"/>
                  <a:gd name="connsiteX1" fmla="*/ 1227 w 140209"/>
                  <a:gd name="connsiteY1" fmla="*/ 101301 h 106869"/>
                  <a:gd name="connsiteX2" fmla="*/ 464 w 140209"/>
                  <a:gd name="connsiteY2" fmla="*/ 105680 h 106869"/>
                  <a:gd name="connsiteX3" fmla="*/ 464 w 140209"/>
                  <a:gd name="connsiteY3" fmla="*/ 105682 h 106869"/>
                  <a:gd name="connsiteX4" fmla="*/ 4846 w 140209"/>
                  <a:gd name="connsiteY4" fmla="*/ 106349 h 106869"/>
                  <a:gd name="connsiteX5" fmla="*/ 140101 w 140209"/>
                  <a:gd name="connsiteY5" fmla="*/ 8146 h 10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209" h="106869">
                    <a:moveTo>
                      <a:pt x="140101" y="50"/>
                    </a:moveTo>
                    <a:lnTo>
                      <a:pt x="1227" y="101301"/>
                    </a:lnTo>
                    <a:cubicBezTo>
                      <a:pt x="-193" y="102299"/>
                      <a:pt x="-536" y="104260"/>
                      <a:pt x="464" y="105680"/>
                    </a:cubicBezTo>
                    <a:cubicBezTo>
                      <a:pt x="464" y="105681"/>
                      <a:pt x="464" y="105682"/>
                      <a:pt x="464" y="105682"/>
                    </a:cubicBezTo>
                    <a:cubicBezTo>
                      <a:pt x="1522" y="107026"/>
                      <a:pt x="3436" y="107317"/>
                      <a:pt x="4846" y="106349"/>
                    </a:cubicBezTo>
                    <a:lnTo>
                      <a:pt x="140101" y="81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3" name="MG-任意多边形 902" hidden="1"/>
              <p:cNvSpPr/>
              <p:nvPr>
                <p:custDataLst>
                  <p:tags r:id="rId892"/>
                </p:custDataLst>
              </p:nvPr>
            </p:nvSpPr>
            <p:spPr>
              <a:xfrm>
                <a:off x="9235452" y="1277614"/>
                <a:ext cx="71451" cy="123720"/>
              </a:xfrm>
              <a:custGeom>
                <a:avLst/>
                <a:gdLst>
                  <a:gd name="connsiteX0" fmla="*/ 71057 w 71451"/>
                  <a:gd name="connsiteY0" fmla="*/ 2128 h 123720"/>
                  <a:gd name="connsiteX1" fmla="*/ 71057 w 71451"/>
                  <a:gd name="connsiteY1" fmla="*/ 4033 h 123720"/>
                  <a:gd name="connsiteX2" fmla="*/ 4858 w 71451"/>
                  <a:gd name="connsiteY2" fmla="*/ 122428 h 123720"/>
                  <a:gd name="connsiteX3" fmla="*/ 1372 w 71451"/>
                  <a:gd name="connsiteY3" fmla="*/ 123457 h 123720"/>
                  <a:gd name="connsiteX4" fmla="*/ 1239 w 71451"/>
                  <a:gd name="connsiteY4" fmla="*/ 123381 h 123720"/>
                  <a:gd name="connsiteX5" fmla="*/ 191 w 71451"/>
                  <a:gd name="connsiteY5" fmla="*/ 119761 h 123720"/>
                  <a:gd name="connsiteX6" fmla="*/ 66390 w 71451"/>
                  <a:gd name="connsiteY6" fmla="*/ 1461 h 123720"/>
                  <a:gd name="connsiteX7" fmla="*/ 70000 w 71451"/>
                  <a:gd name="connsiteY7" fmla="*/ 365 h 123720"/>
                  <a:gd name="connsiteX8" fmla="*/ 71343 w 71451"/>
                  <a:gd name="connsiteY8" fmla="*/ 2128 h 12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51" h="123720">
                    <a:moveTo>
                      <a:pt x="71057" y="2128"/>
                    </a:moveTo>
                    <a:cubicBezTo>
                      <a:pt x="71295" y="2741"/>
                      <a:pt x="71295" y="3419"/>
                      <a:pt x="71057" y="4033"/>
                    </a:cubicBezTo>
                    <a:lnTo>
                      <a:pt x="4858" y="122428"/>
                    </a:lnTo>
                    <a:cubicBezTo>
                      <a:pt x="4182" y="123676"/>
                      <a:pt x="2620" y="124136"/>
                      <a:pt x="1372" y="123457"/>
                    </a:cubicBezTo>
                    <a:cubicBezTo>
                      <a:pt x="1324" y="123433"/>
                      <a:pt x="1286" y="123407"/>
                      <a:pt x="1239" y="123381"/>
                    </a:cubicBezTo>
                    <a:cubicBezTo>
                      <a:pt x="-9" y="122637"/>
                      <a:pt x="-466" y="121056"/>
                      <a:pt x="191" y="119761"/>
                    </a:cubicBezTo>
                    <a:lnTo>
                      <a:pt x="66390" y="1461"/>
                    </a:lnTo>
                    <a:cubicBezTo>
                      <a:pt x="67085" y="162"/>
                      <a:pt x="68704" y="-329"/>
                      <a:pt x="70000" y="365"/>
                    </a:cubicBezTo>
                    <a:cubicBezTo>
                      <a:pt x="70685" y="730"/>
                      <a:pt x="71171" y="1373"/>
                      <a:pt x="71343" y="21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4" name="MG-任意多边形 903" hidden="1"/>
              <p:cNvSpPr/>
              <p:nvPr>
                <p:custDataLst>
                  <p:tags r:id="rId893"/>
                </p:custDataLst>
              </p:nvPr>
            </p:nvSpPr>
            <p:spPr>
              <a:xfrm>
                <a:off x="9235199" y="1360404"/>
                <a:ext cx="163014" cy="41188"/>
              </a:xfrm>
              <a:custGeom>
                <a:avLst/>
                <a:gdLst>
                  <a:gd name="connsiteX0" fmla="*/ 162845 w 163014"/>
                  <a:gd name="connsiteY0" fmla="*/ 1824 h 41188"/>
                  <a:gd name="connsiteX1" fmla="*/ 160845 w 163014"/>
                  <a:gd name="connsiteY1" fmla="*/ 5062 h 41188"/>
                  <a:gd name="connsiteX2" fmla="*/ 3111 w 163014"/>
                  <a:gd name="connsiteY2" fmla="*/ 41162 h 41188"/>
                  <a:gd name="connsiteX3" fmla="*/ -4 w 163014"/>
                  <a:gd name="connsiteY3" fmla="*/ 39286 h 41188"/>
                  <a:gd name="connsiteX4" fmla="*/ -32 w 163014"/>
                  <a:gd name="connsiteY4" fmla="*/ 39162 h 41188"/>
                  <a:gd name="connsiteX5" fmla="*/ -32 w 163014"/>
                  <a:gd name="connsiteY5" fmla="*/ 39162 h 41188"/>
                  <a:gd name="connsiteX6" fmla="*/ 1844 w 163014"/>
                  <a:gd name="connsiteY6" fmla="*/ 36046 h 41188"/>
                  <a:gd name="connsiteX7" fmla="*/ 1968 w 163014"/>
                  <a:gd name="connsiteY7" fmla="*/ 36019 h 41188"/>
                  <a:gd name="connsiteX8" fmla="*/ 159607 w 163014"/>
                  <a:gd name="connsiteY8" fmla="*/ 109 h 41188"/>
                  <a:gd name="connsiteX9" fmla="*/ 162845 w 163014"/>
                  <a:gd name="connsiteY9" fmla="*/ 2110 h 4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014" h="41188">
                    <a:moveTo>
                      <a:pt x="162845" y="1824"/>
                    </a:moveTo>
                    <a:cubicBezTo>
                      <a:pt x="163150" y="3264"/>
                      <a:pt x="162264" y="4688"/>
                      <a:pt x="160845" y="5062"/>
                    </a:cubicBezTo>
                    <a:lnTo>
                      <a:pt x="3111" y="41162"/>
                    </a:lnTo>
                    <a:cubicBezTo>
                      <a:pt x="1730" y="41504"/>
                      <a:pt x="339" y="40664"/>
                      <a:pt x="-4" y="39286"/>
                    </a:cubicBezTo>
                    <a:cubicBezTo>
                      <a:pt x="-13" y="39245"/>
                      <a:pt x="-23" y="39204"/>
                      <a:pt x="-32" y="39162"/>
                    </a:cubicBezTo>
                    <a:lnTo>
                      <a:pt x="-32" y="39162"/>
                    </a:lnTo>
                    <a:cubicBezTo>
                      <a:pt x="-375" y="37784"/>
                      <a:pt x="463" y="36388"/>
                      <a:pt x="1844" y="36046"/>
                    </a:cubicBezTo>
                    <a:cubicBezTo>
                      <a:pt x="1882" y="36036"/>
                      <a:pt x="1930" y="36027"/>
                      <a:pt x="1968" y="36019"/>
                    </a:cubicBezTo>
                    <a:lnTo>
                      <a:pt x="159607" y="109"/>
                    </a:lnTo>
                    <a:cubicBezTo>
                      <a:pt x="161045" y="-193"/>
                      <a:pt x="162474" y="687"/>
                      <a:pt x="162845" y="21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5" name="MG-任意多边形 904" hidden="1"/>
              <p:cNvSpPr/>
              <p:nvPr>
                <p:custDataLst>
                  <p:tags r:id="rId894"/>
                </p:custDataLst>
              </p:nvPr>
            </p:nvSpPr>
            <p:spPr>
              <a:xfrm>
                <a:off x="9391912" y="1297543"/>
                <a:ext cx="80240" cy="68883"/>
              </a:xfrm>
              <a:custGeom>
                <a:avLst/>
                <a:gdLst>
                  <a:gd name="connsiteX0" fmla="*/ 80046 w 80240"/>
                  <a:gd name="connsiteY0" fmla="*/ 2963 h 68883"/>
                  <a:gd name="connsiteX1" fmla="*/ 78903 w 80240"/>
                  <a:gd name="connsiteY1" fmla="*/ 6297 h 68883"/>
                  <a:gd name="connsiteX2" fmla="*/ 5751 w 80240"/>
                  <a:gd name="connsiteY2" fmla="*/ 67924 h 68883"/>
                  <a:gd name="connsiteX3" fmla="*/ 903 w 80240"/>
                  <a:gd name="connsiteY3" fmla="*/ 67935 h 68883"/>
                  <a:gd name="connsiteX4" fmla="*/ 894 w 80240"/>
                  <a:gd name="connsiteY4" fmla="*/ 63086 h 68883"/>
                  <a:gd name="connsiteX5" fmla="*/ 1370 w 80240"/>
                  <a:gd name="connsiteY5" fmla="*/ 62685 h 68883"/>
                  <a:gd name="connsiteX6" fmla="*/ 74427 w 80240"/>
                  <a:gd name="connsiteY6" fmla="*/ 1058 h 68883"/>
                  <a:gd name="connsiteX7" fmla="*/ 79275 w 80240"/>
                  <a:gd name="connsiteY7" fmla="*/ 1050 h 68883"/>
                  <a:gd name="connsiteX8" fmla="*/ 79284 w 80240"/>
                  <a:gd name="connsiteY8" fmla="*/ 1058 h 68883"/>
                  <a:gd name="connsiteX9" fmla="*/ 80046 w 80240"/>
                  <a:gd name="connsiteY9" fmla="*/ 2963 h 6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240" h="68883">
                    <a:moveTo>
                      <a:pt x="80046" y="2963"/>
                    </a:moveTo>
                    <a:cubicBezTo>
                      <a:pt x="80332" y="4202"/>
                      <a:pt x="79884" y="5494"/>
                      <a:pt x="78903" y="6297"/>
                    </a:cubicBezTo>
                    <a:lnTo>
                      <a:pt x="5751" y="67924"/>
                    </a:lnTo>
                    <a:cubicBezTo>
                      <a:pt x="4418" y="69266"/>
                      <a:pt x="2246" y="69271"/>
                      <a:pt x="903" y="67935"/>
                    </a:cubicBezTo>
                    <a:cubicBezTo>
                      <a:pt x="-440" y="66599"/>
                      <a:pt x="-449" y="64428"/>
                      <a:pt x="894" y="63086"/>
                    </a:cubicBezTo>
                    <a:cubicBezTo>
                      <a:pt x="1037" y="62938"/>
                      <a:pt x="1199" y="62804"/>
                      <a:pt x="1370" y="62685"/>
                    </a:cubicBezTo>
                    <a:lnTo>
                      <a:pt x="74427" y="1058"/>
                    </a:lnTo>
                    <a:cubicBezTo>
                      <a:pt x="75760" y="-283"/>
                      <a:pt x="77932" y="-287"/>
                      <a:pt x="79275" y="1050"/>
                    </a:cubicBezTo>
                    <a:cubicBezTo>
                      <a:pt x="79275" y="1053"/>
                      <a:pt x="79284" y="1056"/>
                      <a:pt x="79284" y="1058"/>
                    </a:cubicBezTo>
                    <a:cubicBezTo>
                      <a:pt x="79742" y="1590"/>
                      <a:pt x="80008" y="2261"/>
                      <a:pt x="80046" y="29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6" name="MG-任意多边形 905" hidden="1"/>
              <p:cNvSpPr/>
              <p:nvPr>
                <p:custDataLst>
                  <p:tags r:id="rId895"/>
                </p:custDataLst>
              </p:nvPr>
            </p:nvSpPr>
            <p:spPr>
              <a:xfrm>
                <a:off x="9301741" y="1277732"/>
                <a:ext cx="96193" cy="87317"/>
              </a:xfrm>
              <a:custGeom>
                <a:avLst/>
                <a:gdLst>
                  <a:gd name="connsiteX0" fmla="*/ 96017 w 96193"/>
                  <a:gd name="connsiteY0" fmla="*/ 84592 h 87317"/>
                  <a:gd name="connsiteX1" fmla="*/ 95446 w 96193"/>
                  <a:gd name="connsiteY1" fmla="*/ 86687 h 87317"/>
                  <a:gd name="connsiteX2" fmla="*/ 92112 w 96193"/>
                  <a:gd name="connsiteY2" fmla="*/ 86687 h 87317"/>
                  <a:gd name="connsiteX3" fmla="*/ 577 w 96193"/>
                  <a:gd name="connsiteY3" fmla="*/ 4201 h 87317"/>
                  <a:gd name="connsiteX4" fmla="*/ 577 w 96193"/>
                  <a:gd name="connsiteY4" fmla="*/ 772 h 87317"/>
                  <a:gd name="connsiteX5" fmla="*/ 3806 w 96193"/>
                  <a:gd name="connsiteY5" fmla="*/ 669 h 87317"/>
                  <a:gd name="connsiteX6" fmla="*/ 3911 w 96193"/>
                  <a:gd name="connsiteY6" fmla="*/ 772 h 87317"/>
                  <a:gd name="connsiteX7" fmla="*/ 95446 w 96193"/>
                  <a:gd name="connsiteY7" fmla="*/ 83258 h 87317"/>
                  <a:gd name="connsiteX8" fmla="*/ 96017 w 96193"/>
                  <a:gd name="connsiteY8" fmla="*/ 84592 h 8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193" h="87317">
                    <a:moveTo>
                      <a:pt x="96017" y="84592"/>
                    </a:moveTo>
                    <a:cubicBezTo>
                      <a:pt x="96208" y="85342"/>
                      <a:pt x="95989" y="86139"/>
                      <a:pt x="95446" y="86687"/>
                    </a:cubicBezTo>
                    <a:cubicBezTo>
                      <a:pt x="94522" y="87595"/>
                      <a:pt x="93036" y="87595"/>
                      <a:pt x="92112" y="86687"/>
                    </a:cubicBezTo>
                    <a:lnTo>
                      <a:pt x="577" y="4201"/>
                    </a:lnTo>
                    <a:cubicBezTo>
                      <a:pt x="-337" y="3242"/>
                      <a:pt x="-337" y="1730"/>
                      <a:pt x="577" y="772"/>
                    </a:cubicBezTo>
                    <a:cubicBezTo>
                      <a:pt x="1444" y="-148"/>
                      <a:pt x="2892" y="-195"/>
                      <a:pt x="3806" y="669"/>
                    </a:cubicBezTo>
                    <a:cubicBezTo>
                      <a:pt x="3844" y="702"/>
                      <a:pt x="3882" y="736"/>
                      <a:pt x="3911" y="772"/>
                    </a:cubicBezTo>
                    <a:lnTo>
                      <a:pt x="95446" y="83258"/>
                    </a:lnTo>
                    <a:cubicBezTo>
                      <a:pt x="95789" y="83620"/>
                      <a:pt x="95989" y="84093"/>
                      <a:pt x="96017" y="84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7" name="MG-任意多边形 906" hidden="1"/>
              <p:cNvSpPr/>
              <p:nvPr>
                <p:custDataLst>
                  <p:tags r:id="rId896"/>
                </p:custDataLst>
              </p:nvPr>
            </p:nvSpPr>
            <p:spPr>
              <a:xfrm>
                <a:off x="9476080" y="964138"/>
                <a:ext cx="231402" cy="212418"/>
              </a:xfrm>
              <a:custGeom>
                <a:avLst/>
                <a:gdLst>
                  <a:gd name="connsiteX0" fmla="*/ 231051 w 231402"/>
                  <a:gd name="connsiteY0" fmla="*/ 209876 h 212418"/>
                  <a:gd name="connsiteX1" fmla="*/ 231051 w 231402"/>
                  <a:gd name="connsiteY1" fmla="*/ 211877 h 212418"/>
                  <a:gd name="connsiteX2" fmla="*/ 227908 w 231402"/>
                  <a:gd name="connsiteY2" fmla="*/ 211877 h 212418"/>
                  <a:gd name="connsiteX3" fmla="*/ 546 w 231402"/>
                  <a:gd name="connsiteY3" fmla="*/ 3755 h 212418"/>
                  <a:gd name="connsiteX4" fmla="*/ 460 w 231402"/>
                  <a:gd name="connsiteY4" fmla="*/ 793 h 212418"/>
                  <a:gd name="connsiteX5" fmla="*/ 546 w 231402"/>
                  <a:gd name="connsiteY5" fmla="*/ 707 h 212418"/>
                  <a:gd name="connsiteX6" fmla="*/ 3508 w 231402"/>
                  <a:gd name="connsiteY6" fmla="*/ 622 h 212418"/>
                  <a:gd name="connsiteX7" fmla="*/ 3594 w 231402"/>
                  <a:gd name="connsiteY7" fmla="*/ 707 h 212418"/>
                  <a:gd name="connsiteX8" fmla="*/ 230384 w 231402"/>
                  <a:gd name="connsiteY8" fmla="*/ 208829 h 212418"/>
                  <a:gd name="connsiteX9" fmla="*/ 231051 w 231402"/>
                  <a:gd name="connsiteY9" fmla="*/ 209876 h 21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402" h="212418">
                    <a:moveTo>
                      <a:pt x="231051" y="209876"/>
                    </a:moveTo>
                    <a:cubicBezTo>
                      <a:pt x="231374" y="210504"/>
                      <a:pt x="231374" y="211249"/>
                      <a:pt x="231051" y="211877"/>
                    </a:cubicBezTo>
                    <a:cubicBezTo>
                      <a:pt x="230155" y="212666"/>
                      <a:pt x="228803" y="212666"/>
                      <a:pt x="227908" y="211877"/>
                    </a:cubicBezTo>
                    <a:lnTo>
                      <a:pt x="546" y="3755"/>
                    </a:lnTo>
                    <a:cubicBezTo>
                      <a:pt x="-292" y="2961"/>
                      <a:pt x="-331" y="1635"/>
                      <a:pt x="460" y="793"/>
                    </a:cubicBezTo>
                    <a:cubicBezTo>
                      <a:pt x="489" y="764"/>
                      <a:pt x="517" y="735"/>
                      <a:pt x="546" y="707"/>
                    </a:cubicBezTo>
                    <a:cubicBezTo>
                      <a:pt x="1336" y="-135"/>
                      <a:pt x="2670" y="-173"/>
                      <a:pt x="3508" y="622"/>
                    </a:cubicBezTo>
                    <a:cubicBezTo>
                      <a:pt x="3537" y="649"/>
                      <a:pt x="3565" y="678"/>
                      <a:pt x="3594" y="707"/>
                    </a:cubicBezTo>
                    <a:lnTo>
                      <a:pt x="230384" y="208829"/>
                    </a:lnTo>
                    <a:cubicBezTo>
                      <a:pt x="230708" y="209098"/>
                      <a:pt x="230946" y="209465"/>
                      <a:pt x="231051" y="2098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8" name="MG-任意多边形 907" hidden="1"/>
              <p:cNvSpPr/>
              <p:nvPr>
                <p:custDataLst>
                  <p:tags r:id="rId897"/>
                </p:custDataLst>
              </p:nvPr>
            </p:nvSpPr>
            <p:spPr>
              <a:xfrm>
                <a:off x="9475781" y="963296"/>
                <a:ext cx="100819" cy="65699"/>
              </a:xfrm>
              <a:custGeom>
                <a:avLst/>
                <a:gdLst>
                  <a:gd name="connsiteX0" fmla="*/ 100475 w 100819"/>
                  <a:gd name="connsiteY0" fmla="*/ 62223 h 65699"/>
                  <a:gd name="connsiteX1" fmla="*/ 100475 w 100819"/>
                  <a:gd name="connsiteY1" fmla="*/ 64414 h 65699"/>
                  <a:gd name="connsiteX2" fmla="*/ 96532 w 100819"/>
                  <a:gd name="connsiteY2" fmla="*/ 65310 h 65699"/>
                  <a:gd name="connsiteX3" fmla="*/ 96475 w 100819"/>
                  <a:gd name="connsiteY3" fmla="*/ 65271 h 65699"/>
                  <a:gd name="connsiteX4" fmla="*/ 1225 w 100819"/>
                  <a:gd name="connsiteY4" fmla="*/ 5454 h 65699"/>
                  <a:gd name="connsiteX5" fmla="*/ 329 w 100819"/>
                  <a:gd name="connsiteY5" fmla="*/ 1514 h 65699"/>
                  <a:gd name="connsiteX6" fmla="*/ 367 w 100819"/>
                  <a:gd name="connsiteY6" fmla="*/ 1454 h 65699"/>
                  <a:gd name="connsiteX7" fmla="*/ 4282 w 100819"/>
                  <a:gd name="connsiteY7" fmla="*/ 448 h 65699"/>
                  <a:gd name="connsiteX8" fmla="*/ 4368 w 100819"/>
                  <a:gd name="connsiteY8" fmla="*/ 501 h 65699"/>
                  <a:gd name="connsiteX9" fmla="*/ 99618 w 100819"/>
                  <a:gd name="connsiteY9" fmla="*/ 60318 h 65699"/>
                  <a:gd name="connsiteX10" fmla="*/ 100475 w 100819"/>
                  <a:gd name="connsiteY10" fmla="*/ 62223 h 6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819" h="65699">
                    <a:moveTo>
                      <a:pt x="100475" y="62223"/>
                    </a:moveTo>
                    <a:cubicBezTo>
                      <a:pt x="100790" y="62920"/>
                      <a:pt x="100790" y="63718"/>
                      <a:pt x="100475" y="64414"/>
                    </a:cubicBezTo>
                    <a:cubicBezTo>
                      <a:pt x="99637" y="65750"/>
                      <a:pt x="97875" y="66151"/>
                      <a:pt x="96532" y="65310"/>
                    </a:cubicBezTo>
                    <a:cubicBezTo>
                      <a:pt x="96513" y="65297"/>
                      <a:pt x="96494" y="65284"/>
                      <a:pt x="96475" y="65271"/>
                    </a:cubicBezTo>
                    <a:lnTo>
                      <a:pt x="1225" y="5454"/>
                    </a:lnTo>
                    <a:cubicBezTo>
                      <a:pt x="-109" y="4613"/>
                      <a:pt x="-509" y="2849"/>
                      <a:pt x="329" y="1514"/>
                    </a:cubicBezTo>
                    <a:cubicBezTo>
                      <a:pt x="339" y="1494"/>
                      <a:pt x="358" y="1474"/>
                      <a:pt x="367" y="1454"/>
                    </a:cubicBezTo>
                    <a:cubicBezTo>
                      <a:pt x="1168" y="96"/>
                      <a:pt x="2920" y="-355"/>
                      <a:pt x="4282" y="448"/>
                    </a:cubicBezTo>
                    <a:cubicBezTo>
                      <a:pt x="4311" y="465"/>
                      <a:pt x="4339" y="483"/>
                      <a:pt x="4368" y="501"/>
                    </a:cubicBezTo>
                    <a:lnTo>
                      <a:pt x="99618" y="60318"/>
                    </a:lnTo>
                    <a:cubicBezTo>
                      <a:pt x="100132" y="60822"/>
                      <a:pt x="100437" y="61503"/>
                      <a:pt x="100475" y="622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9" name="MG-任意多边形 908" hidden="1"/>
              <p:cNvSpPr/>
              <p:nvPr>
                <p:custDataLst>
                  <p:tags r:id="rId898"/>
                </p:custDataLst>
              </p:nvPr>
            </p:nvSpPr>
            <p:spPr>
              <a:xfrm>
                <a:off x="9475539" y="631366"/>
                <a:ext cx="110613" cy="337552"/>
              </a:xfrm>
              <a:custGeom>
                <a:avLst/>
                <a:gdLst>
                  <a:gd name="connsiteX0" fmla="*/ 110433 w 110613"/>
                  <a:gd name="connsiteY0" fmla="*/ 2104 h 337552"/>
                  <a:gd name="connsiteX1" fmla="*/ 110433 w 110613"/>
                  <a:gd name="connsiteY1" fmla="*/ 3533 h 337552"/>
                  <a:gd name="connsiteX2" fmla="*/ 5087 w 110613"/>
                  <a:gd name="connsiteY2" fmla="*/ 335765 h 337552"/>
                  <a:gd name="connsiteX3" fmla="*/ 1753 w 110613"/>
                  <a:gd name="connsiteY3" fmla="*/ 337479 h 337552"/>
                  <a:gd name="connsiteX4" fmla="*/ -9 w 110613"/>
                  <a:gd name="connsiteY4" fmla="*/ 334299 h 337552"/>
                  <a:gd name="connsiteX5" fmla="*/ 39 w 110613"/>
                  <a:gd name="connsiteY5" fmla="*/ 334145 h 337552"/>
                  <a:gd name="connsiteX6" fmla="*/ 104814 w 110613"/>
                  <a:gd name="connsiteY6" fmla="*/ 1913 h 337552"/>
                  <a:gd name="connsiteX7" fmla="*/ 107995 w 110613"/>
                  <a:gd name="connsiteY7" fmla="*/ 150 h 337552"/>
                  <a:gd name="connsiteX8" fmla="*/ 108147 w 110613"/>
                  <a:gd name="connsiteY8" fmla="*/ 199 h 337552"/>
                  <a:gd name="connsiteX9" fmla="*/ 110433 w 110613"/>
                  <a:gd name="connsiteY9" fmla="*/ 2104 h 33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613" h="337552">
                    <a:moveTo>
                      <a:pt x="110433" y="2104"/>
                    </a:moveTo>
                    <a:cubicBezTo>
                      <a:pt x="110529" y="2575"/>
                      <a:pt x="110529" y="3061"/>
                      <a:pt x="110433" y="3533"/>
                    </a:cubicBezTo>
                    <a:lnTo>
                      <a:pt x="5087" y="335765"/>
                    </a:lnTo>
                    <a:cubicBezTo>
                      <a:pt x="4630" y="337152"/>
                      <a:pt x="3144" y="337916"/>
                      <a:pt x="1753" y="337479"/>
                    </a:cubicBezTo>
                    <a:cubicBezTo>
                      <a:pt x="391" y="337088"/>
                      <a:pt x="-399" y="335664"/>
                      <a:pt x="-9" y="334299"/>
                    </a:cubicBezTo>
                    <a:cubicBezTo>
                      <a:pt x="1" y="334247"/>
                      <a:pt x="19" y="334196"/>
                      <a:pt x="39" y="334145"/>
                    </a:cubicBezTo>
                    <a:lnTo>
                      <a:pt x="104814" y="1913"/>
                    </a:lnTo>
                    <a:cubicBezTo>
                      <a:pt x="105204" y="548"/>
                      <a:pt x="106633" y="-241"/>
                      <a:pt x="107995" y="150"/>
                    </a:cubicBezTo>
                    <a:cubicBezTo>
                      <a:pt x="108042" y="165"/>
                      <a:pt x="108100" y="181"/>
                      <a:pt x="108147" y="199"/>
                    </a:cubicBezTo>
                    <a:cubicBezTo>
                      <a:pt x="109214" y="334"/>
                      <a:pt x="110109" y="1078"/>
                      <a:pt x="110433" y="2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0" name="MG-任意多边形 909" hidden="1"/>
              <p:cNvSpPr/>
              <p:nvPr>
                <p:custDataLst>
                  <p:tags r:id="rId899"/>
                </p:custDataLst>
              </p:nvPr>
            </p:nvSpPr>
            <p:spPr>
              <a:xfrm>
                <a:off x="9702422" y="1171720"/>
                <a:ext cx="40726" cy="175448"/>
              </a:xfrm>
              <a:custGeom>
                <a:avLst/>
                <a:gdLst>
                  <a:gd name="connsiteX0" fmla="*/ 5184 w 40726"/>
                  <a:gd name="connsiteY0" fmla="*/ 2199 h 175448"/>
                  <a:gd name="connsiteX1" fmla="*/ 5184 w 40726"/>
                  <a:gd name="connsiteY1" fmla="*/ 2199 h 175448"/>
                  <a:gd name="connsiteX2" fmla="*/ 40617 w 40726"/>
                  <a:gd name="connsiteY2" fmla="*/ 172696 h 175448"/>
                  <a:gd name="connsiteX3" fmla="*/ 37893 w 40726"/>
                  <a:gd name="connsiteY3" fmla="*/ 175498 h 175448"/>
                  <a:gd name="connsiteX4" fmla="*/ 35283 w 40726"/>
                  <a:gd name="connsiteY4" fmla="*/ 173744 h 175448"/>
                  <a:gd name="connsiteX5" fmla="*/ 35283 w 40726"/>
                  <a:gd name="connsiteY5" fmla="*/ 173744 h 175448"/>
                  <a:gd name="connsiteX6" fmla="*/ -54 w 40726"/>
                  <a:gd name="connsiteY6" fmla="*/ 3342 h 175448"/>
                  <a:gd name="connsiteX7" fmla="*/ 2041 w 40726"/>
                  <a:gd name="connsiteY7" fmla="*/ 103 h 175448"/>
                  <a:gd name="connsiteX8" fmla="*/ 5184 w 40726"/>
                  <a:gd name="connsiteY8" fmla="*/ 2190 h 175448"/>
                  <a:gd name="connsiteX9" fmla="*/ 5184 w 40726"/>
                  <a:gd name="connsiteY9" fmla="*/ 2199 h 17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726" h="175448">
                    <a:moveTo>
                      <a:pt x="5184" y="2199"/>
                    </a:moveTo>
                    <a:lnTo>
                      <a:pt x="5184" y="2199"/>
                    </a:lnTo>
                    <a:lnTo>
                      <a:pt x="40617" y="172696"/>
                    </a:lnTo>
                    <a:cubicBezTo>
                      <a:pt x="40637" y="174221"/>
                      <a:pt x="39417" y="175477"/>
                      <a:pt x="37893" y="175498"/>
                    </a:cubicBezTo>
                    <a:cubicBezTo>
                      <a:pt x="36741" y="175516"/>
                      <a:pt x="35703" y="174816"/>
                      <a:pt x="35283" y="173744"/>
                    </a:cubicBezTo>
                    <a:lnTo>
                      <a:pt x="35283" y="173744"/>
                    </a:lnTo>
                    <a:lnTo>
                      <a:pt x="-54" y="3342"/>
                    </a:lnTo>
                    <a:cubicBezTo>
                      <a:pt x="-350" y="1872"/>
                      <a:pt x="584" y="436"/>
                      <a:pt x="2041" y="103"/>
                    </a:cubicBezTo>
                    <a:cubicBezTo>
                      <a:pt x="3489" y="-188"/>
                      <a:pt x="4889" y="746"/>
                      <a:pt x="5184" y="2190"/>
                    </a:cubicBezTo>
                    <a:cubicBezTo>
                      <a:pt x="5184" y="2193"/>
                      <a:pt x="5184" y="2196"/>
                      <a:pt x="5184" y="2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1" name="MG-任意多边形 910" hidden="1"/>
              <p:cNvSpPr/>
              <p:nvPr>
                <p:custDataLst>
                  <p:tags r:id="rId900"/>
                </p:custDataLst>
              </p:nvPr>
            </p:nvSpPr>
            <p:spPr>
              <a:xfrm>
                <a:off x="9856965" y="2064798"/>
                <a:ext cx="29188" cy="119332"/>
              </a:xfrm>
              <a:custGeom>
                <a:avLst/>
                <a:gdLst>
                  <a:gd name="connsiteX0" fmla="*/ 29044 w 29188"/>
                  <a:gd name="connsiteY0" fmla="*/ 117819 h 119332"/>
                  <a:gd name="connsiteX1" fmla="*/ 28139 w 29188"/>
                  <a:gd name="connsiteY1" fmla="*/ 119314 h 119332"/>
                  <a:gd name="connsiteX2" fmla="*/ 27997 w 29188"/>
                  <a:gd name="connsiteY2" fmla="*/ 119343 h 119332"/>
                  <a:gd name="connsiteX3" fmla="*/ 26492 w 29188"/>
                  <a:gd name="connsiteY3" fmla="*/ 118457 h 119332"/>
                  <a:gd name="connsiteX4" fmla="*/ 26473 w 29188"/>
                  <a:gd name="connsiteY4" fmla="*/ 118390 h 119332"/>
                  <a:gd name="connsiteX5" fmla="*/ -102 w 29188"/>
                  <a:gd name="connsiteY5" fmla="*/ 1614 h 119332"/>
                  <a:gd name="connsiteX6" fmla="*/ -102 w 29188"/>
                  <a:gd name="connsiteY6" fmla="*/ 1614 h 119332"/>
                  <a:gd name="connsiteX7" fmla="*/ 945 w 29188"/>
                  <a:gd name="connsiteY7" fmla="*/ 90 h 119332"/>
                  <a:gd name="connsiteX8" fmla="*/ 2451 w 29188"/>
                  <a:gd name="connsiteY8" fmla="*/ 976 h 119332"/>
                  <a:gd name="connsiteX9" fmla="*/ 2469 w 29188"/>
                  <a:gd name="connsiteY9" fmla="*/ 1042 h 119332"/>
                  <a:gd name="connsiteX10" fmla="*/ 29044 w 29188"/>
                  <a:gd name="connsiteY10" fmla="*/ 118200 h 11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188" h="119332">
                    <a:moveTo>
                      <a:pt x="29044" y="117819"/>
                    </a:moveTo>
                    <a:cubicBezTo>
                      <a:pt x="29206" y="118485"/>
                      <a:pt x="28797" y="119152"/>
                      <a:pt x="28139" y="119314"/>
                    </a:cubicBezTo>
                    <a:cubicBezTo>
                      <a:pt x="28092" y="119324"/>
                      <a:pt x="28044" y="119333"/>
                      <a:pt x="27997" y="119343"/>
                    </a:cubicBezTo>
                    <a:cubicBezTo>
                      <a:pt x="27339" y="119514"/>
                      <a:pt x="26663" y="119114"/>
                      <a:pt x="26492" y="118457"/>
                    </a:cubicBezTo>
                    <a:cubicBezTo>
                      <a:pt x="26482" y="118438"/>
                      <a:pt x="26473" y="118409"/>
                      <a:pt x="26473" y="118390"/>
                    </a:cubicBezTo>
                    <a:lnTo>
                      <a:pt x="-102" y="1614"/>
                    </a:lnTo>
                    <a:lnTo>
                      <a:pt x="-102" y="1614"/>
                    </a:lnTo>
                    <a:cubicBezTo>
                      <a:pt x="-169" y="918"/>
                      <a:pt x="269" y="271"/>
                      <a:pt x="945" y="90"/>
                    </a:cubicBezTo>
                    <a:cubicBezTo>
                      <a:pt x="1603" y="-82"/>
                      <a:pt x="2279" y="318"/>
                      <a:pt x="2451" y="976"/>
                    </a:cubicBezTo>
                    <a:cubicBezTo>
                      <a:pt x="2460" y="995"/>
                      <a:pt x="2469" y="1023"/>
                      <a:pt x="2469" y="1042"/>
                    </a:cubicBezTo>
                    <a:lnTo>
                      <a:pt x="29044" y="118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2" name="MG-任意多边形 911" hidden="1"/>
              <p:cNvSpPr/>
              <p:nvPr>
                <p:custDataLst>
                  <p:tags r:id="rId901"/>
                </p:custDataLst>
              </p:nvPr>
            </p:nvSpPr>
            <p:spPr>
              <a:xfrm>
                <a:off x="9882532" y="2180790"/>
                <a:ext cx="86970" cy="44414"/>
              </a:xfrm>
              <a:custGeom>
                <a:avLst/>
                <a:gdLst>
                  <a:gd name="connsiteX0" fmla="*/ 86726 w 86970"/>
                  <a:gd name="connsiteY0" fmla="*/ 41546 h 44414"/>
                  <a:gd name="connsiteX1" fmla="*/ 86726 w 86970"/>
                  <a:gd name="connsiteY1" fmla="*/ 43070 h 44414"/>
                  <a:gd name="connsiteX2" fmla="*/ 83573 w 86970"/>
                  <a:gd name="connsiteY2" fmla="*/ 44251 h 44414"/>
                  <a:gd name="connsiteX3" fmla="*/ 83487 w 86970"/>
                  <a:gd name="connsiteY3" fmla="*/ 44213 h 44414"/>
                  <a:gd name="connsiteX4" fmla="*/ 1286 w 86970"/>
                  <a:gd name="connsiteY4" fmla="*/ 4684 h 44414"/>
                  <a:gd name="connsiteX5" fmla="*/ 105 w 86970"/>
                  <a:gd name="connsiteY5" fmla="*/ 1531 h 44414"/>
                  <a:gd name="connsiteX6" fmla="*/ 143 w 86970"/>
                  <a:gd name="connsiteY6" fmla="*/ 1445 h 44414"/>
                  <a:gd name="connsiteX7" fmla="*/ 3296 w 86970"/>
                  <a:gd name="connsiteY7" fmla="*/ 264 h 44414"/>
                  <a:gd name="connsiteX8" fmla="*/ 3382 w 86970"/>
                  <a:gd name="connsiteY8" fmla="*/ 302 h 44414"/>
                  <a:gd name="connsiteX9" fmla="*/ 85583 w 86970"/>
                  <a:gd name="connsiteY9" fmla="*/ 39831 h 44414"/>
                  <a:gd name="connsiteX10" fmla="*/ 86726 w 86970"/>
                  <a:gd name="connsiteY10" fmla="*/ 41546 h 4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970" h="44414">
                    <a:moveTo>
                      <a:pt x="86726" y="41546"/>
                    </a:moveTo>
                    <a:cubicBezTo>
                      <a:pt x="86907" y="42041"/>
                      <a:pt x="86907" y="42574"/>
                      <a:pt x="86726" y="43070"/>
                    </a:cubicBezTo>
                    <a:cubicBezTo>
                      <a:pt x="86183" y="44270"/>
                      <a:pt x="84773" y="44794"/>
                      <a:pt x="83573" y="44251"/>
                    </a:cubicBezTo>
                    <a:cubicBezTo>
                      <a:pt x="83544" y="44241"/>
                      <a:pt x="83516" y="44222"/>
                      <a:pt x="83487" y="44213"/>
                    </a:cubicBezTo>
                    <a:lnTo>
                      <a:pt x="1286" y="4684"/>
                    </a:lnTo>
                    <a:cubicBezTo>
                      <a:pt x="86" y="4141"/>
                      <a:pt x="-438" y="2731"/>
                      <a:pt x="105" y="1531"/>
                    </a:cubicBezTo>
                    <a:cubicBezTo>
                      <a:pt x="115" y="1502"/>
                      <a:pt x="125" y="1474"/>
                      <a:pt x="143" y="1445"/>
                    </a:cubicBezTo>
                    <a:cubicBezTo>
                      <a:pt x="686" y="245"/>
                      <a:pt x="2096" y="-279"/>
                      <a:pt x="3296" y="264"/>
                    </a:cubicBezTo>
                    <a:cubicBezTo>
                      <a:pt x="3325" y="274"/>
                      <a:pt x="3353" y="293"/>
                      <a:pt x="3382" y="302"/>
                    </a:cubicBezTo>
                    <a:lnTo>
                      <a:pt x="85583" y="39831"/>
                    </a:lnTo>
                    <a:cubicBezTo>
                      <a:pt x="86221" y="40174"/>
                      <a:pt x="86649" y="40822"/>
                      <a:pt x="86726" y="415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3" name="MG-任意多边形 912" hidden="1"/>
              <p:cNvSpPr/>
              <p:nvPr>
                <p:custDataLst>
                  <p:tags r:id="rId902"/>
                </p:custDataLst>
              </p:nvPr>
            </p:nvSpPr>
            <p:spPr>
              <a:xfrm>
                <a:off x="9965435" y="2221206"/>
                <a:ext cx="134996" cy="24161"/>
              </a:xfrm>
              <a:custGeom>
                <a:avLst/>
                <a:gdLst>
                  <a:gd name="connsiteX0" fmla="*/ 134888 w 134996"/>
                  <a:gd name="connsiteY0" fmla="*/ 22370 h 24161"/>
                  <a:gd name="connsiteX1" fmla="*/ 134888 w 134996"/>
                  <a:gd name="connsiteY1" fmla="*/ 22942 h 24161"/>
                  <a:gd name="connsiteX2" fmla="*/ 133135 w 134996"/>
                  <a:gd name="connsiteY2" fmla="*/ 24190 h 24161"/>
                  <a:gd name="connsiteX3" fmla="*/ 133078 w 134996"/>
                  <a:gd name="connsiteY3" fmla="*/ 24180 h 24161"/>
                  <a:gd name="connsiteX4" fmla="*/ 1252 w 134996"/>
                  <a:gd name="connsiteY4" fmla="*/ 3130 h 24161"/>
                  <a:gd name="connsiteX5" fmla="*/ -101 w 134996"/>
                  <a:gd name="connsiteY5" fmla="*/ 1453 h 24161"/>
                  <a:gd name="connsiteX6" fmla="*/ -81 w 134996"/>
                  <a:gd name="connsiteY6" fmla="*/ 1320 h 24161"/>
                  <a:gd name="connsiteX7" fmla="*/ 1671 w 134996"/>
                  <a:gd name="connsiteY7" fmla="*/ 72 h 24161"/>
                  <a:gd name="connsiteX8" fmla="*/ 1728 w 134996"/>
                  <a:gd name="connsiteY8" fmla="*/ 82 h 24161"/>
                  <a:gd name="connsiteX9" fmla="*/ 133554 w 134996"/>
                  <a:gd name="connsiteY9" fmla="*/ 21132 h 24161"/>
                  <a:gd name="connsiteX10" fmla="*/ 134888 w 134996"/>
                  <a:gd name="connsiteY10" fmla="*/ 22370 h 24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996" h="24161">
                    <a:moveTo>
                      <a:pt x="134888" y="22370"/>
                    </a:moveTo>
                    <a:lnTo>
                      <a:pt x="134888" y="22942"/>
                    </a:lnTo>
                    <a:cubicBezTo>
                      <a:pt x="134745" y="23770"/>
                      <a:pt x="133964" y="24332"/>
                      <a:pt x="133135" y="24190"/>
                    </a:cubicBezTo>
                    <a:cubicBezTo>
                      <a:pt x="133116" y="24190"/>
                      <a:pt x="133097" y="24180"/>
                      <a:pt x="133078" y="24180"/>
                    </a:cubicBezTo>
                    <a:lnTo>
                      <a:pt x="1252" y="3130"/>
                    </a:lnTo>
                    <a:cubicBezTo>
                      <a:pt x="414" y="3044"/>
                      <a:pt x="-186" y="2292"/>
                      <a:pt x="-101" y="1453"/>
                    </a:cubicBezTo>
                    <a:cubicBezTo>
                      <a:pt x="-101" y="1406"/>
                      <a:pt x="-91" y="1368"/>
                      <a:pt x="-81" y="1320"/>
                    </a:cubicBezTo>
                    <a:cubicBezTo>
                      <a:pt x="61" y="491"/>
                      <a:pt x="842" y="-71"/>
                      <a:pt x="1671" y="72"/>
                    </a:cubicBezTo>
                    <a:cubicBezTo>
                      <a:pt x="1690" y="72"/>
                      <a:pt x="1709" y="82"/>
                      <a:pt x="1728" y="82"/>
                    </a:cubicBezTo>
                    <a:lnTo>
                      <a:pt x="133554" y="21132"/>
                    </a:lnTo>
                    <a:cubicBezTo>
                      <a:pt x="134211" y="21237"/>
                      <a:pt x="134735" y="21723"/>
                      <a:pt x="134888" y="22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4" name="MG-任意多边形 913" hidden="1"/>
              <p:cNvSpPr/>
              <p:nvPr>
                <p:custDataLst>
                  <p:tags r:id="rId903"/>
                </p:custDataLst>
              </p:nvPr>
            </p:nvSpPr>
            <p:spPr>
              <a:xfrm>
                <a:off x="9965296" y="2160273"/>
                <a:ext cx="107654" cy="64098"/>
              </a:xfrm>
              <a:custGeom>
                <a:avLst/>
                <a:gdLst>
                  <a:gd name="connsiteX0" fmla="*/ 107499 w 107654"/>
                  <a:gd name="connsiteY0" fmla="*/ 722 h 64098"/>
                  <a:gd name="connsiteX1" fmla="*/ 106832 w 107654"/>
                  <a:gd name="connsiteY1" fmla="*/ 2246 h 64098"/>
                  <a:gd name="connsiteX2" fmla="*/ 2057 w 107654"/>
                  <a:gd name="connsiteY2" fmla="*/ 63778 h 64098"/>
                  <a:gd name="connsiteX3" fmla="*/ 57 w 107654"/>
                  <a:gd name="connsiteY3" fmla="*/ 63778 h 64098"/>
                  <a:gd name="connsiteX4" fmla="*/ 629 w 107654"/>
                  <a:gd name="connsiteY4" fmla="*/ 61777 h 64098"/>
                  <a:gd name="connsiteX5" fmla="*/ 105404 w 107654"/>
                  <a:gd name="connsiteY5" fmla="*/ 246 h 64098"/>
                  <a:gd name="connsiteX6" fmla="*/ 107242 w 107654"/>
                  <a:gd name="connsiteY6" fmla="*/ 684 h 64098"/>
                  <a:gd name="connsiteX7" fmla="*/ 107309 w 107654"/>
                  <a:gd name="connsiteY7" fmla="*/ 817 h 64098"/>
                  <a:gd name="connsiteX8" fmla="*/ 107499 w 107654"/>
                  <a:gd name="connsiteY8" fmla="*/ 722 h 6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654" h="64098">
                    <a:moveTo>
                      <a:pt x="107499" y="722"/>
                    </a:moveTo>
                    <a:cubicBezTo>
                      <a:pt x="107661" y="1322"/>
                      <a:pt x="107385" y="1960"/>
                      <a:pt x="106832" y="2246"/>
                    </a:cubicBezTo>
                    <a:lnTo>
                      <a:pt x="2057" y="63778"/>
                    </a:lnTo>
                    <a:cubicBezTo>
                      <a:pt x="1486" y="64273"/>
                      <a:pt x="629" y="64273"/>
                      <a:pt x="57" y="63778"/>
                    </a:cubicBezTo>
                    <a:cubicBezTo>
                      <a:pt x="-305" y="63063"/>
                      <a:pt x="-57" y="62187"/>
                      <a:pt x="629" y="61777"/>
                    </a:cubicBezTo>
                    <a:lnTo>
                      <a:pt x="105404" y="246"/>
                    </a:lnTo>
                    <a:cubicBezTo>
                      <a:pt x="106032" y="-135"/>
                      <a:pt x="106851" y="55"/>
                      <a:pt x="107242" y="684"/>
                    </a:cubicBezTo>
                    <a:cubicBezTo>
                      <a:pt x="107261" y="732"/>
                      <a:pt x="107290" y="770"/>
                      <a:pt x="107309" y="817"/>
                    </a:cubicBezTo>
                    <a:cubicBezTo>
                      <a:pt x="107366" y="770"/>
                      <a:pt x="107432" y="741"/>
                      <a:pt x="107499" y="7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5" name="MG-任意多边形 914" hidden="1"/>
              <p:cNvSpPr/>
              <p:nvPr>
                <p:custDataLst>
                  <p:tags r:id="rId904"/>
                </p:custDataLst>
              </p:nvPr>
            </p:nvSpPr>
            <p:spPr>
              <a:xfrm>
                <a:off x="10070039" y="2159610"/>
                <a:ext cx="104055" cy="37917"/>
              </a:xfrm>
              <a:custGeom>
                <a:avLst/>
                <a:gdLst>
                  <a:gd name="connsiteX0" fmla="*/ 103911 w 104055"/>
                  <a:gd name="connsiteY0" fmla="*/ 36056 h 37917"/>
                  <a:gd name="connsiteX1" fmla="*/ 103911 w 104055"/>
                  <a:gd name="connsiteY1" fmla="*/ 36913 h 37917"/>
                  <a:gd name="connsiteX2" fmla="*/ 101996 w 104055"/>
                  <a:gd name="connsiteY2" fmla="*/ 37894 h 37917"/>
                  <a:gd name="connsiteX3" fmla="*/ 101911 w 104055"/>
                  <a:gd name="connsiteY3" fmla="*/ 37865 h 37917"/>
                  <a:gd name="connsiteX4" fmla="*/ 946 w 104055"/>
                  <a:gd name="connsiteY4" fmla="*/ 3194 h 37917"/>
                  <a:gd name="connsiteX5" fmla="*/ -35 w 104055"/>
                  <a:gd name="connsiteY5" fmla="*/ 1280 h 37917"/>
                  <a:gd name="connsiteX6" fmla="*/ -7 w 104055"/>
                  <a:gd name="connsiteY6" fmla="*/ 1194 h 37917"/>
                  <a:gd name="connsiteX7" fmla="*/ 1851 w 104055"/>
                  <a:gd name="connsiteY7" fmla="*/ 99 h 37917"/>
                  <a:gd name="connsiteX8" fmla="*/ 1993 w 104055"/>
                  <a:gd name="connsiteY8" fmla="*/ 146 h 37917"/>
                  <a:gd name="connsiteX9" fmla="*/ 102959 w 104055"/>
                  <a:gd name="connsiteY9" fmla="*/ 34913 h 37917"/>
                  <a:gd name="connsiteX10" fmla="*/ 103911 w 104055"/>
                  <a:gd name="connsiteY10" fmla="*/ 36056 h 3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055" h="37917">
                    <a:moveTo>
                      <a:pt x="103911" y="36056"/>
                    </a:moveTo>
                    <a:cubicBezTo>
                      <a:pt x="103959" y="36341"/>
                      <a:pt x="103959" y="36627"/>
                      <a:pt x="103911" y="36913"/>
                    </a:cubicBezTo>
                    <a:cubicBezTo>
                      <a:pt x="103654" y="37713"/>
                      <a:pt x="102797" y="38151"/>
                      <a:pt x="101996" y="37894"/>
                    </a:cubicBezTo>
                    <a:cubicBezTo>
                      <a:pt x="101968" y="37884"/>
                      <a:pt x="101939" y="37875"/>
                      <a:pt x="101911" y="37865"/>
                    </a:cubicBezTo>
                    <a:lnTo>
                      <a:pt x="946" y="3194"/>
                    </a:lnTo>
                    <a:cubicBezTo>
                      <a:pt x="146" y="2937"/>
                      <a:pt x="-292" y="2080"/>
                      <a:pt x="-35" y="1280"/>
                    </a:cubicBezTo>
                    <a:cubicBezTo>
                      <a:pt x="-26" y="1251"/>
                      <a:pt x="-16" y="1223"/>
                      <a:pt x="-7" y="1194"/>
                    </a:cubicBezTo>
                    <a:cubicBezTo>
                      <a:pt x="203" y="375"/>
                      <a:pt x="1041" y="-111"/>
                      <a:pt x="1851" y="99"/>
                    </a:cubicBezTo>
                    <a:cubicBezTo>
                      <a:pt x="1898" y="118"/>
                      <a:pt x="1946" y="127"/>
                      <a:pt x="1993" y="146"/>
                    </a:cubicBezTo>
                    <a:lnTo>
                      <a:pt x="102959" y="34913"/>
                    </a:lnTo>
                    <a:cubicBezTo>
                      <a:pt x="103406" y="35160"/>
                      <a:pt x="103740" y="35570"/>
                      <a:pt x="103911" y="36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6" name="MG-任意多边形 915" hidden="1"/>
              <p:cNvSpPr/>
              <p:nvPr>
                <p:custDataLst>
                  <p:tags r:id="rId905"/>
                </p:custDataLst>
              </p:nvPr>
            </p:nvSpPr>
            <p:spPr>
              <a:xfrm>
                <a:off x="10070237" y="2159915"/>
                <a:ext cx="29957" cy="85284"/>
              </a:xfrm>
              <a:custGeom>
                <a:avLst/>
                <a:gdLst>
                  <a:gd name="connsiteX0" fmla="*/ 29800 w 29957"/>
                  <a:gd name="connsiteY0" fmla="*/ 83661 h 85284"/>
                  <a:gd name="connsiteX1" fmla="*/ 28942 w 29957"/>
                  <a:gd name="connsiteY1" fmla="*/ 85280 h 85284"/>
                  <a:gd name="connsiteX2" fmla="*/ 27228 w 29957"/>
                  <a:gd name="connsiteY2" fmla="*/ 84423 h 85284"/>
                  <a:gd name="connsiteX3" fmla="*/ -109 w 29957"/>
                  <a:gd name="connsiteY3" fmla="*/ 1841 h 85284"/>
                  <a:gd name="connsiteX4" fmla="*/ 748 w 29957"/>
                  <a:gd name="connsiteY4" fmla="*/ 127 h 85284"/>
                  <a:gd name="connsiteX5" fmla="*/ 2453 w 29957"/>
                  <a:gd name="connsiteY5" fmla="*/ 946 h 85284"/>
                  <a:gd name="connsiteX6" fmla="*/ 2463 w 29957"/>
                  <a:gd name="connsiteY6" fmla="*/ 984 h 85284"/>
                  <a:gd name="connsiteX7" fmla="*/ 29800 w 29957"/>
                  <a:gd name="connsiteY7" fmla="*/ 83566 h 8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957" h="85284">
                    <a:moveTo>
                      <a:pt x="29800" y="83661"/>
                    </a:moveTo>
                    <a:cubicBezTo>
                      <a:pt x="29990" y="84347"/>
                      <a:pt x="29609" y="85052"/>
                      <a:pt x="28942" y="85280"/>
                    </a:cubicBezTo>
                    <a:cubicBezTo>
                      <a:pt x="28237" y="85480"/>
                      <a:pt x="27494" y="85109"/>
                      <a:pt x="27228" y="84423"/>
                    </a:cubicBezTo>
                    <a:lnTo>
                      <a:pt x="-109" y="1841"/>
                    </a:lnTo>
                    <a:cubicBezTo>
                      <a:pt x="-109" y="889"/>
                      <a:pt x="-109" y="317"/>
                      <a:pt x="748" y="127"/>
                    </a:cubicBezTo>
                    <a:cubicBezTo>
                      <a:pt x="1444" y="-121"/>
                      <a:pt x="2206" y="251"/>
                      <a:pt x="2453" y="946"/>
                    </a:cubicBezTo>
                    <a:cubicBezTo>
                      <a:pt x="2453" y="956"/>
                      <a:pt x="2463" y="975"/>
                      <a:pt x="2463" y="984"/>
                    </a:cubicBezTo>
                    <a:lnTo>
                      <a:pt x="29800" y="835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7" name="MG-任意多边形 916" hidden="1"/>
              <p:cNvSpPr/>
              <p:nvPr>
                <p:custDataLst>
                  <p:tags r:id="rId906"/>
                </p:custDataLst>
              </p:nvPr>
            </p:nvSpPr>
            <p:spPr>
              <a:xfrm>
                <a:off x="9302709" y="1275405"/>
                <a:ext cx="234318" cy="6670"/>
              </a:xfrm>
              <a:custGeom>
                <a:avLst/>
                <a:gdLst>
                  <a:gd name="connsiteX0" fmla="*/ 234209 w 234318"/>
                  <a:gd name="connsiteY0" fmla="*/ 1479 h 6670"/>
                  <a:gd name="connsiteX1" fmla="*/ 234209 w 234318"/>
                  <a:gd name="connsiteY1" fmla="*/ 1479 h 6670"/>
                  <a:gd name="connsiteX2" fmla="*/ 232400 w 234318"/>
                  <a:gd name="connsiteY2" fmla="*/ 3289 h 6670"/>
                  <a:gd name="connsiteX3" fmla="*/ 1704 w 234318"/>
                  <a:gd name="connsiteY3" fmla="*/ 6718 h 6670"/>
                  <a:gd name="connsiteX4" fmla="*/ -106 w 234318"/>
                  <a:gd name="connsiteY4" fmla="*/ 5104 h 6670"/>
                  <a:gd name="connsiteX5" fmla="*/ -106 w 234318"/>
                  <a:gd name="connsiteY5" fmla="*/ 4908 h 6670"/>
                  <a:gd name="connsiteX6" fmla="*/ 1514 w 234318"/>
                  <a:gd name="connsiteY6" fmla="*/ 3101 h 6670"/>
                  <a:gd name="connsiteX7" fmla="*/ 1609 w 234318"/>
                  <a:gd name="connsiteY7" fmla="*/ 3098 h 6670"/>
                  <a:gd name="connsiteX8" fmla="*/ 232876 w 234318"/>
                  <a:gd name="connsiteY8" fmla="*/ 50 h 6670"/>
                  <a:gd name="connsiteX9" fmla="*/ 234209 w 234318"/>
                  <a:gd name="connsiteY9" fmla="*/ 1479 h 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8" h="6670">
                    <a:moveTo>
                      <a:pt x="234209" y="1479"/>
                    </a:moveTo>
                    <a:lnTo>
                      <a:pt x="234209" y="1479"/>
                    </a:lnTo>
                    <a:cubicBezTo>
                      <a:pt x="234209" y="2478"/>
                      <a:pt x="233400" y="3289"/>
                      <a:pt x="232400" y="3289"/>
                    </a:cubicBezTo>
                    <a:lnTo>
                      <a:pt x="1704" y="6718"/>
                    </a:lnTo>
                    <a:cubicBezTo>
                      <a:pt x="761" y="6772"/>
                      <a:pt x="-48" y="6049"/>
                      <a:pt x="-106" y="5104"/>
                    </a:cubicBezTo>
                    <a:cubicBezTo>
                      <a:pt x="-106" y="5038"/>
                      <a:pt x="-106" y="4973"/>
                      <a:pt x="-106" y="4908"/>
                    </a:cubicBezTo>
                    <a:cubicBezTo>
                      <a:pt x="-163" y="3962"/>
                      <a:pt x="561" y="3153"/>
                      <a:pt x="1514" y="3101"/>
                    </a:cubicBezTo>
                    <a:cubicBezTo>
                      <a:pt x="1542" y="3099"/>
                      <a:pt x="1580" y="3098"/>
                      <a:pt x="1609" y="3098"/>
                    </a:cubicBezTo>
                    <a:lnTo>
                      <a:pt x="232876" y="50"/>
                    </a:lnTo>
                    <a:cubicBezTo>
                      <a:pt x="233562" y="224"/>
                      <a:pt x="234086" y="783"/>
                      <a:pt x="234209" y="1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8" name="MG-任意多边形 917" hidden="1"/>
              <p:cNvSpPr/>
              <p:nvPr>
                <p:custDataLst>
                  <p:tags r:id="rId907"/>
                </p:custDataLst>
              </p:nvPr>
            </p:nvSpPr>
            <p:spPr>
              <a:xfrm>
                <a:off x="9301659" y="1209960"/>
                <a:ext cx="129219" cy="72690"/>
              </a:xfrm>
              <a:custGeom>
                <a:avLst/>
                <a:gdLst>
                  <a:gd name="connsiteX0" fmla="*/ 129056 w 129219"/>
                  <a:gd name="connsiteY0" fmla="*/ 1963 h 72690"/>
                  <a:gd name="connsiteX1" fmla="*/ 127913 w 129219"/>
                  <a:gd name="connsiteY1" fmla="*/ 4535 h 72690"/>
                  <a:gd name="connsiteX2" fmla="*/ 3421 w 129219"/>
                  <a:gd name="connsiteY2" fmla="*/ 72448 h 72690"/>
                  <a:gd name="connsiteX3" fmla="*/ 183 w 129219"/>
                  <a:gd name="connsiteY3" fmla="*/ 71496 h 72690"/>
                  <a:gd name="connsiteX4" fmla="*/ 1135 w 129219"/>
                  <a:gd name="connsiteY4" fmla="*/ 68257 h 72690"/>
                  <a:gd name="connsiteX5" fmla="*/ 125627 w 129219"/>
                  <a:gd name="connsiteY5" fmla="*/ 344 h 72690"/>
                  <a:gd name="connsiteX6" fmla="*/ 128856 w 129219"/>
                  <a:gd name="connsiteY6" fmla="*/ 1286 h 72690"/>
                  <a:gd name="connsiteX7" fmla="*/ 128866 w 129219"/>
                  <a:gd name="connsiteY7" fmla="*/ 1296 h 72690"/>
                  <a:gd name="connsiteX8" fmla="*/ 129056 w 129219"/>
                  <a:gd name="connsiteY8" fmla="*/ 1963 h 7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219" h="72690">
                    <a:moveTo>
                      <a:pt x="129056" y="1963"/>
                    </a:moveTo>
                    <a:cubicBezTo>
                      <a:pt x="129275" y="2978"/>
                      <a:pt x="128818" y="4019"/>
                      <a:pt x="127913" y="4535"/>
                    </a:cubicBezTo>
                    <a:lnTo>
                      <a:pt x="3421" y="72448"/>
                    </a:lnTo>
                    <a:cubicBezTo>
                      <a:pt x="2269" y="73080"/>
                      <a:pt x="811" y="72653"/>
                      <a:pt x="183" y="71496"/>
                    </a:cubicBezTo>
                    <a:cubicBezTo>
                      <a:pt x="-446" y="70338"/>
                      <a:pt x="-27" y="68889"/>
                      <a:pt x="1135" y="68257"/>
                    </a:cubicBezTo>
                    <a:lnTo>
                      <a:pt x="125627" y="344"/>
                    </a:lnTo>
                    <a:cubicBezTo>
                      <a:pt x="126780" y="-289"/>
                      <a:pt x="128227" y="133"/>
                      <a:pt x="128856" y="1286"/>
                    </a:cubicBezTo>
                    <a:cubicBezTo>
                      <a:pt x="128866" y="1290"/>
                      <a:pt x="128866" y="1293"/>
                      <a:pt x="128866" y="1296"/>
                    </a:cubicBezTo>
                    <a:cubicBezTo>
                      <a:pt x="128989" y="1498"/>
                      <a:pt x="129056" y="1728"/>
                      <a:pt x="129056" y="19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9" name="MG-任意多边形 918" hidden="1"/>
              <p:cNvSpPr/>
              <p:nvPr>
                <p:custDataLst>
                  <p:tags r:id="rId908"/>
                </p:custDataLst>
              </p:nvPr>
            </p:nvSpPr>
            <p:spPr>
              <a:xfrm>
                <a:off x="9301532" y="1277655"/>
                <a:ext cx="169748" cy="26058"/>
              </a:xfrm>
              <a:custGeom>
                <a:avLst/>
                <a:gdLst>
                  <a:gd name="connsiteX0" fmla="*/ 169568 w 169748"/>
                  <a:gd name="connsiteY0" fmla="*/ 23042 h 26058"/>
                  <a:gd name="connsiteX1" fmla="*/ 169568 w 169748"/>
                  <a:gd name="connsiteY1" fmla="*/ 23899 h 26058"/>
                  <a:gd name="connsiteX2" fmla="*/ 166835 w 169748"/>
                  <a:gd name="connsiteY2" fmla="*/ 26094 h 26058"/>
                  <a:gd name="connsiteX3" fmla="*/ 166806 w 169748"/>
                  <a:gd name="connsiteY3" fmla="*/ 26090 h 26058"/>
                  <a:gd name="connsiteX4" fmla="*/ 2023 w 169748"/>
                  <a:gd name="connsiteY4" fmla="*/ 5135 h 26058"/>
                  <a:gd name="connsiteX5" fmla="*/ -72 w 169748"/>
                  <a:gd name="connsiteY5" fmla="*/ 2182 h 26058"/>
                  <a:gd name="connsiteX6" fmla="*/ 2881 w 169748"/>
                  <a:gd name="connsiteY6" fmla="*/ 87 h 26058"/>
                  <a:gd name="connsiteX7" fmla="*/ 167663 w 169748"/>
                  <a:gd name="connsiteY7" fmla="*/ 20946 h 26058"/>
                  <a:gd name="connsiteX8" fmla="*/ 169568 w 169748"/>
                  <a:gd name="connsiteY8" fmla="*/ 23042 h 26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748" h="26058">
                    <a:moveTo>
                      <a:pt x="169568" y="23042"/>
                    </a:moveTo>
                    <a:cubicBezTo>
                      <a:pt x="169664" y="23320"/>
                      <a:pt x="169664" y="23621"/>
                      <a:pt x="169568" y="23899"/>
                    </a:cubicBezTo>
                    <a:cubicBezTo>
                      <a:pt x="169416" y="25259"/>
                      <a:pt x="168196" y="26241"/>
                      <a:pt x="166835" y="26094"/>
                    </a:cubicBezTo>
                    <a:cubicBezTo>
                      <a:pt x="166825" y="26093"/>
                      <a:pt x="166815" y="26091"/>
                      <a:pt x="166806" y="26090"/>
                    </a:cubicBezTo>
                    <a:lnTo>
                      <a:pt x="2023" y="5135"/>
                    </a:lnTo>
                    <a:cubicBezTo>
                      <a:pt x="633" y="4898"/>
                      <a:pt x="-310" y="3577"/>
                      <a:pt x="-72" y="2182"/>
                    </a:cubicBezTo>
                    <a:cubicBezTo>
                      <a:pt x="166" y="788"/>
                      <a:pt x="1490" y="-150"/>
                      <a:pt x="2881" y="87"/>
                    </a:cubicBezTo>
                    <a:lnTo>
                      <a:pt x="167663" y="20946"/>
                    </a:lnTo>
                    <a:cubicBezTo>
                      <a:pt x="168663" y="21201"/>
                      <a:pt x="169406" y="22026"/>
                      <a:pt x="169568" y="230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0" name="MG-任意多边形 919" hidden="1"/>
              <p:cNvSpPr/>
              <p:nvPr>
                <p:custDataLst>
                  <p:tags r:id="rId909"/>
                </p:custDataLst>
              </p:nvPr>
            </p:nvSpPr>
            <p:spPr>
              <a:xfrm>
                <a:off x="9466465" y="1112868"/>
                <a:ext cx="124021" cy="190628"/>
              </a:xfrm>
              <a:custGeom>
                <a:avLst/>
                <a:gdLst>
                  <a:gd name="connsiteX0" fmla="*/ 123698 w 124021"/>
                  <a:gd name="connsiteY0" fmla="*/ 1900 h 190628"/>
                  <a:gd name="connsiteX1" fmla="*/ 123698 w 124021"/>
                  <a:gd name="connsiteY1" fmla="*/ 3615 h 190628"/>
                  <a:gd name="connsiteX2" fmla="*/ 4064 w 124021"/>
                  <a:gd name="connsiteY2" fmla="*/ 189543 h 190628"/>
                  <a:gd name="connsiteX3" fmla="*/ 1092 w 124021"/>
                  <a:gd name="connsiteY3" fmla="*/ 190408 h 190628"/>
                  <a:gd name="connsiteX4" fmla="*/ 921 w 124021"/>
                  <a:gd name="connsiteY4" fmla="*/ 190305 h 190628"/>
                  <a:gd name="connsiteX5" fmla="*/ 254 w 124021"/>
                  <a:gd name="connsiteY5" fmla="*/ 187162 h 190628"/>
                  <a:gd name="connsiteX6" fmla="*/ 119031 w 124021"/>
                  <a:gd name="connsiteY6" fmla="*/ 1138 h 190628"/>
                  <a:gd name="connsiteX7" fmla="*/ 122174 w 124021"/>
                  <a:gd name="connsiteY7" fmla="*/ 389 h 190628"/>
                  <a:gd name="connsiteX8" fmla="*/ 123222 w 124021"/>
                  <a:gd name="connsiteY8" fmla="*/ 1900 h 19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021" h="190628">
                    <a:moveTo>
                      <a:pt x="123698" y="1900"/>
                    </a:moveTo>
                    <a:cubicBezTo>
                      <a:pt x="123984" y="2436"/>
                      <a:pt x="123984" y="3080"/>
                      <a:pt x="123698" y="3615"/>
                    </a:cubicBezTo>
                    <a:lnTo>
                      <a:pt x="4064" y="189543"/>
                    </a:lnTo>
                    <a:cubicBezTo>
                      <a:pt x="3483" y="190603"/>
                      <a:pt x="2150" y="190991"/>
                      <a:pt x="1092" y="190408"/>
                    </a:cubicBezTo>
                    <a:cubicBezTo>
                      <a:pt x="1035" y="190375"/>
                      <a:pt x="978" y="190342"/>
                      <a:pt x="921" y="190305"/>
                    </a:cubicBezTo>
                    <a:cubicBezTo>
                      <a:pt x="-127" y="189616"/>
                      <a:pt x="-422" y="188215"/>
                      <a:pt x="254" y="187162"/>
                    </a:cubicBezTo>
                    <a:lnTo>
                      <a:pt x="119031" y="1138"/>
                    </a:lnTo>
                    <a:cubicBezTo>
                      <a:pt x="119688" y="63"/>
                      <a:pt x="121098" y="-272"/>
                      <a:pt x="122174" y="389"/>
                    </a:cubicBezTo>
                    <a:cubicBezTo>
                      <a:pt x="122717" y="725"/>
                      <a:pt x="123098" y="1273"/>
                      <a:pt x="123222" y="19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1" name="MG-任意多边形 920" hidden="1"/>
              <p:cNvSpPr/>
              <p:nvPr>
                <p:custDataLst>
                  <p:tags r:id="rId910"/>
                </p:custDataLst>
              </p:nvPr>
            </p:nvSpPr>
            <p:spPr>
              <a:xfrm>
                <a:off x="9465470" y="1274168"/>
                <a:ext cx="72863" cy="30082"/>
              </a:xfrm>
              <a:custGeom>
                <a:avLst/>
                <a:gdLst>
                  <a:gd name="connsiteX0" fmla="*/ 72686 w 72863"/>
                  <a:gd name="connsiteY0" fmla="*/ 2431 h 30082"/>
                  <a:gd name="connsiteX1" fmla="*/ 70686 w 72863"/>
                  <a:gd name="connsiteY1" fmla="*/ 5955 h 30082"/>
                  <a:gd name="connsiteX2" fmla="*/ 4011 w 72863"/>
                  <a:gd name="connsiteY2" fmla="*/ 29958 h 30082"/>
                  <a:gd name="connsiteX3" fmla="*/ 125 w 72863"/>
                  <a:gd name="connsiteY3" fmla="*/ 28099 h 30082"/>
                  <a:gd name="connsiteX4" fmla="*/ 106 w 72863"/>
                  <a:gd name="connsiteY4" fmla="*/ 28053 h 30082"/>
                  <a:gd name="connsiteX5" fmla="*/ 1744 w 72863"/>
                  <a:gd name="connsiteY5" fmla="*/ 24211 h 30082"/>
                  <a:gd name="connsiteX6" fmla="*/ 1915 w 72863"/>
                  <a:gd name="connsiteY6" fmla="*/ 24148 h 30082"/>
                  <a:gd name="connsiteX7" fmla="*/ 68590 w 72863"/>
                  <a:gd name="connsiteY7" fmla="*/ 240 h 30082"/>
                  <a:gd name="connsiteX8" fmla="*/ 72591 w 72863"/>
                  <a:gd name="connsiteY8" fmla="*/ 2050 h 30082"/>
                  <a:gd name="connsiteX9" fmla="*/ 72686 w 72863"/>
                  <a:gd name="connsiteY9" fmla="*/ 2431 h 30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863" h="30082">
                    <a:moveTo>
                      <a:pt x="72686" y="2431"/>
                    </a:moveTo>
                    <a:cubicBezTo>
                      <a:pt x="73010" y="3942"/>
                      <a:pt x="72153" y="5458"/>
                      <a:pt x="70686" y="5955"/>
                    </a:cubicBezTo>
                    <a:lnTo>
                      <a:pt x="4011" y="29958"/>
                    </a:lnTo>
                    <a:cubicBezTo>
                      <a:pt x="2420" y="30519"/>
                      <a:pt x="687" y="29686"/>
                      <a:pt x="125" y="28099"/>
                    </a:cubicBezTo>
                    <a:cubicBezTo>
                      <a:pt x="115" y="28084"/>
                      <a:pt x="115" y="28068"/>
                      <a:pt x="106" y="28053"/>
                    </a:cubicBezTo>
                    <a:cubicBezTo>
                      <a:pt x="-504" y="26540"/>
                      <a:pt x="230" y="24820"/>
                      <a:pt x="1744" y="24211"/>
                    </a:cubicBezTo>
                    <a:cubicBezTo>
                      <a:pt x="1801" y="24189"/>
                      <a:pt x="1858" y="24167"/>
                      <a:pt x="1915" y="24148"/>
                    </a:cubicBezTo>
                    <a:lnTo>
                      <a:pt x="68590" y="240"/>
                    </a:lnTo>
                    <a:cubicBezTo>
                      <a:pt x="70191" y="-343"/>
                      <a:pt x="71972" y="461"/>
                      <a:pt x="72591" y="2050"/>
                    </a:cubicBezTo>
                    <a:cubicBezTo>
                      <a:pt x="72581" y="2184"/>
                      <a:pt x="72610" y="2319"/>
                      <a:pt x="72686" y="2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2" name="MG-任意多边形 921" hidden="1"/>
              <p:cNvSpPr/>
              <p:nvPr>
                <p:custDataLst>
                  <p:tags r:id="rId911"/>
                </p:custDataLst>
              </p:nvPr>
            </p:nvSpPr>
            <p:spPr>
              <a:xfrm>
                <a:off x="9426257" y="1210047"/>
                <a:ext cx="44720" cy="93379"/>
              </a:xfrm>
              <a:custGeom>
                <a:avLst/>
                <a:gdLst>
                  <a:gd name="connsiteX0" fmla="*/ 44558 w 44720"/>
                  <a:gd name="connsiteY0" fmla="*/ 90745 h 93379"/>
                  <a:gd name="connsiteX1" fmla="*/ 43319 w 44720"/>
                  <a:gd name="connsiteY1" fmla="*/ 93222 h 93379"/>
                  <a:gd name="connsiteX2" fmla="*/ 40405 w 44720"/>
                  <a:gd name="connsiteY2" fmla="*/ 92167 h 93379"/>
                  <a:gd name="connsiteX3" fmla="*/ 40367 w 44720"/>
                  <a:gd name="connsiteY3" fmla="*/ 92079 h 93379"/>
                  <a:gd name="connsiteX4" fmla="*/ 76 w 44720"/>
                  <a:gd name="connsiteY4" fmla="*/ 3306 h 93379"/>
                  <a:gd name="connsiteX5" fmla="*/ 1219 w 44720"/>
                  <a:gd name="connsiteY5" fmla="*/ 258 h 93379"/>
                  <a:gd name="connsiteX6" fmla="*/ 4134 w 44720"/>
                  <a:gd name="connsiteY6" fmla="*/ 1312 h 93379"/>
                  <a:gd name="connsiteX7" fmla="*/ 4172 w 44720"/>
                  <a:gd name="connsiteY7" fmla="*/ 1401 h 93379"/>
                  <a:gd name="connsiteX8" fmla="*/ 44462 w 44720"/>
                  <a:gd name="connsiteY8" fmla="*/ 90269 h 93379"/>
                  <a:gd name="connsiteX9" fmla="*/ 44558 w 44720"/>
                  <a:gd name="connsiteY9" fmla="*/ 90745 h 9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720" h="93379">
                    <a:moveTo>
                      <a:pt x="44558" y="90745"/>
                    </a:moveTo>
                    <a:cubicBezTo>
                      <a:pt x="44786" y="91760"/>
                      <a:pt x="44272" y="92795"/>
                      <a:pt x="43319" y="93222"/>
                    </a:cubicBezTo>
                    <a:cubicBezTo>
                      <a:pt x="42224" y="93735"/>
                      <a:pt x="40919" y="93264"/>
                      <a:pt x="40405" y="92167"/>
                    </a:cubicBezTo>
                    <a:cubicBezTo>
                      <a:pt x="40395" y="92139"/>
                      <a:pt x="40376" y="92108"/>
                      <a:pt x="40367" y="92079"/>
                    </a:cubicBezTo>
                    <a:lnTo>
                      <a:pt x="76" y="3306"/>
                    </a:lnTo>
                    <a:cubicBezTo>
                      <a:pt x="-410" y="2147"/>
                      <a:pt x="95" y="814"/>
                      <a:pt x="1219" y="258"/>
                    </a:cubicBezTo>
                    <a:cubicBezTo>
                      <a:pt x="2314" y="-256"/>
                      <a:pt x="3619" y="216"/>
                      <a:pt x="4134" y="1312"/>
                    </a:cubicBezTo>
                    <a:cubicBezTo>
                      <a:pt x="4143" y="1341"/>
                      <a:pt x="4162" y="1371"/>
                      <a:pt x="4172" y="1401"/>
                    </a:cubicBezTo>
                    <a:lnTo>
                      <a:pt x="44462" y="90269"/>
                    </a:lnTo>
                    <a:cubicBezTo>
                      <a:pt x="44500" y="90426"/>
                      <a:pt x="44538" y="90585"/>
                      <a:pt x="44558" y="907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3" name="MG-任意多边形 922" hidden="1"/>
              <p:cNvSpPr/>
              <p:nvPr>
                <p:custDataLst>
                  <p:tags r:id="rId912"/>
                </p:custDataLst>
              </p:nvPr>
            </p:nvSpPr>
            <p:spPr>
              <a:xfrm>
                <a:off x="9570440" y="1023133"/>
                <a:ext cx="19859" cy="94984"/>
              </a:xfrm>
              <a:custGeom>
                <a:avLst/>
                <a:gdLst>
                  <a:gd name="connsiteX0" fmla="*/ 5816 w 19859"/>
                  <a:gd name="connsiteY0" fmla="*/ 2387 h 94984"/>
                  <a:gd name="connsiteX1" fmla="*/ 5816 w 19859"/>
                  <a:gd name="connsiteY1" fmla="*/ 2387 h 94984"/>
                  <a:gd name="connsiteX2" fmla="*/ 19723 w 19859"/>
                  <a:gd name="connsiteY2" fmla="*/ 91731 h 94984"/>
                  <a:gd name="connsiteX3" fmla="*/ 17294 w 19859"/>
                  <a:gd name="connsiteY3" fmla="*/ 94963 h 94984"/>
                  <a:gd name="connsiteX4" fmla="*/ 17246 w 19859"/>
                  <a:gd name="connsiteY4" fmla="*/ 94970 h 94984"/>
                  <a:gd name="connsiteX5" fmla="*/ 14065 w 19859"/>
                  <a:gd name="connsiteY5" fmla="*/ 92947 h 94984"/>
                  <a:gd name="connsiteX6" fmla="*/ 14008 w 19859"/>
                  <a:gd name="connsiteY6" fmla="*/ 92588 h 94984"/>
                  <a:gd name="connsiteX7" fmla="*/ -89 w 19859"/>
                  <a:gd name="connsiteY7" fmla="*/ 3434 h 94984"/>
                  <a:gd name="connsiteX8" fmla="*/ 2387 w 19859"/>
                  <a:gd name="connsiteY8" fmla="*/ 101 h 94984"/>
                  <a:gd name="connsiteX9" fmla="*/ 5816 w 19859"/>
                  <a:gd name="connsiteY9" fmla="*/ 2387 h 94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9" h="94984">
                    <a:moveTo>
                      <a:pt x="5816" y="2387"/>
                    </a:moveTo>
                    <a:lnTo>
                      <a:pt x="5816" y="2387"/>
                    </a:lnTo>
                    <a:lnTo>
                      <a:pt x="19723" y="91731"/>
                    </a:lnTo>
                    <a:cubicBezTo>
                      <a:pt x="19942" y="93293"/>
                      <a:pt x="18856" y="94740"/>
                      <a:pt x="17294" y="94963"/>
                    </a:cubicBezTo>
                    <a:cubicBezTo>
                      <a:pt x="17284" y="94965"/>
                      <a:pt x="17265" y="94967"/>
                      <a:pt x="17246" y="94970"/>
                    </a:cubicBezTo>
                    <a:cubicBezTo>
                      <a:pt x="15808" y="95290"/>
                      <a:pt x="14379" y="94385"/>
                      <a:pt x="14065" y="92947"/>
                    </a:cubicBezTo>
                    <a:cubicBezTo>
                      <a:pt x="14036" y="92829"/>
                      <a:pt x="14017" y="92709"/>
                      <a:pt x="14008" y="92588"/>
                    </a:cubicBezTo>
                    <a:lnTo>
                      <a:pt x="-89" y="3434"/>
                    </a:lnTo>
                    <a:cubicBezTo>
                      <a:pt x="-270" y="1846"/>
                      <a:pt x="816" y="390"/>
                      <a:pt x="2387" y="101"/>
                    </a:cubicBezTo>
                    <a:cubicBezTo>
                      <a:pt x="3959" y="-193"/>
                      <a:pt x="5483" y="821"/>
                      <a:pt x="5816" y="23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4" name="MG-任意多边形 923" hidden="1"/>
              <p:cNvSpPr/>
              <p:nvPr>
                <p:custDataLst>
                  <p:tags r:id="rId913"/>
                </p:custDataLst>
              </p:nvPr>
            </p:nvSpPr>
            <p:spPr>
              <a:xfrm>
                <a:off x="9570150" y="1022301"/>
                <a:ext cx="138611" cy="155920"/>
              </a:xfrm>
              <a:custGeom>
                <a:avLst/>
                <a:gdLst>
                  <a:gd name="connsiteX0" fmla="*/ 138408 w 138611"/>
                  <a:gd name="connsiteY0" fmla="*/ 151427 h 155920"/>
                  <a:gd name="connsiteX1" fmla="*/ 137265 w 138611"/>
                  <a:gd name="connsiteY1" fmla="*/ 154856 h 155920"/>
                  <a:gd name="connsiteX2" fmla="*/ 132284 w 138611"/>
                  <a:gd name="connsiteY2" fmla="*/ 155018 h 155920"/>
                  <a:gd name="connsiteX3" fmla="*/ 132122 w 138611"/>
                  <a:gd name="connsiteY3" fmla="*/ 154856 h 155920"/>
                  <a:gd name="connsiteX4" fmla="*/ 963 w 138611"/>
                  <a:gd name="connsiteY4" fmla="*/ 6266 h 155920"/>
                  <a:gd name="connsiteX5" fmla="*/ 934 w 138611"/>
                  <a:gd name="connsiteY5" fmla="*/ 1147 h 155920"/>
                  <a:gd name="connsiteX6" fmla="*/ 963 w 138611"/>
                  <a:gd name="connsiteY6" fmla="*/ 1123 h 155920"/>
                  <a:gd name="connsiteX7" fmla="*/ 6078 w 138611"/>
                  <a:gd name="connsiteY7" fmla="*/ 1098 h 155920"/>
                  <a:gd name="connsiteX8" fmla="*/ 6106 w 138611"/>
                  <a:gd name="connsiteY8" fmla="*/ 1123 h 155920"/>
                  <a:gd name="connsiteX9" fmla="*/ 137551 w 138611"/>
                  <a:gd name="connsiteY9" fmla="*/ 149808 h 155920"/>
                  <a:gd name="connsiteX10" fmla="*/ 138408 w 138611"/>
                  <a:gd name="connsiteY10" fmla="*/ 151427 h 15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611" h="155920">
                    <a:moveTo>
                      <a:pt x="138408" y="151427"/>
                    </a:moveTo>
                    <a:cubicBezTo>
                      <a:pt x="138713" y="152694"/>
                      <a:pt x="138266" y="154023"/>
                      <a:pt x="137265" y="154856"/>
                    </a:cubicBezTo>
                    <a:cubicBezTo>
                      <a:pt x="135932" y="156276"/>
                      <a:pt x="133703" y="156349"/>
                      <a:pt x="132284" y="155018"/>
                    </a:cubicBezTo>
                    <a:cubicBezTo>
                      <a:pt x="132227" y="154966"/>
                      <a:pt x="132170" y="154912"/>
                      <a:pt x="132122" y="154856"/>
                    </a:cubicBezTo>
                    <a:lnTo>
                      <a:pt x="963" y="6266"/>
                    </a:lnTo>
                    <a:cubicBezTo>
                      <a:pt x="-456" y="4859"/>
                      <a:pt x="-466" y="2568"/>
                      <a:pt x="934" y="1147"/>
                    </a:cubicBezTo>
                    <a:cubicBezTo>
                      <a:pt x="944" y="1139"/>
                      <a:pt x="953" y="1131"/>
                      <a:pt x="963" y="1123"/>
                    </a:cubicBezTo>
                    <a:cubicBezTo>
                      <a:pt x="2373" y="-298"/>
                      <a:pt x="4658" y="-309"/>
                      <a:pt x="6078" y="1098"/>
                    </a:cubicBezTo>
                    <a:cubicBezTo>
                      <a:pt x="6087" y="1106"/>
                      <a:pt x="6097" y="1114"/>
                      <a:pt x="6106" y="1123"/>
                    </a:cubicBezTo>
                    <a:lnTo>
                      <a:pt x="137551" y="149808"/>
                    </a:lnTo>
                    <a:cubicBezTo>
                      <a:pt x="137999" y="150247"/>
                      <a:pt x="138294" y="150812"/>
                      <a:pt x="138408" y="1514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5" name="MG-任意多边形 924" hidden="1"/>
              <p:cNvSpPr/>
              <p:nvPr>
                <p:custDataLst>
                  <p:tags r:id="rId914"/>
                </p:custDataLst>
              </p:nvPr>
            </p:nvSpPr>
            <p:spPr>
              <a:xfrm>
                <a:off x="9585424" y="1113084"/>
                <a:ext cx="121922" cy="63498"/>
              </a:xfrm>
              <a:custGeom>
                <a:avLst/>
                <a:gdLst>
                  <a:gd name="connsiteX0" fmla="*/ 121706 w 121922"/>
                  <a:gd name="connsiteY0" fmla="*/ 60930 h 63498"/>
                  <a:gd name="connsiteX1" fmla="*/ 121706 w 121922"/>
                  <a:gd name="connsiteY1" fmla="*/ 62359 h 63498"/>
                  <a:gd name="connsiteX2" fmla="*/ 118915 w 121922"/>
                  <a:gd name="connsiteY2" fmla="*/ 63342 h 63498"/>
                  <a:gd name="connsiteX3" fmla="*/ 118849 w 121922"/>
                  <a:gd name="connsiteY3" fmla="*/ 63311 h 63498"/>
                  <a:gd name="connsiteX4" fmla="*/ 1119 w 121922"/>
                  <a:gd name="connsiteY4" fmla="*/ 4066 h 63498"/>
                  <a:gd name="connsiteX5" fmla="*/ 43 w 121922"/>
                  <a:gd name="connsiteY5" fmla="*/ 1448 h 63498"/>
                  <a:gd name="connsiteX6" fmla="*/ 167 w 121922"/>
                  <a:gd name="connsiteY6" fmla="*/ 1208 h 63498"/>
                  <a:gd name="connsiteX7" fmla="*/ 3025 w 121922"/>
                  <a:gd name="connsiteY7" fmla="*/ 256 h 63498"/>
                  <a:gd name="connsiteX8" fmla="*/ 120563 w 121922"/>
                  <a:gd name="connsiteY8" fmla="*/ 59882 h 63498"/>
                  <a:gd name="connsiteX9" fmla="*/ 121706 w 121922"/>
                  <a:gd name="connsiteY9" fmla="*/ 60930 h 6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2" h="63498">
                    <a:moveTo>
                      <a:pt x="121706" y="60930"/>
                    </a:moveTo>
                    <a:cubicBezTo>
                      <a:pt x="121849" y="61396"/>
                      <a:pt x="121849" y="61893"/>
                      <a:pt x="121706" y="62359"/>
                    </a:cubicBezTo>
                    <a:cubicBezTo>
                      <a:pt x="121201" y="63402"/>
                      <a:pt x="119953" y="63842"/>
                      <a:pt x="118915" y="63342"/>
                    </a:cubicBezTo>
                    <a:cubicBezTo>
                      <a:pt x="118887" y="63332"/>
                      <a:pt x="118867" y="63322"/>
                      <a:pt x="118849" y="63311"/>
                    </a:cubicBezTo>
                    <a:lnTo>
                      <a:pt x="1119" y="4066"/>
                    </a:lnTo>
                    <a:cubicBezTo>
                      <a:pt x="100" y="3639"/>
                      <a:pt x="-376" y="2467"/>
                      <a:pt x="43" y="1448"/>
                    </a:cubicBezTo>
                    <a:cubicBezTo>
                      <a:pt x="81" y="1365"/>
                      <a:pt x="120" y="1285"/>
                      <a:pt x="167" y="1208"/>
                    </a:cubicBezTo>
                    <a:cubicBezTo>
                      <a:pt x="719" y="182"/>
                      <a:pt x="1967" y="-236"/>
                      <a:pt x="3025" y="256"/>
                    </a:cubicBezTo>
                    <a:lnTo>
                      <a:pt x="120563" y="59882"/>
                    </a:lnTo>
                    <a:cubicBezTo>
                      <a:pt x="121049" y="60100"/>
                      <a:pt x="121449" y="60467"/>
                      <a:pt x="121706" y="60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6" name="MG-任意多边形 925" hidden="1"/>
              <p:cNvSpPr/>
              <p:nvPr>
                <p:custDataLst>
                  <p:tags r:id="rId915"/>
                </p:custDataLst>
              </p:nvPr>
            </p:nvSpPr>
            <p:spPr>
              <a:xfrm>
                <a:off x="9893060" y="2292191"/>
                <a:ext cx="45457" cy="33334"/>
              </a:xfrm>
              <a:custGeom>
                <a:avLst/>
                <a:gdLst>
                  <a:gd name="connsiteX0" fmla="*/ 45242 w 45457"/>
                  <a:gd name="connsiteY0" fmla="*/ 31681 h 33334"/>
                  <a:gd name="connsiteX1" fmla="*/ 45242 w 45457"/>
                  <a:gd name="connsiteY1" fmla="*/ 32919 h 33334"/>
                  <a:gd name="connsiteX2" fmla="*/ 43089 w 45457"/>
                  <a:gd name="connsiteY2" fmla="*/ 32957 h 33334"/>
                  <a:gd name="connsiteX3" fmla="*/ 43051 w 45457"/>
                  <a:gd name="connsiteY3" fmla="*/ 32919 h 33334"/>
                  <a:gd name="connsiteX4" fmla="*/ 474 w 45457"/>
                  <a:gd name="connsiteY4" fmla="*/ 2915 h 33334"/>
                  <a:gd name="connsiteX5" fmla="*/ 265 w 45457"/>
                  <a:gd name="connsiteY5" fmla="*/ 639 h 33334"/>
                  <a:gd name="connsiteX6" fmla="*/ 2284 w 45457"/>
                  <a:gd name="connsiteY6" fmla="*/ 248 h 33334"/>
                  <a:gd name="connsiteX7" fmla="*/ 44861 w 45457"/>
                  <a:gd name="connsiteY7" fmla="*/ 30347 h 33334"/>
                  <a:gd name="connsiteX8" fmla="*/ 45242 w 45457"/>
                  <a:gd name="connsiteY8" fmla="*/ 31681 h 3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57" h="33334">
                    <a:moveTo>
                      <a:pt x="45242" y="31681"/>
                    </a:moveTo>
                    <a:cubicBezTo>
                      <a:pt x="45385" y="32081"/>
                      <a:pt x="45385" y="32519"/>
                      <a:pt x="45242" y="32919"/>
                    </a:cubicBezTo>
                    <a:cubicBezTo>
                      <a:pt x="44661" y="33529"/>
                      <a:pt x="43689" y="33538"/>
                      <a:pt x="43089" y="32957"/>
                    </a:cubicBezTo>
                    <a:cubicBezTo>
                      <a:pt x="43070" y="32948"/>
                      <a:pt x="43061" y="32929"/>
                      <a:pt x="43051" y="32919"/>
                    </a:cubicBezTo>
                    <a:lnTo>
                      <a:pt x="474" y="2915"/>
                    </a:lnTo>
                    <a:cubicBezTo>
                      <a:pt x="-211" y="2344"/>
                      <a:pt x="-307" y="1325"/>
                      <a:pt x="265" y="639"/>
                    </a:cubicBezTo>
                    <a:cubicBezTo>
                      <a:pt x="760" y="39"/>
                      <a:pt x="1608" y="-123"/>
                      <a:pt x="2284" y="248"/>
                    </a:cubicBezTo>
                    <a:lnTo>
                      <a:pt x="44861" y="30347"/>
                    </a:lnTo>
                    <a:cubicBezTo>
                      <a:pt x="45127" y="30738"/>
                      <a:pt x="45261" y="31205"/>
                      <a:pt x="45242" y="316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7" name="MG-任意多边形 926" hidden="1"/>
              <p:cNvSpPr/>
              <p:nvPr>
                <p:custDataLst>
                  <p:tags r:id="rId916"/>
                </p:custDataLst>
              </p:nvPr>
            </p:nvSpPr>
            <p:spPr>
              <a:xfrm>
                <a:off x="9892556" y="2292159"/>
                <a:ext cx="68642" cy="79634"/>
              </a:xfrm>
              <a:custGeom>
                <a:avLst/>
                <a:gdLst>
                  <a:gd name="connsiteX0" fmla="*/ 68511 w 68642"/>
                  <a:gd name="connsiteY0" fmla="*/ 77433 h 79634"/>
                  <a:gd name="connsiteX1" fmla="*/ 67940 w 68642"/>
                  <a:gd name="connsiteY1" fmla="*/ 79147 h 79634"/>
                  <a:gd name="connsiteX2" fmla="*/ 65377 w 68642"/>
                  <a:gd name="connsiteY2" fmla="*/ 79157 h 79634"/>
                  <a:gd name="connsiteX3" fmla="*/ 65368 w 68642"/>
                  <a:gd name="connsiteY3" fmla="*/ 79147 h 79634"/>
                  <a:gd name="connsiteX4" fmla="*/ 312 w 68642"/>
                  <a:gd name="connsiteY4" fmla="*/ 2947 h 79634"/>
                  <a:gd name="connsiteX5" fmla="*/ 502 w 68642"/>
                  <a:gd name="connsiteY5" fmla="*/ 471 h 79634"/>
                  <a:gd name="connsiteX6" fmla="*/ 2979 w 68642"/>
                  <a:gd name="connsiteY6" fmla="*/ 661 h 79634"/>
                  <a:gd name="connsiteX7" fmla="*/ 68130 w 68642"/>
                  <a:gd name="connsiteY7" fmla="*/ 76861 h 79634"/>
                  <a:gd name="connsiteX8" fmla="*/ 68511 w 68642"/>
                  <a:gd name="connsiteY8" fmla="*/ 77433 h 7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42" h="79634">
                    <a:moveTo>
                      <a:pt x="68511" y="77433"/>
                    </a:moveTo>
                    <a:cubicBezTo>
                      <a:pt x="68606" y="78061"/>
                      <a:pt x="68397" y="78700"/>
                      <a:pt x="67940" y="79147"/>
                    </a:cubicBezTo>
                    <a:cubicBezTo>
                      <a:pt x="67235" y="79862"/>
                      <a:pt x="66092" y="79862"/>
                      <a:pt x="65377" y="79157"/>
                    </a:cubicBezTo>
                    <a:cubicBezTo>
                      <a:pt x="65377" y="79157"/>
                      <a:pt x="65368" y="79147"/>
                      <a:pt x="65368" y="79147"/>
                    </a:cubicBezTo>
                    <a:lnTo>
                      <a:pt x="312" y="2947"/>
                    </a:lnTo>
                    <a:cubicBezTo>
                      <a:pt x="-317" y="2214"/>
                      <a:pt x="-231" y="1099"/>
                      <a:pt x="502" y="471"/>
                    </a:cubicBezTo>
                    <a:cubicBezTo>
                      <a:pt x="1236" y="-158"/>
                      <a:pt x="2350" y="-72"/>
                      <a:pt x="2979" y="661"/>
                    </a:cubicBezTo>
                    <a:lnTo>
                      <a:pt x="68130" y="76861"/>
                    </a:lnTo>
                    <a:cubicBezTo>
                      <a:pt x="68292" y="77023"/>
                      <a:pt x="68416" y="77223"/>
                      <a:pt x="68511" y="77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8" name="MG-任意多边形 927" hidden="1"/>
              <p:cNvSpPr/>
              <p:nvPr>
                <p:custDataLst>
                  <p:tags r:id="rId917"/>
                </p:custDataLst>
              </p:nvPr>
            </p:nvSpPr>
            <p:spPr>
              <a:xfrm>
                <a:off x="9935599" y="2322949"/>
                <a:ext cx="25041" cy="48185"/>
              </a:xfrm>
              <a:custGeom>
                <a:avLst/>
                <a:gdLst>
                  <a:gd name="connsiteX0" fmla="*/ 24896 w 25041"/>
                  <a:gd name="connsiteY0" fmla="*/ 46738 h 48185"/>
                  <a:gd name="connsiteX1" fmla="*/ 24229 w 25041"/>
                  <a:gd name="connsiteY1" fmla="*/ 48072 h 48185"/>
                  <a:gd name="connsiteX2" fmla="*/ 22658 w 25041"/>
                  <a:gd name="connsiteY2" fmla="*/ 47691 h 48185"/>
                  <a:gd name="connsiteX3" fmla="*/ 22610 w 25041"/>
                  <a:gd name="connsiteY3" fmla="*/ 47596 h 48185"/>
                  <a:gd name="connsiteX4" fmla="*/ 36 w 25041"/>
                  <a:gd name="connsiteY4" fmla="*/ 1780 h 48185"/>
                  <a:gd name="connsiteX5" fmla="*/ 474 w 25041"/>
                  <a:gd name="connsiteY5" fmla="*/ 228 h 48185"/>
                  <a:gd name="connsiteX6" fmla="*/ 607 w 25041"/>
                  <a:gd name="connsiteY6" fmla="*/ 161 h 48185"/>
                  <a:gd name="connsiteX7" fmla="*/ 2227 w 25041"/>
                  <a:gd name="connsiteY7" fmla="*/ 733 h 48185"/>
                  <a:gd name="connsiteX8" fmla="*/ 24801 w 25041"/>
                  <a:gd name="connsiteY8" fmla="*/ 46453 h 4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041" h="48185">
                    <a:moveTo>
                      <a:pt x="24896" y="46738"/>
                    </a:moveTo>
                    <a:cubicBezTo>
                      <a:pt x="25039" y="47291"/>
                      <a:pt x="24753" y="47853"/>
                      <a:pt x="24229" y="48072"/>
                    </a:cubicBezTo>
                    <a:cubicBezTo>
                      <a:pt x="23687" y="48396"/>
                      <a:pt x="22991" y="48224"/>
                      <a:pt x="22658" y="47691"/>
                    </a:cubicBezTo>
                    <a:cubicBezTo>
                      <a:pt x="22639" y="47653"/>
                      <a:pt x="22629" y="47624"/>
                      <a:pt x="22610" y="47596"/>
                    </a:cubicBezTo>
                    <a:lnTo>
                      <a:pt x="36" y="1780"/>
                    </a:lnTo>
                    <a:cubicBezTo>
                      <a:pt x="-269" y="1228"/>
                      <a:pt x="-78" y="533"/>
                      <a:pt x="474" y="228"/>
                    </a:cubicBezTo>
                    <a:cubicBezTo>
                      <a:pt x="522" y="199"/>
                      <a:pt x="560" y="180"/>
                      <a:pt x="607" y="161"/>
                    </a:cubicBezTo>
                    <a:cubicBezTo>
                      <a:pt x="1217" y="-115"/>
                      <a:pt x="1931" y="142"/>
                      <a:pt x="2227" y="733"/>
                    </a:cubicBezTo>
                    <a:lnTo>
                      <a:pt x="24801" y="46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9" name="MG-任意多边形 928" hidden="1"/>
              <p:cNvSpPr/>
              <p:nvPr>
                <p:custDataLst>
                  <p:tags r:id="rId918"/>
                </p:custDataLst>
              </p:nvPr>
            </p:nvSpPr>
            <p:spPr>
              <a:xfrm>
                <a:off x="10096649" y="2193833"/>
                <a:ext cx="78027" cy="51944"/>
              </a:xfrm>
              <a:custGeom>
                <a:avLst/>
                <a:gdLst>
                  <a:gd name="connsiteX0" fmla="*/ 77873 w 78027"/>
                  <a:gd name="connsiteY0" fmla="*/ 1737 h 51944"/>
                  <a:gd name="connsiteX1" fmla="*/ 76921 w 78027"/>
                  <a:gd name="connsiteY1" fmla="*/ 4023 h 51944"/>
                  <a:gd name="connsiteX2" fmla="*/ 3292 w 78027"/>
                  <a:gd name="connsiteY2" fmla="*/ 51648 h 51944"/>
                  <a:gd name="connsiteX3" fmla="*/ 245 w 78027"/>
                  <a:gd name="connsiteY3" fmla="*/ 51076 h 51944"/>
                  <a:gd name="connsiteX4" fmla="*/ 883 w 78027"/>
                  <a:gd name="connsiteY4" fmla="*/ 48048 h 51944"/>
                  <a:gd name="connsiteX5" fmla="*/ 911 w 78027"/>
                  <a:gd name="connsiteY5" fmla="*/ 48028 h 51944"/>
                  <a:gd name="connsiteX6" fmla="*/ 74540 w 78027"/>
                  <a:gd name="connsiteY6" fmla="*/ 403 h 51944"/>
                  <a:gd name="connsiteX7" fmla="*/ 77568 w 78027"/>
                  <a:gd name="connsiteY7" fmla="*/ 1042 h 51944"/>
                  <a:gd name="connsiteX8" fmla="*/ 77588 w 78027"/>
                  <a:gd name="connsiteY8" fmla="*/ 1070 h 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027" h="51944">
                    <a:moveTo>
                      <a:pt x="77873" y="1737"/>
                    </a:moveTo>
                    <a:cubicBezTo>
                      <a:pt x="78054" y="2623"/>
                      <a:pt x="77683" y="3528"/>
                      <a:pt x="76921" y="4023"/>
                    </a:cubicBezTo>
                    <a:lnTo>
                      <a:pt x="3292" y="51648"/>
                    </a:lnTo>
                    <a:cubicBezTo>
                      <a:pt x="2283" y="52277"/>
                      <a:pt x="959" y="52029"/>
                      <a:pt x="245" y="51076"/>
                    </a:cubicBezTo>
                    <a:cubicBezTo>
                      <a:pt x="-413" y="50067"/>
                      <a:pt x="-127" y="48705"/>
                      <a:pt x="883" y="48048"/>
                    </a:cubicBezTo>
                    <a:cubicBezTo>
                      <a:pt x="892" y="48038"/>
                      <a:pt x="902" y="48038"/>
                      <a:pt x="911" y="48028"/>
                    </a:cubicBezTo>
                    <a:lnTo>
                      <a:pt x="74540" y="403"/>
                    </a:lnTo>
                    <a:cubicBezTo>
                      <a:pt x="75549" y="-254"/>
                      <a:pt x="76911" y="32"/>
                      <a:pt x="77568" y="1042"/>
                    </a:cubicBezTo>
                    <a:cubicBezTo>
                      <a:pt x="77578" y="1051"/>
                      <a:pt x="77578" y="1061"/>
                      <a:pt x="77588" y="10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0" name="MG-任意多边形 929" hidden="1"/>
              <p:cNvSpPr/>
              <p:nvPr>
                <p:custDataLst>
                  <p:tags r:id="rId919"/>
                </p:custDataLst>
              </p:nvPr>
            </p:nvSpPr>
            <p:spPr>
              <a:xfrm>
                <a:off x="10171171" y="2049588"/>
                <a:ext cx="72360" cy="147772"/>
              </a:xfrm>
              <a:custGeom>
                <a:avLst/>
                <a:gdLst>
                  <a:gd name="connsiteX0" fmla="*/ 72216 w 72360"/>
                  <a:gd name="connsiteY0" fmla="*/ 1107 h 147772"/>
                  <a:gd name="connsiteX1" fmla="*/ 72216 w 72360"/>
                  <a:gd name="connsiteY1" fmla="*/ 1965 h 147772"/>
                  <a:gd name="connsiteX2" fmla="*/ 2493 w 72360"/>
                  <a:gd name="connsiteY2" fmla="*/ 147030 h 147772"/>
                  <a:gd name="connsiteX3" fmla="*/ 684 w 72360"/>
                  <a:gd name="connsiteY3" fmla="*/ 147697 h 147772"/>
                  <a:gd name="connsiteX4" fmla="*/ 17 w 72360"/>
                  <a:gd name="connsiteY4" fmla="*/ 145887 h 147772"/>
                  <a:gd name="connsiteX5" fmla="*/ 69740 w 72360"/>
                  <a:gd name="connsiteY5" fmla="*/ 822 h 147772"/>
                  <a:gd name="connsiteX6" fmla="*/ 71550 w 72360"/>
                  <a:gd name="connsiteY6" fmla="*/ 155 h 147772"/>
                  <a:gd name="connsiteX7" fmla="*/ 72216 w 72360"/>
                  <a:gd name="connsiteY7" fmla="*/ 1107 h 14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360" h="147772">
                    <a:moveTo>
                      <a:pt x="72216" y="1107"/>
                    </a:moveTo>
                    <a:cubicBezTo>
                      <a:pt x="72264" y="1393"/>
                      <a:pt x="72264" y="1679"/>
                      <a:pt x="72216" y="1965"/>
                    </a:cubicBezTo>
                    <a:lnTo>
                      <a:pt x="2493" y="147030"/>
                    </a:lnTo>
                    <a:cubicBezTo>
                      <a:pt x="2179" y="147716"/>
                      <a:pt x="1369" y="148011"/>
                      <a:pt x="684" y="147697"/>
                    </a:cubicBezTo>
                    <a:cubicBezTo>
                      <a:pt x="-2" y="147383"/>
                      <a:pt x="-297" y="146573"/>
                      <a:pt x="17" y="145887"/>
                    </a:cubicBezTo>
                    <a:lnTo>
                      <a:pt x="69740" y="822"/>
                    </a:lnTo>
                    <a:cubicBezTo>
                      <a:pt x="70083" y="164"/>
                      <a:pt x="70864" y="-121"/>
                      <a:pt x="71550" y="155"/>
                    </a:cubicBezTo>
                    <a:cubicBezTo>
                      <a:pt x="71892" y="374"/>
                      <a:pt x="72131" y="717"/>
                      <a:pt x="72216" y="11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1" name="MG-任意多边形 930" hidden="1"/>
              <p:cNvSpPr/>
              <p:nvPr>
                <p:custDataLst>
                  <p:tags r:id="rId920"/>
                </p:custDataLst>
              </p:nvPr>
            </p:nvSpPr>
            <p:spPr>
              <a:xfrm>
                <a:off x="10170556" y="2145344"/>
                <a:ext cx="153170" cy="52132"/>
              </a:xfrm>
              <a:custGeom>
                <a:avLst/>
                <a:gdLst>
                  <a:gd name="connsiteX0" fmla="*/ 153033 w 153170"/>
                  <a:gd name="connsiteY0" fmla="*/ 1268 h 52132"/>
                  <a:gd name="connsiteX1" fmla="*/ 152080 w 153170"/>
                  <a:gd name="connsiteY1" fmla="*/ 2982 h 52132"/>
                  <a:gd name="connsiteX2" fmla="*/ 1871 w 153170"/>
                  <a:gd name="connsiteY2" fmla="*/ 52131 h 52132"/>
                  <a:gd name="connsiteX3" fmla="*/ -34 w 153170"/>
                  <a:gd name="connsiteY3" fmla="*/ 51179 h 52132"/>
                  <a:gd name="connsiteX4" fmla="*/ 918 w 153170"/>
                  <a:gd name="connsiteY4" fmla="*/ 49274 h 52132"/>
                  <a:gd name="connsiteX5" fmla="*/ 151127 w 153170"/>
                  <a:gd name="connsiteY5" fmla="*/ 125 h 52132"/>
                  <a:gd name="connsiteX6" fmla="*/ 153033 w 153170"/>
                  <a:gd name="connsiteY6" fmla="*/ 1077 h 5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170" h="52132">
                    <a:moveTo>
                      <a:pt x="153033" y="1268"/>
                    </a:moveTo>
                    <a:cubicBezTo>
                      <a:pt x="153176" y="1992"/>
                      <a:pt x="152775" y="2716"/>
                      <a:pt x="152080" y="2982"/>
                    </a:cubicBezTo>
                    <a:lnTo>
                      <a:pt x="1871" y="52131"/>
                    </a:lnTo>
                    <a:cubicBezTo>
                      <a:pt x="1090" y="52331"/>
                      <a:pt x="271" y="51931"/>
                      <a:pt x="-34" y="51179"/>
                    </a:cubicBezTo>
                    <a:cubicBezTo>
                      <a:pt x="-291" y="50388"/>
                      <a:pt x="137" y="49540"/>
                      <a:pt x="918" y="49274"/>
                    </a:cubicBezTo>
                    <a:lnTo>
                      <a:pt x="151127" y="125"/>
                    </a:lnTo>
                    <a:cubicBezTo>
                      <a:pt x="151918" y="-132"/>
                      <a:pt x="152766" y="296"/>
                      <a:pt x="153033" y="10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2" name="MG-任意多边形 931" hidden="1"/>
              <p:cNvSpPr/>
              <p:nvPr>
                <p:custDataLst>
                  <p:tags r:id="rId921"/>
                </p:custDataLst>
              </p:nvPr>
            </p:nvSpPr>
            <p:spPr>
              <a:xfrm>
                <a:off x="10312587" y="1894508"/>
                <a:ext cx="51075" cy="94722"/>
              </a:xfrm>
              <a:custGeom>
                <a:avLst/>
                <a:gdLst>
                  <a:gd name="connsiteX0" fmla="*/ 50911 w 51075"/>
                  <a:gd name="connsiteY0" fmla="*/ 92370 h 94722"/>
                  <a:gd name="connsiteX1" fmla="*/ 49863 w 51075"/>
                  <a:gd name="connsiteY1" fmla="*/ 94560 h 94722"/>
                  <a:gd name="connsiteX2" fmla="*/ 47196 w 51075"/>
                  <a:gd name="connsiteY2" fmla="*/ 93703 h 94722"/>
                  <a:gd name="connsiteX3" fmla="*/ 142 w 51075"/>
                  <a:gd name="connsiteY3" fmla="*/ 3025 h 94722"/>
                  <a:gd name="connsiteX4" fmla="*/ 923 w 51075"/>
                  <a:gd name="connsiteY4" fmla="*/ 305 h 94722"/>
                  <a:gd name="connsiteX5" fmla="*/ 1000 w 51075"/>
                  <a:gd name="connsiteY5" fmla="*/ 263 h 94722"/>
                  <a:gd name="connsiteX6" fmla="*/ 3667 w 51075"/>
                  <a:gd name="connsiteY6" fmla="*/ 1120 h 94722"/>
                  <a:gd name="connsiteX7" fmla="*/ 50720 w 51075"/>
                  <a:gd name="connsiteY7" fmla="*/ 91893 h 94722"/>
                  <a:gd name="connsiteX8" fmla="*/ 50911 w 51075"/>
                  <a:gd name="connsiteY8" fmla="*/ 92370 h 94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075" h="94722">
                    <a:moveTo>
                      <a:pt x="50911" y="92370"/>
                    </a:moveTo>
                    <a:cubicBezTo>
                      <a:pt x="51130" y="93256"/>
                      <a:pt x="50691" y="94176"/>
                      <a:pt x="49863" y="94560"/>
                    </a:cubicBezTo>
                    <a:cubicBezTo>
                      <a:pt x="48891" y="95049"/>
                      <a:pt x="47701" y="94668"/>
                      <a:pt x="47196" y="93703"/>
                    </a:cubicBezTo>
                    <a:lnTo>
                      <a:pt x="142" y="3025"/>
                    </a:lnTo>
                    <a:cubicBezTo>
                      <a:pt x="-391" y="2059"/>
                      <a:pt x="-48" y="842"/>
                      <a:pt x="923" y="305"/>
                    </a:cubicBezTo>
                    <a:cubicBezTo>
                      <a:pt x="942" y="290"/>
                      <a:pt x="971" y="276"/>
                      <a:pt x="1000" y="263"/>
                    </a:cubicBezTo>
                    <a:cubicBezTo>
                      <a:pt x="1971" y="-226"/>
                      <a:pt x="3162" y="155"/>
                      <a:pt x="3667" y="1120"/>
                    </a:cubicBezTo>
                    <a:lnTo>
                      <a:pt x="50720" y="91893"/>
                    </a:lnTo>
                    <a:cubicBezTo>
                      <a:pt x="50834" y="92026"/>
                      <a:pt x="50901" y="92193"/>
                      <a:pt x="50911" y="92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3" name="MG-任意多边形 932" hidden="1"/>
              <p:cNvSpPr/>
              <p:nvPr>
                <p:custDataLst>
                  <p:tags r:id="rId922"/>
                </p:custDataLst>
              </p:nvPr>
            </p:nvSpPr>
            <p:spPr>
              <a:xfrm>
                <a:off x="9425432" y="1208626"/>
                <a:ext cx="116583" cy="15656"/>
              </a:xfrm>
              <a:custGeom>
                <a:avLst/>
                <a:gdLst>
                  <a:gd name="connsiteX0" fmla="*/ 116439 w 116583"/>
                  <a:gd name="connsiteY0" fmla="*/ 11966 h 15656"/>
                  <a:gd name="connsiteX1" fmla="*/ 116439 w 116583"/>
                  <a:gd name="connsiteY1" fmla="*/ 12918 h 15656"/>
                  <a:gd name="connsiteX2" fmla="*/ 113324 w 116583"/>
                  <a:gd name="connsiteY2" fmla="*/ 15701 h 15656"/>
                  <a:gd name="connsiteX3" fmla="*/ 113105 w 116583"/>
                  <a:gd name="connsiteY3" fmla="*/ 15680 h 15656"/>
                  <a:gd name="connsiteX4" fmla="*/ 2711 w 116583"/>
                  <a:gd name="connsiteY4" fmla="*/ 6155 h 15656"/>
                  <a:gd name="connsiteX5" fmla="*/ -99 w 116583"/>
                  <a:gd name="connsiteY5" fmla="*/ 2869 h 15656"/>
                  <a:gd name="connsiteX6" fmla="*/ 3187 w 116583"/>
                  <a:gd name="connsiteY6" fmla="*/ 59 h 15656"/>
                  <a:gd name="connsiteX7" fmla="*/ 113677 w 116583"/>
                  <a:gd name="connsiteY7" fmla="*/ 9584 h 15656"/>
                  <a:gd name="connsiteX8" fmla="*/ 116439 w 116583"/>
                  <a:gd name="connsiteY8" fmla="*/ 11966 h 15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583" h="15656">
                    <a:moveTo>
                      <a:pt x="116439" y="11966"/>
                    </a:moveTo>
                    <a:cubicBezTo>
                      <a:pt x="116487" y="12281"/>
                      <a:pt x="116487" y="12603"/>
                      <a:pt x="116439" y="12918"/>
                    </a:cubicBezTo>
                    <a:cubicBezTo>
                      <a:pt x="116344" y="14546"/>
                      <a:pt x="114953" y="15792"/>
                      <a:pt x="113324" y="15701"/>
                    </a:cubicBezTo>
                    <a:cubicBezTo>
                      <a:pt x="113248" y="15697"/>
                      <a:pt x="113182" y="15690"/>
                      <a:pt x="113105" y="15680"/>
                    </a:cubicBezTo>
                    <a:lnTo>
                      <a:pt x="2711" y="6155"/>
                    </a:lnTo>
                    <a:cubicBezTo>
                      <a:pt x="1025" y="6024"/>
                      <a:pt x="-233" y="4552"/>
                      <a:pt x="-99" y="2869"/>
                    </a:cubicBezTo>
                    <a:cubicBezTo>
                      <a:pt x="34" y="1186"/>
                      <a:pt x="1501" y="-72"/>
                      <a:pt x="3187" y="59"/>
                    </a:cubicBezTo>
                    <a:lnTo>
                      <a:pt x="113677" y="9584"/>
                    </a:lnTo>
                    <a:cubicBezTo>
                      <a:pt x="115010" y="9708"/>
                      <a:pt x="116125" y="10665"/>
                      <a:pt x="116439" y="11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4" name="MG-任意多边形 933" hidden="1"/>
              <p:cNvSpPr/>
              <p:nvPr>
                <p:custDataLst>
                  <p:tags r:id="rId923"/>
                </p:custDataLst>
              </p:nvPr>
            </p:nvSpPr>
            <p:spPr>
              <a:xfrm>
                <a:off x="9424842" y="1165985"/>
                <a:ext cx="54926" cy="50096"/>
              </a:xfrm>
              <a:custGeom>
                <a:avLst/>
                <a:gdLst>
                  <a:gd name="connsiteX0" fmla="*/ 54736 w 54926"/>
                  <a:gd name="connsiteY0" fmla="*/ 2790 h 50096"/>
                  <a:gd name="connsiteX1" fmla="*/ 53593 w 54926"/>
                  <a:gd name="connsiteY1" fmla="*/ 6219 h 50096"/>
                  <a:gd name="connsiteX2" fmla="*/ 5968 w 54926"/>
                  <a:gd name="connsiteY2" fmla="*/ 49081 h 50096"/>
                  <a:gd name="connsiteX3" fmla="*/ 987 w 54926"/>
                  <a:gd name="connsiteY3" fmla="*/ 49146 h 50096"/>
                  <a:gd name="connsiteX4" fmla="*/ 920 w 54926"/>
                  <a:gd name="connsiteY4" fmla="*/ 49081 h 50096"/>
                  <a:gd name="connsiteX5" fmla="*/ 920 w 54926"/>
                  <a:gd name="connsiteY5" fmla="*/ 44033 h 50096"/>
                  <a:gd name="connsiteX6" fmla="*/ 48545 w 54926"/>
                  <a:gd name="connsiteY6" fmla="*/ 1075 h 50096"/>
                  <a:gd name="connsiteX7" fmla="*/ 53593 w 54926"/>
                  <a:gd name="connsiteY7" fmla="*/ 1075 h 50096"/>
                  <a:gd name="connsiteX8" fmla="*/ 54736 w 54926"/>
                  <a:gd name="connsiteY8" fmla="*/ 2790 h 50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926" h="50096">
                    <a:moveTo>
                      <a:pt x="54736" y="2790"/>
                    </a:moveTo>
                    <a:cubicBezTo>
                      <a:pt x="55012" y="4056"/>
                      <a:pt x="54574" y="5373"/>
                      <a:pt x="53593" y="6219"/>
                    </a:cubicBezTo>
                    <a:lnTo>
                      <a:pt x="5968" y="49081"/>
                    </a:lnTo>
                    <a:cubicBezTo>
                      <a:pt x="4606" y="50476"/>
                      <a:pt x="2377" y="50504"/>
                      <a:pt x="987" y="49146"/>
                    </a:cubicBezTo>
                    <a:cubicBezTo>
                      <a:pt x="958" y="49125"/>
                      <a:pt x="939" y="49103"/>
                      <a:pt x="920" y="49081"/>
                    </a:cubicBezTo>
                    <a:cubicBezTo>
                      <a:pt x="-452" y="47676"/>
                      <a:pt x="-452" y="45438"/>
                      <a:pt x="920" y="44033"/>
                    </a:cubicBezTo>
                    <a:lnTo>
                      <a:pt x="48545" y="1075"/>
                    </a:lnTo>
                    <a:cubicBezTo>
                      <a:pt x="49955" y="-292"/>
                      <a:pt x="52183" y="-292"/>
                      <a:pt x="53593" y="1075"/>
                    </a:cubicBezTo>
                    <a:cubicBezTo>
                      <a:pt x="54164" y="1491"/>
                      <a:pt x="54574" y="2100"/>
                      <a:pt x="54736" y="27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5" name="MG-任意多边形 934" hidden="1"/>
              <p:cNvSpPr/>
              <p:nvPr>
                <p:custDataLst>
                  <p:tags r:id="rId924"/>
                </p:custDataLst>
              </p:nvPr>
            </p:nvSpPr>
            <p:spPr>
              <a:xfrm>
                <a:off x="9425668" y="1209065"/>
                <a:ext cx="113030" cy="71482"/>
              </a:xfrm>
              <a:custGeom>
                <a:avLst/>
                <a:gdLst>
                  <a:gd name="connsiteX0" fmla="*/ 112679 w 113030"/>
                  <a:gd name="connsiteY0" fmla="*/ 67534 h 71482"/>
                  <a:gd name="connsiteX1" fmla="*/ 112679 w 113030"/>
                  <a:gd name="connsiteY1" fmla="*/ 69915 h 71482"/>
                  <a:gd name="connsiteX2" fmla="*/ 108107 w 113030"/>
                  <a:gd name="connsiteY2" fmla="*/ 71058 h 71482"/>
                  <a:gd name="connsiteX3" fmla="*/ 1427 w 113030"/>
                  <a:gd name="connsiteY3" fmla="*/ 6193 h 71482"/>
                  <a:gd name="connsiteX4" fmla="*/ 417 w 113030"/>
                  <a:gd name="connsiteY4" fmla="*/ 1588 h 71482"/>
                  <a:gd name="connsiteX5" fmla="*/ 4856 w 113030"/>
                  <a:gd name="connsiteY5" fmla="*/ 478 h 71482"/>
                  <a:gd name="connsiteX6" fmla="*/ 111536 w 113030"/>
                  <a:gd name="connsiteY6" fmla="*/ 65343 h 71482"/>
                  <a:gd name="connsiteX7" fmla="*/ 112679 w 113030"/>
                  <a:gd name="connsiteY7" fmla="*/ 67534 h 7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030" h="71482">
                    <a:moveTo>
                      <a:pt x="112679" y="67534"/>
                    </a:moveTo>
                    <a:cubicBezTo>
                      <a:pt x="113003" y="68295"/>
                      <a:pt x="113003" y="69154"/>
                      <a:pt x="112679" y="69915"/>
                    </a:cubicBezTo>
                    <a:cubicBezTo>
                      <a:pt x="111736" y="71492"/>
                      <a:pt x="109688" y="72004"/>
                      <a:pt x="108107" y="71058"/>
                    </a:cubicBezTo>
                    <a:lnTo>
                      <a:pt x="1427" y="6193"/>
                    </a:lnTo>
                    <a:cubicBezTo>
                      <a:pt x="-125" y="5201"/>
                      <a:pt x="-573" y="3139"/>
                      <a:pt x="417" y="1588"/>
                    </a:cubicBezTo>
                    <a:cubicBezTo>
                      <a:pt x="1370" y="100"/>
                      <a:pt x="3313" y="-388"/>
                      <a:pt x="4856" y="478"/>
                    </a:cubicBezTo>
                    <a:lnTo>
                      <a:pt x="111536" y="65343"/>
                    </a:lnTo>
                    <a:cubicBezTo>
                      <a:pt x="112174" y="65906"/>
                      <a:pt x="112584" y="66687"/>
                      <a:pt x="112679" y="67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6" name="MG-任意多边形 935" hidden="1"/>
              <p:cNvSpPr/>
              <p:nvPr>
                <p:custDataLst>
                  <p:tags r:id="rId925"/>
                </p:custDataLst>
              </p:nvPr>
            </p:nvSpPr>
            <p:spPr>
              <a:xfrm>
                <a:off x="9532924" y="1274897"/>
                <a:ext cx="164957" cy="50606"/>
              </a:xfrm>
              <a:custGeom>
                <a:avLst/>
                <a:gdLst>
                  <a:gd name="connsiteX0" fmla="*/ 164776 w 164957"/>
                  <a:gd name="connsiteY0" fmla="*/ 47802 h 50606"/>
                  <a:gd name="connsiteX1" fmla="*/ 163129 w 164957"/>
                  <a:gd name="connsiteY1" fmla="*/ 50585 h 50606"/>
                  <a:gd name="connsiteX2" fmla="*/ 161919 w 164957"/>
                  <a:gd name="connsiteY2" fmla="*/ 50564 h 50606"/>
                  <a:gd name="connsiteX3" fmla="*/ 1518 w 164957"/>
                  <a:gd name="connsiteY3" fmla="*/ 4654 h 50606"/>
                  <a:gd name="connsiteX4" fmla="*/ -6 w 164957"/>
                  <a:gd name="connsiteY4" fmla="*/ 1701 h 50606"/>
                  <a:gd name="connsiteX5" fmla="*/ 2661 w 164957"/>
                  <a:gd name="connsiteY5" fmla="*/ 118 h 50606"/>
                  <a:gd name="connsiteX6" fmla="*/ 2851 w 164957"/>
                  <a:gd name="connsiteY6" fmla="*/ 177 h 50606"/>
                  <a:gd name="connsiteX7" fmla="*/ 163157 w 164957"/>
                  <a:gd name="connsiteY7" fmla="*/ 46088 h 50606"/>
                  <a:gd name="connsiteX8" fmla="*/ 164776 w 164957"/>
                  <a:gd name="connsiteY8" fmla="*/ 47802 h 5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957" h="50606">
                    <a:moveTo>
                      <a:pt x="164776" y="47802"/>
                    </a:moveTo>
                    <a:cubicBezTo>
                      <a:pt x="165091" y="49025"/>
                      <a:pt x="164357" y="50271"/>
                      <a:pt x="163129" y="50585"/>
                    </a:cubicBezTo>
                    <a:cubicBezTo>
                      <a:pt x="162729" y="50687"/>
                      <a:pt x="162309" y="50681"/>
                      <a:pt x="161919" y="50564"/>
                    </a:cubicBezTo>
                    <a:lnTo>
                      <a:pt x="1518" y="4654"/>
                    </a:lnTo>
                    <a:cubicBezTo>
                      <a:pt x="289" y="4245"/>
                      <a:pt x="-378" y="2936"/>
                      <a:pt x="-6" y="1701"/>
                    </a:cubicBezTo>
                    <a:cubicBezTo>
                      <a:pt x="289" y="529"/>
                      <a:pt x="1480" y="-180"/>
                      <a:pt x="2661" y="118"/>
                    </a:cubicBezTo>
                    <a:cubicBezTo>
                      <a:pt x="2718" y="134"/>
                      <a:pt x="2785" y="154"/>
                      <a:pt x="2851" y="177"/>
                    </a:cubicBezTo>
                    <a:lnTo>
                      <a:pt x="163157" y="46088"/>
                    </a:lnTo>
                    <a:cubicBezTo>
                      <a:pt x="163976" y="46315"/>
                      <a:pt x="164595" y="46974"/>
                      <a:pt x="164776" y="47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7" name="MG-任意多边形 936" hidden="1"/>
              <p:cNvSpPr/>
              <p:nvPr>
                <p:custDataLst>
                  <p:tags r:id="rId926"/>
                </p:custDataLst>
              </p:nvPr>
            </p:nvSpPr>
            <p:spPr>
              <a:xfrm>
                <a:off x="9533147" y="1113022"/>
                <a:ext cx="56529" cy="166210"/>
              </a:xfrm>
              <a:custGeom>
                <a:avLst/>
                <a:gdLst>
                  <a:gd name="connsiteX0" fmla="*/ 56349 w 56529"/>
                  <a:gd name="connsiteY0" fmla="*/ 1842 h 166210"/>
                  <a:gd name="connsiteX1" fmla="*/ 56349 w 56529"/>
                  <a:gd name="connsiteY1" fmla="*/ 2889 h 166210"/>
                  <a:gd name="connsiteX2" fmla="*/ 3962 w 56529"/>
                  <a:gd name="connsiteY2" fmla="*/ 164814 h 166210"/>
                  <a:gd name="connsiteX3" fmla="*/ 1323 w 56529"/>
                  <a:gd name="connsiteY3" fmla="*/ 166156 h 166210"/>
                  <a:gd name="connsiteX4" fmla="*/ 1295 w 56529"/>
                  <a:gd name="connsiteY4" fmla="*/ 166148 h 166210"/>
                  <a:gd name="connsiteX5" fmla="*/ -39 w 56529"/>
                  <a:gd name="connsiteY5" fmla="*/ 163481 h 166210"/>
                  <a:gd name="connsiteX6" fmla="*/ 52349 w 56529"/>
                  <a:gd name="connsiteY6" fmla="*/ 1556 h 166210"/>
                  <a:gd name="connsiteX7" fmla="*/ 54920 w 56529"/>
                  <a:gd name="connsiteY7" fmla="*/ 127 h 166210"/>
                  <a:gd name="connsiteX8" fmla="*/ 56349 w 56529"/>
                  <a:gd name="connsiteY8" fmla="*/ 1842 h 16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529" h="166210">
                    <a:moveTo>
                      <a:pt x="56349" y="1842"/>
                    </a:moveTo>
                    <a:cubicBezTo>
                      <a:pt x="56444" y="2184"/>
                      <a:pt x="56444" y="2547"/>
                      <a:pt x="56349" y="2889"/>
                    </a:cubicBezTo>
                    <a:lnTo>
                      <a:pt x="3962" y="164814"/>
                    </a:lnTo>
                    <a:cubicBezTo>
                      <a:pt x="3600" y="165914"/>
                      <a:pt x="2419" y="166515"/>
                      <a:pt x="1323" y="166156"/>
                    </a:cubicBezTo>
                    <a:cubicBezTo>
                      <a:pt x="1314" y="166154"/>
                      <a:pt x="1304" y="166151"/>
                      <a:pt x="1295" y="166148"/>
                    </a:cubicBezTo>
                    <a:cubicBezTo>
                      <a:pt x="247" y="165711"/>
                      <a:pt x="-315" y="164577"/>
                      <a:pt x="-39" y="163481"/>
                    </a:cubicBezTo>
                    <a:lnTo>
                      <a:pt x="52349" y="1556"/>
                    </a:lnTo>
                    <a:cubicBezTo>
                      <a:pt x="52673" y="457"/>
                      <a:pt x="53815" y="-180"/>
                      <a:pt x="54920" y="127"/>
                    </a:cubicBezTo>
                    <a:cubicBezTo>
                      <a:pt x="55682" y="376"/>
                      <a:pt x="56244" y="1043"/>
                      <a:pt x="56349" y="18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8" name="MG-任意多边形 937" hidden="1"/>
              <p:cNvSpPr/>
              <p:nvPr>
                <p:custDataLst>
                  <p:tags r:id="rId927"/>
                </p:custDataLst>
              </p:nvPr>
            </p:nvSpPr>
            <p:spPr>
              <a:xfrm>
                <a:off x="9532265" y="1219201"/>
                <a:ext cx="9560" cy="61443"/>
              </a:xfrm>
              <a:custGeom>
                <a:avLst/>
                <a:gdLst>
                  <a:gd name="connsiteX0" fmla="*/ 9416 w 9560"/>
                  <a:gd name="connsiteY0" fmla="*/ 1390 h 61443"/>
                  <a:gd name="connsiteX1" fmla="*/ 9416 w 9560"/>
                  <a:gd name="connsiteY1" fmla="*/ 2248 h 61443"/>
                  <a:gd name="connsiteX2" fmla="*/ 5797 w 9560"/>
                  <a:gd name="connsiteY2" fmla="*/ 58540 h 61443"/>
                  <a:gd name="connsiteX3" fmla="*/ 2844 w 9560"/>
                  <a:gd name="connsiteY3" fmla="*/ 61493 h 61443"/>
                  <a:gd name="connsiteX4" fmla="*/ -109 w 9560"/>
                  <a:gd name="connsiteY4" fmla="*/ 58540 h 61443"/>
                  <a:gd name="connsiteX5" fmla="*/ 3606 w 9560"/>
                  <a:gd name="connsiteY5" fmla="*/ 2819 h 61443"/>
                  <a:gd name="connsiteX6" fmla="*/ 6740 w 9560"/>
                  <a:gd name="connsiteY6" fmla="*/ 56 h 61443"/>
                  <a:gd name="connsiteX7" fmla="*/ 6749 w 9560"/>
                  <a:gd name="connsiteY7" fmla="*/ 57 h 61443"/>
                  <a:gd name="connsiteX8" fmla="*/ 9416 w 9560"/>
                  <a:gd name="connsiteY8" fmla="*/ 1390 h 6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60" h="61443">
                    <a:moveTo>
                      <a:pt x="9416" y="1390"/>
                    </a:moveTo>
                    <a:cubicBezTo>
                      <a:pt x="9464" y="1674"/>
                      <a:pt x="9464" y="1964"/>
                      <a:pt x="9416" y="2248"/>
                    </a:cubicBezTo>
                    <a:lnTo>
                      <a:pt x="5797" y="58540"/>
                    </a:lnTo>
                    <a:cubicBezTo>
                      <a:pt x="5797" y="60171"/>
                      <a:pt x="4473" y="61493"/>
                      <a:pt x="2844" y="61493"/>
                    </a:cubicBezTo>
                    <a:cubicBezTo>
                      <a:pt x="1215" y="61493"/>
                      <a:pt x="-109" y="60171"/>
                      <a:pt x="-109" y="58540"/>
                    </a:cubicBezTo>
                    <a:lnTo>
                      <a:pt x="3606" y="2819"/>
                    </a:lnTo>
                    <a:cubicBezTo>
                      <a:pt x="3711" y="1191"/>
                      <a:pt x="5111" y="-46"/>
                      <a:pt x="6740" y="56"/>
                    </a:cubicBezTo>
                    <a:cubicBezTo>
                      <a:pt x="6740" y="56"/>
                      <a:pt x="6749" y="57"/>
                      <a:pt x="6749" y="57"/>
                    </a:cubicBezTo>
                    <a:cubicBezTo>
                      <a:pt x="7816" y="-13"/>
                      <a:pt x="8835" y="497"/>
                      <a:pt x="9416" y="13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9" name="MG-任意多边形 938" hidden="1"/>
              <p:cNvSpPr/>
              <p:nvPr>
                <p:custDataLst>
                  <p:tags r:id="rId928"/>
                </p:custDataLst>
              </p:nvPr>
            </p:nvSpPr>
            <p:spPr>
              <a:xfrm>
                <a:off x="9473850" y="1167130"/>
                <a:ext cx="63707" cy="112469"/>
              </a:xfrm>
              <a:custGeom>
                <a:avLst/>
                <a:gdLst>
                  <a:gd name="connsiteX0" fmla="*/ 63544 w 63707"/>
                  <a:gd name="connsiteY0" fmla="*/ 109659 h 112469"/>
                  <a:gd name="connsiteX1" fmla="*/ 62402 w 63707"/>
                  <a:gd name="connsiteY1" fmla="*/ 112231 h 112469"/>
                  <a:gd name="connsiteX2" fmla="*/ 59297 w 63707"/>
                  <a:gd name="connsiteY2" fmla="*/ 111343 h 112469"/>
                  <a:gd name="connsiteX3" fmla="*/ 59258 w 63707"/>
                  <a:gd name="connsiteY3" fmla="*/ 111278 h 112469"/>
                  <a:gd name="connsiteX4" fmla="*/ 203 w 63707"/>
                  <a:gd name="connsiteY4" fmla="*/ 3455 h 112469"/>
                  <a:gd name="connsiteX5" fmla="*/ 1032 w 63707"/>
                  <a:gd name="connsiteY5" fmla="*/ 330 h 112469"/>
                  <a:gd name="connsiteX6" fmla="*/ 1061 w 63707"/>
                  <a:gd name="connsiteY6" fmla="*/ 312 h 112469"/>
                  <a:gd name="connsiteX7" fmla="*/ 4299 w 63707"/>
                  <a:gd name="connsiteY7" fmla="*/ 1265 h 112469"/>
                  <a:gd name="connsiteX8" fmla="*/ 63354 w 63707"/>
                  <a:gd name="connsiteY8" fmla="*/ 108992 h 112469"/>
                  <a:gd name="connsiteX9" fmla="*/ 63544 w 63707"/>
                  <a:gd name="connsiteY9" fmla="*/ 109659 h 11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707" h="112469">
                    <a:moveTo>
                      <a:pt x="63544" y="109659"/>
                    </a:moveTo>
                    <a:cubicBezTo>
                      <a:pt x="63764" y="110673"/>
                      <a:pt x="63306" y="111715"/>
                      <a:pt x="62402" y="112231"/>
                    </a:cubicBezTo>
                    <a:cubicBezTo>
                      <a:pt x="61297" y="112844"/>
                      <a:pt x="59906" y="112447"/>
                      <a:pt x="59297" y="111343"/>
                    </a:cubicBezTo>
                    <a:cubicBezTo>
                      <a:pt x="59277" y="111322"/>
                      <a:pt x="59268" y="111300"/>
                      <a:pt x="59258" y="111278"/>
                    </a:cubicBezTo>
                    <a:lnTo>
                      <a:pt x="203" y="3455"/>
                    </a:lnTo>
                    <a:cubicBezTo>
                      <a:pt x="-435" y="2364"/>
                      <a:pt x="-63" y="965"/>
                      <a:pt x="1032" y="330"/>
                    </a:cubicBezTo>
                    <a:cubicBezTo>
                      <a:pt x="1042" y="324"/>
                      <a:pt x="1051" y="318"/>
                      <a:pt x="1061" y="312"/>
                    </a:cubicBezTo>
                    <a:cubicBezTo>
                      <a:pt x="2223" y="-269"/>
                      <a:pt x="3632" y="147"/>
                      <a:pt x="4299" y="1265"/>
                    </a:cubicBezTo>
                    <a:lnTo>
                      <a:pt x="63354" y="108992"/>
                    </a:lnTo>
                    <a:cubicBezTo>
                      <a:pt x="63459" y="109200"/>
                      <a:pt x="63526" y="109427"/>
                      <a:pt x="63544" y="1096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0" name="MG-任意多边形 939" hidden="1"/>
              <p:cNvSpPr/>
              <p:nvPr>
                <p:custDataLst>
                  <p:tags r:id="rId929"/>
                </p:custDataLst>
              </p:nvPr>
            </p:nvSpPr>
            <p:spPr>
              <a:xfrm>
                <a:off x="9763798" y="1871748"/>
                <a:ext cx="126480" cy="61249"/>
              </a:xfrm>
              <a:custGeom>
                <a:avLst/>
                <a:gdLst>
                  <a:gd name="connsiteX0" fmla="*/ 126307 w 126480"/>
                  <a:gd name="connsiteY0" fmla="*/ 59599 h 61249"/>
                  <a:gd name="connsiteX1" fmla="*/ 126307 w 126480"/>
                  <a:gd name="connsiteY1" fmla="*/ 60456 h 61249"/>
                  <a:gd name="connsiteX2" fmla="*/ 124736 w 126480"/>
                  <a:gd name="connsiteY2" fmla="*/ 61235 h 61249"/>
                  <a:gd name="connsiteX3" fmla="*/ 124497 w 126480"/>
                  <a:gd name="connsiteY3" fmla="*/ 61123 h 61249"/>
                  <a:gd name="connsiteX4" fmla="*/ 672 w 126480"/>
                  <a:gd name="connsiteY4" fmla="*/ 2735 h 61249"/>
                  <a:gd name="connsiteX5" fmla="*/ 6 w 126480"/>
                  <a:gd name="connsiteY5" fmla="*/ 830 h 61249"/>
                  <a:gd name="connsiteX6" fmla="*/ 1910 w 126480"/>
                  <a:gd name="connsiteY6" fmla="*/ 163 h 61249"/>
                  <a:gd name="connsiteX7" fmla="*/ 125735 w 126480"/>
                  <a:gd name="connsiteY7" fmla="*/ 58647 h 61249"/>
                  <a:gd name="connsiteX8" fmla="*/ 126307 w 126480"/>
                  <a:gd name="connsiteY8" fmla="*/ 59599 h 6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480" h="61249">
                    <a:moveTo>
                      <a:pt x="126307" y="59599"/>
                    </a:moveTo>
                    <a:cubicBezTo>
                      <a:pt x="126393" y="59878"/>
                      <a:pt x="126393" y="60177"/>
                      <a:pt x="126307" y="60456"/>
                    </a:cubicBezTo>
                    <a:cubicBezTo>
                      <a:pt x="126088" y="61104"/>
                      <a:pt x="125383" y="61453"/>
                      <a:pt x="124736" y="61235"/>
                    </a:cubicBezTo>
                    <a:cubicBezTo>
                      <a:pt x="124650" y="61206"/>
                      <a:pt x="124574" y="61169"/>
                      <a:pt x="124497" y="61123"/>
                    </a:cubicBezTo>
                    <a:lnTo>
                      <a:pt x="672" y="2735"/>
                    </a:lnTo>
                    <a:cubicBezTo>
                      <a:pt x="6" y="2359"/>
                      <a:pt x="-290" y="1542"/>
                      <a:pt x="6" y="830"/>
                    </a:cubicBezTo>
                    <a:cubicBezTo>
                      <a:pt x="377" y="158"/>
                      <a:pt x="1196" y="-127"/>
                      <a:pt x="1910" y="163"/>
                    </a:cubicBezTo>
                    <a:lnTo>
                      <a:pt x="125735" y="58647"/>
                    </a:lnTo>
                    <a:cubicBezTo>
                      <a:pt x="126050" y="58874"/>
                      <a:pt x="126250" y="59217"/>
                      <a:pt x="126307" y="595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1" name="MG-任意多边形 940" hidden="1"/>
              <p:cNvSpPr/>
              <p:nvPr>
                <p:custDataLst>
                  <p:tags r:id="rId930"/>
                </p:custDataLst>
              </p:nvPr>
            </p:nvSpPr>
            <p:spPr>
              <a:xfrm>
                <a:off x="9763265" y="1718075"/>
                <a:ext cx="47260" cy="156892"/>
              </a:xfrm>
              <a:custGeom>
                <a:avLst/>
                <a:gdLst>
                  <a:gd name="connsiteX0" fmla="*/ 47116 w 47260"/>
                  <a:gd name="connsiteY0" fmla="*/ 1531 h 156892"/>
                  <a:gd name="connsiteX1" fmla="*/ 47116 w 47260"/>
                  <a:gd name="connsiteY1" fmla="*/ 2389 h 156892"/>
                  <a:gd name="connsiteX2" fmla="*/ 3492 w 47260"/>
                  <a:gd name="connsiteY2" fmla="*/ 155646 h 156892"/>
                  <a:gd name="connsiteX3" fmla="*/ 1301 w 47260"/>
                  <a:gd name="connsiteY3" fmla="*/ 156884 h 156892"/>
                  <a:gd name="connsiteX4" fmla="*/ -61 w 47260"/>
                  <a:gd name="connsiteY4" fmla="*/ 154719 h 156892"/>
                  <a:gd name="connsiteX5" fmla="*/ -33 w 47260"/>
                  <a:gd name="connsiteY5" fmla="*/ 154598 h 156892"/>
                  <a:gd name="connsiteX6" fmla="*/ 43687 w 47260"/>
                  <a:gd name="connsiteY6" fmla="*/ 1436 h 156892"/>
                  <a:gd name="connsiteX7" fmla="*/ 45868 w 47260"/>
                  <a:gd name="connsiteY7" fmla="*/ 101 h 156892"/>
                  <a:gd name="connsiteX8" fmla="*/ 45878 w 47260"/>
                  <a:gd name="connsiteY8" fmla="*/ 103 h 156892"/>
                  <a:gd name="connsiteX9" fmla="*/ 47116 w 47260"/>
                  <a:gd name="connsiteY9" fmla="*/ 1531 h 1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260" h="156892">
                    <a:moveTo>
                      <a:pt x="47116" y="1531"/>
                    </a:moveTo>
                    <a:cubicBezTo>
                      <a:pt x="47164" y="1815"/>
                      <a:pt x="47164" y="2105"/>
                      <a:pt x="47116" y="2389"/>
                    </a:cubicBezTo>
                    <a:lnTo>
                      <a:pt x="3492" y="155646"/>
                    </a:lnTo>
                    <a:cubicBezTo>
                      <a:pt x="3215" y="156582"/>
                      <a:pt x="2244" y="157130"/>
                      <a:pt x="1301" y="156884"/>
                    </a:cubicBezTo>
                    <a:cubicBezTo>
                      <a:pt x="329" y="156663"/>
                      <a:pt x="-290" y="155695"/>
                      <a:pt x="-61" y="154719"/>
                    </a:cubicBezTo>
                    <a:cubicBezTo>
                      <a:pt x="-52" y="154679"/>
                      <a:pt x="-42" y="154638"/>
                      <a:pt x="-33" y="154598"/>
                    </a:cubicBezTo>
                    <a:lnTo>
                      <a:pt x="43687" y="1436"/>
                    </a:lnTo>
                    <a:cubicBezTo>
                      <a:pt x="43925" y="465"/>
                      <a:pt x="44897" y="-133"/>
                      <a:pt x="45868" y="101"/>
                    </a:cubicBezTo>
                    <a:cubicBezTo>
                      <a:pt x="45878" y="102"/>
                      <a:pt x="45878" y="102"/>
                      <a:pt x="45878" y="103"/>
                    </a:cubicBezTo>
                    <a:cubicBezTo>
                      <a:pt x="46506" y="342"/>
                      <a:pt x="46973" y="878"/>
                      <a:pt x="47116" y="15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2" name="MG-任意多边形 941" hidden="1"/>
              <p:cNvSpPr/>
              <p:nvPr>
                <p:custDataLst>
                  <p:tags r:id="rId931"/>
                </p:custDataLst>
              </p:nvPr>
            </p:nvSpPr>
            <p:spPr>
              <a:xfrm>
                <a:off x="9763718" y="1871838"/>
                <a:ext cx="95889" cy="195574"/>
              </a:xfrm>
              <a:custGeom>
                <a:avLst/>
                <a:gdLst>
                  <a:gd name="connsiteX0" fmla="*/ 95717 w 95889"/>
                  <a:gd name="connsiteY0" fmla="*/ 194001 h 195574"/>
                  <a:gd name="connsiteX1" fmla="*/ 95050 w 95889"/>
                  <a:gd name="connsiteY1" fmla="*/ 195525 h 195574"/>
                  <a:gd name="connsiteX2" fmla="*/ 93336 w 95889"/>
                  <a:gd name="connsiteY2" fmla="*/ 194859 h 195574"/>
                  <a:gd name="connsiteX3" fmla="*/ -9 w 95889"/>
                  <a:gd name="connsiteY3" fmla="*/ 1882 h 195574"/>
                  <a:gd name="connsiteX4" fmla="*/ 658 w 95889"/>
                  <a:gd name="connsiteY4" fmla="*/ 168 h 195574"/>
                  <a:gd name="connsiteX5" fmla="*/ 2372 w 95889"/>
                  <a:gd name="connsiteY5" fmla="*/ 739 h 195574"/>
                  <a:gd name="connsiteX6" fmla="*/ 95622 w 95889"/>
                  <a:gd name="connsiteY6" fmla="*/ 193716 h 195574"/>
                  <a:gd name="connsiteX7" fmla="*/ 95717 w 95889"/>
                  <a:gd name="connsiteY7" fmla="*/ 194001 h 19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889" h="195574">
                    <a:moveTo>
                      <a:pt x="95717" y="194001"/>
                    </a:moveTo>
                    <a:cubicBezTo>
                      <a:pt x="95917" y="194601"/>
                      <a:pt x="95631" y="195268"/>
                      <a:pt x="95050" y="195525"/>
                    </a:cubicBezTo>
                    <a:cubicBezTo>
                      <a:pt x="94393" y="195792"/>
                      <a:pt x="93640" y="195506"/>
                      <a:pt x="93336" y="194859"/>
                    </a:cubicBezTo>
                    <a:lnTo>
                      <a:pt x="-9" y="1882"/>
                    </a:lnTo>
                    <a:cubicBezTo>
                      <a:pt x="-276" y="1224"/>
                      <a:pt x="10" y="470"/>
                      <a:pt x="658" y="168"/>
                    </a:cubicBezTo>
                    <a:cubicBezTo>
                      <a:pt x="1286" y="-117"/>
                      <a:pt x="2039" y="131"/>
                      <a:pt x="2372" y="739"/>
                    </a:cubicBezTo>
                    <a:lnTo>
                      <a:pt x="95622" y="193716"/>
                    </a:lnTo>
                    <a:lnTo>
                      <a:pt x="95717" y="194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3" name="MG-任意多边形 942" hidden="1"/>
              <p:cNvSpPr/>
              <p:nvPr>
                <p:custDataLst>
                  <p:tags r:id="rId932"/>
                </p:custDataLst>
              </p:nvPr>
            </p:nvSpPr>
            <p:spPr>
              <a:xfrm>
                <a:off x="9856652" y="1929928"/>
                <a:ext cx="33752" cy="137801"/>
              </a:xfrm>
              <a:custGeom>
                <a:avLst/>
                <a:gdLst>
                  <a:gd name="connsiteX0" fmla="*/ 33644 w 33752"/>
                  <a:gd name="connsiteY0" fmla="*/ 1323 h 137801"/>
                  <a:gd name="connsiteX1" fmla="*/ 33644 w 33752"/>
                  <a:gd name="connsiteY1" fmla="*/ 2085 h 137801"/>
                  <a:gd name="connsiteX2" fmla="*/ 3164 w 33752"/>
                  <a:gd name="connsiteY2" fmla="*/ 136578 h 137801"/>
                  <a:gd name="connsiteX3" fmla="*/ 1164 w 33752"/>
                  <a:gd name="connsiteY3" fmla="*/ 137817 h 137801"/>
                  <a:gd name="connsiteX4" fmla="*/ -74 w 33752"/>
                  <a:gd name="connsiteY4" fmla="*/ 135912 h 137801"/>
                  <a:gd name="connsiteX5" fmla="*/ 30406 w 33752"/>
                  <a:gd name="connsiteY5" fmla="*/ 1323 h 137801"/>
                  <a:gd name="connsiteX6" fmla="*/ 32406 w 33752"/>
                  <a:gd name="connsiteY6" fmla="*/ 85 h 137801"/>
                  <a:gd name="connsiteX7" fmla="*/ 33644 w 33752"/>
                  <a:gd name="connsiteY7" fmla="*/ 1323 h 137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52" h="137801">
                    <a:moveTo>
                      <a:pt x="33644" y="1323"/>
                    </a:moveTo>
                    <a:lnTo>
                      <a:pt x="33644" y="2085"/>
                    </a:lnTo>
                    <a:lnTo>
                      <a:pt x="3164" y="136578"/>
                    </a:lnTo>
                    <a:cubicBezTo>
                      <a:pt x="2926" y="137455"/>
                      <a:pt x="2050" y="137998"/>
                      <a:pt x="1164" y="137817"/>
                    </a:cubicBezTo>
                    <a:cubicBezTo>
                      <a:pt x="297" y="137626"/>
                      <a:pt x="-256" y="136778"/>
                      <a:pt x="-74" y="135912"/>
                    </a:cubicBezTo>
                    <a:lnTo>
                      <a:pt x="30406" y="1323"/>
                    </a:lnTo>
                    <a:cubicBezTo>
                      <a:pt x="30644" y="446"/>
                      <a:pt x="31520" y="-97"/>
                      <a:pt x="32406" y="85"/>
                    </a:cubicBezTo>
                    <a:cubicBezTo>
                      <a:pt x="33006" y="257"/>
                      <a:pt x="33473" y="725"/>
                      <a:pt x="33644" y="13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4" name="MG-任意多边形 943" hidden="1"/>
              <p:cNvSpPr/>
              <p:nvPr>
                <p:custDataLst>
                  <p:tags r:id="rId933"/>
                </p:custDataLst>
              </p:nvPr>
            </p:nvSpPr>
            <p:spPr>
              <a:xfrm>
                <a:off x="9935230" y="2307786"/>
                <a:ext cx="67603" cy="17689"/>
              </a:xfrm>
              <a:custGeom>
                <a:avLst/>
                <a:gdLst>
                  <a:gd name="connsiteX0" fmla="*/ 67461 w 67603"/>
                  <a:gd name="connsiteY0" fmla="*/ 1608 h 17689"/>
                  <a:gd name="connsiteX1" fmla="*/ 66222 w 67603"/>
                  <a:gd name="connsiteY1" fmla="*/ 3513 h 17689"/>
                  <a:gd name="connsiteX2" fmla="*/ 1834 w 67603"/>
                  <a:gd name="connsiteY2" fmla="*/ 17706 h 17689"/>
                  <a:gd name="connsiteX3" fmla="*/ -72 w 67603"/>
                  <a:gd name="connsiteY3" fmla="*/ 16467 h 17689"/>
                  <a:gd name="connsiteX4" fmla="*/ -72 w 67603"/>
                  <a:gd name="connsiteY4" fmla="*/ 16467 h 17689"/>
                  <a:gd name="connsiteX5" fmla="*/ 1071 w 67603"/>
                  <a:gd name="connsiteY5" fmla="*/ 14562 h 17689"/>
                  <a:gd name="connsiteX6" fmla="*/ 65556 w 67603"/>
                  <a:gd name="connsiteY6" fmla="*/ 84 h 17689"/>
                  <a:gd name="connsiteX7" fmla="*/ 67461 w 67603"/>
                  <a:gd name="connsiteY7" fmla="*/ 1323 h 1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603" h="17689">
                    <a:moveTo>
                      <a:pt x="67461" y="1608"/>
                    </a:moveTo>
                    <a:cubicBezTo>
                      <a:pt x="67642" y="2475"/>
                      <a:pt x="67089" y="3323"/>
                      <a:pt x="66222" y="3513"/>
                    </a:cubicBezTo>
                    <a:lnTo>
                      <a:pt x="1834" y="17706"/>
                    </a:lnTo>
                    <a:cubicBezTo>
                      <a:pt x="967" y="17887"/>
                      <a:pt x="119" y="17334"/>
                      <a:pt x="-72" y="16467"/>
                    </a:cubicBezTo>
                    <a:lnTo>
                      <a:pt x="-72" y="16467"/>
                    </a:lnTo>
                    <a:cubicBezTo>
                      <a:pt x="-253" y="15629"/>
                      <a:pt x="243" y="14791"/>
                      <a:pt x="1071" y="14562"/>
                    </a:cubicBezTo>
                    <a:lnTo>
                      <a:pt x="65556" y="84"/>
                    </a:lnTo>
                    <a:cubicBezTo>
                      <a:pt x="66422" y="-97"/>
                      <a:pt x="67270" y="456"/>
                      <a:pt x="67461" y="13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5" name="MG-任意多边形 944" hidden="1"/>
              <p:cNvSpPr/>
              <p:nvPr>
                <p:custDataLst>
                  <p:tags r:id="rId934"/>
                </p:custDataLst>
              </p:nvPr>
            </p:nvSpPr>
            <p:spPr>
              <a:xfrm>
                <a:off x="9936202" y="2377081"/>
                <a:ext cx="60141" cy="112468"/>
              </a:xfrm>
              <a:custGeom>
                <a:avLst/>
                <a:gdLst>
                  <a:gd name="connsiteX0" fmla="*/ 60012 w 60141"/>
                  <a:gd name="connsiteY0" fmla="*/ 111097 h 112468"/>
                  <a:gd name="connsiteX1" fmla="*/ 59441 w 60141"/>
                  <a:gd name="connsiteY1" fmla="*/ 112240 h 112468"/>
                  <a:gd name="connsiteX2" fmla="*/ 58012 w 60141"/>
                  <a:gd name="connsiteY2" fmla="*/ 112240 h 112468"/>
                  <a:gd name="connsiteX3" fmla="*/ 5 w 60141"/>
                  <a:gd name="connsiteY3" fmla="*/ 1655 h 112468"/>
                  <a:gd name="connsiteX4" fmla="*/ 386 w 60141"/>
                  <a:gd name="connsiteY4" fmla="*/ 360 h 112468"/>
                  <a:gd name="connsiteX5" fmla="*/ 481 w 60141"/>
                  <a:gd name="connsiteY5" fmla="*/ 321 h 112468"/>
                  <a:gd name="connsiteX6" fmla="*/ 1814 w 60141"/>
                  <a:gd name="connsiteY6" fmla="*/ 321 h 112468"/>
                  <a:gd name="connsiteX7" fmla="*/ 59917 w 60141"/>
                  <a:gd name="connsiteY7" fmla="*/ 110907 h 112468"/>
                  <a:gd name="connsiteX8" fmla="*/ 60012 w 60141"/>
                  <a:gd name="connsiteY8" fmla="*/ 111097 h 11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41" h="112468">
                    <a:moveTo>
                      <a:pt x="60012" y="111097"/>
                    </a:moveTo>
                    <a:cubicBezTo>
                      <a:pt x="60108" y="111564"/>
                      <a:pt x="59869" y="112031"/>
                      <a:pt x="59441" y="112240"/>
                    </a:cubicBezTo>
                    <a:cubicBezTo>
                      <a:pt x="59041" y="112612"/>
                      <a:pt x="58412" y="112612"/>
                      <a:pt x="58012" y="112240"/>
                    </a:cubicBezTo>
                    <a:lnTo>
                      <a:pt x="5" y="1655"/>
                    </a:lnTo>
                    <a:cubicBezTo>
                      <a:pt x="-243" y="1188"/>
                      <a:pt x="-72" y="617"/>
                      <a:pt x="386" y="360"/>
                    </a:cubicBezTo>
                    <a:cubicBezTo>
                      <a:pt x="424" y="350"/>
                      <a:pt x="453" y="331"/>
                      <a:pt x="481" y="321"/>
                    </a:cubicBezTo>
                    <a:cubicBezTo>
                      <a:pt x="853" y="-40"/>
                      <a:pt x="1443" y="-40"/>
                      <a:pt x="1814" y="321"/>
                    </a:cubicBezTo>
                    <a:lnTo>
                      <a:pt x="59917" y="110907"/>
                    </a:lnTo>
                    <a:lnTo>
                      <a:pt x="60012" y="1110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6" name="MG-任意多边形 945" hidden="1"/>
              <p:cNvSpPr/>
              <p:nvPr>
                <p:custDataLst>
                  <p:tags r:id="rId935"/>
                </p:custDataLst>
              </p:nvPr>
            </p:nvSpPr>
            <p:spPr>
              <a:xfrm>
                <a:off x="10093115" y="2185185"/>
                <a:ext cx="38760" cy="90380"/>
              </a:xfrm>
              <a:custGeom>
                <a:avLst/>
                <a:gdLst>
                  <a:gd name="connsiteX0" fmla="*/ 38545 w 38760"/>
                  <a:gd name="connsiteY0" fmla="*/ 1622 h 90380"/>
                  <a:gd name="connsiteX1" fmla="*/ 38545 w 38760"/>
                  <a:gd name="connsiteY1" fmla="*/ 2765 h 90380"/>
                  <a:gd name="connsiteX2" fmla="*/ 3683 w 38760"/>
                  <a:gd name="connsiteY2" fmla="*/ 89157 h 90380"/>
                  <a:gd name="connsiteX3" fmla="*/ 1111 w 38760"/>
                  <a:gd name="connsiteY3" fmla="*/ 90300 h 90380"/>
                  <a:gd name="connsiteX4" fmla="*/ 16 w 38760"/>
                  <a:gd name="connsiteY4" fmla="*/ 87842 h 90380"/>
                  <a:gd name="connsiteX5" fmla="*/ 64 w 38760"/>
                  <a:gd name="connsiteY5" fmla="*/ 87728 h 90380"/>
                  <a:gd name="connsiteX6" fmla="*/ 34925 w 38760"/>
                  <a:gd name="connsiteY6" fmla="*/ 1241 h 90380"/>
                  <a:gd name="connsiteX7" fmla="*/ 37497 w 38760"/>
                  <a:gd name="connsiteY7" fmla="*/ 193 h 90380"/>
                  <a:gd name="connsiteX8" fmla="*/ 38545 w 38760"/>
                  <a:gd name="connsiteY8" fmla="*/ 1622 h 90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60" h="90380">
                    <a:moveTo>
                      <a:pt x="38545" y="1622"/>
                    </a:moveTo>
                    <a:cubicBezTo>
                      <a:pt x="38687" y="1993"/>
                      <a:pt x="38687" y="2393"/>
                      <a:pt x="38545" y="2765"/>
                    </a:cubicBezTo>
                    <a:lnTo>
                      <a:pt x="3683" y="89157"/>
                    </a:lnTo>
                    <a:cubicBezTo>
                      <a:pt x="3283" y="90176"/>
                      <a:pt x="2140" y="90690"/>
                      <a:pt x="1111" y="90300"/>
                    </a:cubicBezTo>
                    <a:cubicBezTo>
                      <a:pt x="130" y="89919"/>
                      <a:pt x="-356" y="88823"/>
                      <a:pt x="16" y="87842"/>
                    </a:cubicBezTo>
                    <a:cubicBezTo>
                      <a:pt x="35" y="87804"/>
                      <a:pt x="45" y="87766"/>
                      <a:pt x="64" y="87728"/>
                    </a:cubicBezTo>
                    <a:lnTo>
                      <a:pt x="34925" y="1241"/>
                    </a:lnTo>
                    <a:cubicBezTo>
                      <a:pt x="35363" y="260"/>
                      <a:pt x="36497" y="-207"/>
                      <a:pt x="37497" y="193"/>
                    </a:cubicBezTo>
                    <a:cubicBezTo>
                      <a:pt x="38059" y="469"/>
                      <a:pt x="38449" y="1003"/>
                      <a:pt x="38545" y="16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7" name="MG-任意多边形 946" hidden="1"/>
              <p:cNvSpPr/>
              <p:nvPr>
                <p:custDataLst>
                  <p:tags r:id="rId936"/>
                </p:custDataLst>
              </p:nvPr>
            </p:nvSpPr>
            <p:spPr>
              <a:xfrm>
                <a:off x="10321016" y="2004149"/>
                <a:ext cx="25636" cy="144250"/>
              </a:xfrm>
              <a:custGeom>
                <a:avLst/>
                <a:gdLst>
                  <a:gd name="connsiteX0" fmla="*/ 25528 w 25636"/>
                  <a:gd name="connsiteY0" fmla="*/ 1303 h 144250"/>
                  <a:gd name="connsiteX1" fmla="*/ 25528 w 25636"/>
                  <a:gd name="connsiteY1" fmla="*/ 1874 h 144250"/>
                  <a:gd name="connsiteX2" fmla="*/ 3048 w 25636"/>
                  <a:gd name="connsiteY2" fmla="*/ 142939 h 144250"/>
                  <a:gd name="connsiteX3" fmla="*/ 1372 w 25636"/>
                  <a:gd name="connsiteY3" fmla="*/ 144292 h 144250"/>
                  <a:gd name="connsiteX4" fmla="*/ 1239 w 25636"/>
                  <a:gd name="connsiteY4" fmla="*/ 144273 h 144250"/>
                  <a:gd name="connsiteX5" fmla="*/ -95 w 25636"/>
                  <a:gd name="connsiteY5" fmla="*/ 142463 h 144250"/>
                  <a:gd name="connsiteX6" fmla="*/ 22384 w 25636"/>
                  <a:gd name="connsiteY6" fmla="*/ 1398 h 144250"/>
                  <a:gd name="connsiteX7" fmla="*/ 24194 w 25636"/>
                  <a:gd name="connsiteY7" fmla="*/ 64 h 144250"/>
                  <a:gd name="connsiteX8" fmla="*/ 25528 w 25636"/>
                  <a:gd name="connsiteY8" fmla="*/ 1303 h 14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36" h="144250">
                    <a:moveTo>
                      <a:pt x="25528" y="1303"/>
                    </a:moveTo>
                    <a:lnTo>
                      <a:pt x="25528" y="1874"/>
                    </a:lnTo>
                    <a:lnTo>
                      <a:pt x="3048" y="142939"/>
                    </a:lnTo>
                    <a:cubicBezTo>
                      <a:pt x="2963" y="143778"/>
                      <a:pt x="2210" y="144378"/>
                      <a:pt x="1372" y="144292"/>
                    </a:cubicBezTo>
                    <a:cubicBezTo>
                      <a:pt x="1324" y="144292"/>
                      <a:pt x="1286" y="144283"/>
                      <a:pt x="1239" y="144273"/>
                    </a:cubicBezTo>
                    <a:cubicBezTo>
                      <a:pt x="381" y="144130"/>
                      <a:pt x="-209" y="143330"/>
                      <a:pt x="-95" y="142463"/>
                    </a:cubicBezTo>
                    <a:lnTo>
                      <a:pt x="22384" y="1398"/>
                    </a:lnTo>
                    <a:cubicBezTo>
                      <a:pt x="22527" y="539"/>
                      <a:pt x="23327" y="-51"/>
                      <a:pt x="24194" y="64"/>
                    </a:cubicBezTo>
                    <a:cubicBezTo>
                      <a:pt x="24861" y="138"/>
                      <a:pt x="25404" y="641"/>
                      <a:pt x="25528" y="1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8" name="MG-任意多边形 947" hidden="1"/>
              <p:cNvSpPr/>
              <p:nvPr>
                <p:custDataLst>
                  <p:tags r:id="rId937"/>
                </p:custDataLst>
              </p:nvPr>
            </p:nvSpPr>
            <p:spPr>
              <a:xfrm>
                <a:off x="10240182" y="2049564"/>
                <a:ext cx="83557" cy="98840"/>
              </a:xfrm>
              <a:custGeom>
                <a:avLst/>
                <a:gdLst>
                  <a:gd name="connsiteX0" fmla="*/ 83406 w 83557"/>
                  <a:gd name="connsiteY0" fmla="*/ 97048 h 98840"/>
                  <a:gd name="connsiteX1" fmla="*/ 82930 w 83557"/>
                  <a:gd name="connsiteY1" fmla="*/ 98477 h 98840"/>
                  <a:gd name="connsiteX2" fmla="*/ 80834 w 83557"/>
                  <a:gd name="connsiteY2" fmla="*/ 98477 h 98840"/>
                  <a:gd name="connsiteX3" fmla="*/ 348 w 83557"/>
                  <a:gd name="connsiteY3" fmla="*/ 2560 h 98840"/>
                  <a:gd name="connsiteX4" fmla="*/ 272 w 83557"/>
                  <a:gd name="connsiteY4" fmla="*/ 541 h 98840"/>
                  <a:gd name="connsiteX5" fmla="*/ 348 w 83557"/>
                  <a:gd name="connsiteY5" fmla="*/ 464 h 98840"/>
                  <a:gd name="connsiteX6" fmla="*/ 2444 w 83557"/>
                  <a:gd name="connsiteY6" fmla="*/ 464 h 98840"/>
                  <a:gd name="connsiteX7" fmla="*/ 83406 w 83557"/>
                  <a:gd name="connsiteY7" fmla="*/ 96381 h 98840"/>
                  <a:gd name="connsiteX8" fmla="*/ 83406 w 83557"/>
                  <a:gd name="connsiteY8" fmla="*/ 97048 h 9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557" h="98840">
                    <a:moveTo>
                      <a:pt x="83406" y="97048"/>
                    </a:moveTo>
                    <a:cubicBezTo>
                      <a:pt x="83492" y="97572"/>
                      <a:pt x="83311" y="98105"/>
                      <a:pt x="82930" y="98477"/>
                    </a:cubicBezTo>
                    <a:cubicBezTo>
                      <a:pt x="82339" y="99029"/>
                      <a:pt x="81425" y="99029"/>
                      <a:pt x="80834" y="98477"/>
                    </a:cubicBezTo>
                    <a:lnTo>
                      <a:pt x="348" y="2560"/>
                    </a:lnTo>
                    <a:cubicBezTo>
                      <a:pt x="-233" y="2026"/>
                      <a:pt x="-261" y="1122"/>
                      <a:pt x="272" y="541"/>
                    </a:cubicBezTo>
                    <a:cubicBezTo>
                      <a:pt x="300" y="512"/>
                      <a:pt x="320" y="493"/>
                      <a:pt x="348" y="464"/>
                    </a:cubicBezTo>
                    <a:cubicBezTo>
                      <a:pt x="939" y="-88"/>
                      <a:pt x="1853" y="-88"/>
                      <a:pt x="2444" y="464"/>
                    </a:cubicBezTo>
                    <a:lnTo>
                      <a:pt x="83406" y="96381"/>
                    </a:lnTo>
                    <a:cubicBezTo>
                      <a:pt x="83463" y="96600"/>
                      <a:pt x="83463" y="96829"/>
                      <a:pt x="83406" y="9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9" name="MG-任意多边形 948" hidden="1"/>
              <p:cNvSpPr/>
              <p:nvPr>
                <p:custDataLst>
                  <p:tags r:id="rId938"/>
                </p:custDataLst>
              </p:nvPr>
            </p:nvSpPr>
            <p:spPr>
              <a:xfrm>
                <a:off x="10704042" y="1374084"/>
                <a:ext cx="114954" cy="148349"/>
              </a:xfrm>
              <a:custGeom>
                <a:avLst/>
                <a:gdLst>
                  <a:gd name="connsiteX0" fmla="*/ 114846 w 114954"/>
                  <a:gd name="connsiteY0" fmla="*/ 50 h 148349"/>
                  <a:gd name="connsiteX1" fmla="*/ 546 w 114954"/>
                  <a:gd name="connsiteY1" fmla="*/ 144735 h 148349"/>
                  <a:gd name="connsiteX2" fmla="*/ 460 w 114954"/>
                  <a:gd name="connsiteY2" fmla="*/ 147697 h 148349"/>
                  <a:gd name="connsiteX3" fmla="*/ 546 w 114954"/>
                  <a:gd name="connsiteY3" fmla="*/ 147783 h 148349"/>
                  <a:gd name="connsiteX4" fmla="*/ 3594 w 114954"/>
                  <a:gd name="connsiteY4" fmla="*/ 147783 h 148349"/>
                  <a:gd name="connsiteX5" fmla="*/ 114846 w 114954"/>
                  <a:gd name="connsiteY5" fmla="*/ 7099 h 148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54" h="148349">
                    <a:moveTo>
                      <a:pt x="114846" y="50"/>
                    </a:moveTo>
                    <a:lnTo>
                      <a:pt x="546" y="144735"/>
                    </a:lnTo>
                    <a:cubicBezTo>
                      <a:pt x="-293" y="145529"/>
                      <a:pt x="-331" y="146855"/>
                      <a:pt x="460" y="147697"/>
                    </a:cubicBezTo>
                    <a:cubicBezTo>
                      <a:pt x="489" y="147727"/>
                      <a:pt x="517" y="147755"/>
                      <a:pt x="546" y="147783"/>
                    </a:cubicBezTo>
                    <a:cubicBezTo>
                      <a:pt x="1393" y="148606"/>
                      <a:pt x="2746" y="148606"/>
                      <a:pt x="3594" y="147783"/>
                    </a:cubicBezTo>
                    <a:lnTo>
                      <a:pt x="114846" y="70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0" name="MG-任意多边形 949" hidden="1"/>
              <p:cNvSpPr/>
              <p:nvPr>
                <p:custDataLst>
                  <p:tags r:id="rId939"/>
                </p:custDataLst>
              </p:nvPr>
            </p:nvSpPr>
            <p:spPr>
              <a:xfrm>
                <a:off x="9475089" y="1079865"/>
                <a:ext cx="48615" cy="91329"/>
              </a:xfrm>
              <a:custGeom>
                <a:avLst/>
                <a:gdLst>
                  <a:gd name="connsiteX0" fmla="*/ 48399 w 48615"/>
                  <a:gd name="connsiteY0" fmla="*/ 1376 h 91329"/>
                  <a:gd name="connsiteX1" fmla="*/ 48399 w 48615"/>
                  <a:gd name="connsiteY1" fmla="*/ 2614 h 91329"/>
                  <a:gd name="connsiteX2" fmla="*/ 3251 w 48615"/>
                  <a:gd name="connsiteY2" fmla="*/ 90435 h 91329"/>
                  <a:gd name="connsiteX3" fmla="*/ 870 w 48615"/>
                  <a:gd name="connsiteY3" fmla="*/ 91197 h 91329"/>
                  <a:gd name="connsiteX4" fmla="*/ 60 w 48615"/>
                  <a:gd name="connsiteY4" fmla="*/ 88912 h 91329"/>
                  <a:gd name="connsiteX5" fmla="*/ 107 w 48615"/>
                  <a:gd name="connsiteY5" fmla="*/ 88815 h 91329"/>
                  <a:gd name="connsiteX6" fmla="*/ 45256 w 48615"/>
                  <a:gd name="connsiteY6" fmla="*/ 995 h 91329"/>
                  <a:gd name="connsiteX7" fmla="*/ 47637 w 48615"/>
                  <a:gd name="connsiteY7" fmla="*/ 233 h 91329"/>
                  <a:gd name="connsiteX8" fmla="*/ 48399 w 48615"/>
                  <a:gd name="connsiteY8" fmla="*/ 1376 h 9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615" h="91329">
                    <a:moveTo>
                      <a:pt x="48399" y="1376"/>
                    </a:moveTo>
                    <a:cubicBezTo>
                      <a:pt x="48542" y="1776"/>
                      <a:pt x="48542" y="2214"/>
                      <a:pt x="48399" y="2614"/>
                    </a:cubicBezTo>
                    <a:lnTo>
                      <a:pt x="3251" y="90435"/>
                    </a:lnTo>
                    <a:cubicBezTo>
                      <a:pt x="2784" y="91284"/>
                      <a:pt x="1736" y="91620"/>
                      <a:pt x="870" y="91197"/>
                    </a:cubicBezTo>
                    <a:cubicBezTo>
                      <a:pt x="12" y="90790"/>
                      <a:pt x="-350" y="89767"/>
                      <a:pt x="60" y="88912"/>
                    </a:cubicBezTo>
                    <a:cubicBezTo>
                      <a:pt x="69" y="88879"/>
                      <a:pt x="89" y="88847"/>
                      <a:pt x="107" y="88815"/>
                    </a:cubicBezTo>
                    <a:lnTo>
                      <a:pt x="45256" y="995"/>
                    </a:lnTo>
                    <a:cubicBezTo>
                      <a:pt x="45723" y="145"/>
                      <a:pt x="46771" y="-190"/>
                      <a:pt x="47637" y="233"/>
                    </a:cubicBezTo>
                    <a:cubicBezTo>
                      <a:pt x="48047" y="482"/>
                      <a:pt x="48323" y="901"/>
                      <a:pt x="48399" y="13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1" name="MG-任意多边形 950" hidden="1"/>
              <p:cNvSpPr/>
              <p:nvPr>
                <p:custDataLst>
                  <p:tags r:id="rId940"/>
                </p:custDataLst>
              </p:nvPr>
            </p:nvSpPr>
            <p:spPr>
              <a:xfrm>
                <a:off x="9473378" y="1166861"/>
                <a:ext cx="140016" cy="50767"/>
              </a:xfrm>
              <a:custGeom>
                <a:avLst/>
                <a:gdLst>
                  <a:gd name="connsiteX0" fmla="*/ 139836 w 140016"/>
                  <a:gd name="connsiteY0" fmla="*/ 47824 h 50767"/>
                  <a:gd name="connsiteX1" fmla="*/ 139836 w 140016"/>
                  <a:gd name="connsiteY1" fmla="*/ 49158 h 50767"/>
                  <a:gd name="connsiteX2" fmla="*/ 136693 w 140016"/>
                  <a:gd name="connsiteY2" fmla="*/ 50682 h 50767"/>
                  <a:gd name="connsiteX3" fmla="*/ 1914 w 140016"/>
                  <a:gd name="connsiteY3" fmla="*/ 4962 h 50767"/>
                  <a:gd name="connsiteX4" fmla="*/ -67 w 140016"/>
                  <a:gd name="connsiteY4" fmla="*/ 2075 h 50767"/>
                  <a:gd name="connsiteX5" fmla="*/ 2819 w 140016"/>
                  <a:gd name="connsiteY5" fmla="*/ 92 h 50767"/>
                  <a:gd name="connsiteX6" fmla="*/ 3438 w 140016"/>
                  <a:gd name="connsiteY6" fmla="*/ 295 h 50767"/>
                  <a:gd name="connsiteX7" fmla="*/ 138217 w 140016"/>
                  <a:gd name="connsiteY7" fmla="*/ 46015 h 50767"/>
                  <a:gd name="connsiteX8" fmla="*/ 139836 w 140016"/>
                  <a:gd name="connsiteY8" fmla="*/ 47824 h 50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016" h="50767">
                    <a:moveTo>
                      <a:pt x="139836" y="47824"/>
                    </a:moveTo>
                    <a:cubicBezTo>
                      <a:pt x="139931" y="48264"/>
                      <a:pt x="139931" y="48719"/>
                      <a:pt x="139836" y="49158"/>
                    </a:cubicBezTo>
                    <a:cubicBezTo>
                      <a:pt x="139388" y="50444"/>
                      <a:pt x="137979" y="51125"/>
                      <a:pt x="136693" y="50682"/>
                    </a:cubicBezTo>
                    <a:lnTo>
                      <a:pt x="1914" y="4962"/>
                    </a:lnTo>
                    <a:cubicBezTo>
                      <a:pt x="571" y="4712"/>
                      <a:pt x="-315" y="3420"/>
                      <a:pt x="-67" y="2075"/>
                    </a:cubicBezTo>
                    <a:cubicBezTo>
                      <a:pt x="180" y="731"/>
                      <a:pt x="1476" y="-157"/>
                      <a:pt x="2819" y="92"/>
                    </a:cubicBezTo>
                    <a:cubicBezTo>
                      <a:pt x="3028" y="132"/>
                      <a:pt x="3238" y="200"/>
                      <a:pt x="3438" y="295"/>
                    </a:cubicBezTo>
                    <a:lnTo>
                      <a:pt x="138217" y="46015"/>
                    </a:lnTo>
                    <a:cubicBezTo>
                      <a:pt x="139045" y="46277"/>
                      <a:pt x="139665" y="46971"/>
                      <a:pt x="139836" y="478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2" name="MG-任意多边形 951" hidden="1"/>
              <p:cNvSpPr/>
              <p:nvPr>
                <p:custDataLst>
                  <p:tags r:id="rId941"/>
                </p:custDataLst>
              </p:nvPr>
            </p:nvSpPr>
            <p:spPr>
              <a:xfrm>
                <a:off x="9473929" y="1114942"/>
                <a:ext cx="55355" cy="56723"/>
              </a:xfrm>
              <a:custGeom>
                <a:avLst/>
                <a:gdLst>
                  <a:gd name="connsiteX0" fmla="*/ 55179 w 55355"/>
                  <a:gd name="connsiteY0" fmla="*/ 2303 h 56723"/>
                  <a:gd name="connsiteX1" fmla="*/ 54512 w 55355"/>
                  <a:gd name="connsiteY1" fmla="*/ 4589 h 56723"/>
                  <a:gd name="connsiteX2" fmla="*/ 3935 w 55355"/>
                  <a:gd name="connsiteY2" fmla="*/ 56310 h 56723"/>
                  <a:gd name="connsiteX3" fmla="*/ 354 w 55355"/>
                  <a:gd name="connsiteY3" fmla="*/ 55674 h 56723"/>
                  <a:gd name="connsiteX4" fmla="*/ 315 w 55355"/>
                  <a:gd name="connsiteY4" fmla="*/ 52785 h 56723"/>
                  <a:gd name="connsiteX5" fmla="*/ 50893 w 55355"/>
                  <a:gd name="connsiteY5" fmla="*/ 874 h 56723"/>
                  <a:gd name="connsiteX6" fmla="*/ 54389 w 55355"/>
                  <a:gd name="connsiteY6" fmla="*/ 682 h 56723"/>
                  <a:gd name="connsiteX7" fmla="*/ 55179 w 55355"/>
                  <a:gd name="connsiteY7" fmla="*/ 2112 h 56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355" h="56723">
                    <a:moveTo>
                      <a:pt x="55179" y="2303"/>
                    </a:moveTo>
                    <a:cubicBezTo>
                      <a:pt x="55379" y="3129"/>
                      <a:pt x="55132" y="4001"/>
                      <a:pt x="54512" y="4589"/>
                    </a:cubicBezTo>
                    <a:lnTo>
                      <a:pt x="3935" y="56310"/>
                    </a:lnTo>
                    <a:cubicBezTo>
                      <a:pt x="2773" y="57123"/>
                      <a:pt x="1163" y="56838"/>
                      <a:pt x="354" y="55674"/>
                    </a:cubicBezTo>
                    <a:cubicBezTo>
                      <a:pt x="-247" y="54810"/>
                      <a:pt x="-266" y="53665"/>
                      <a:pt x="315" y="52785"/>
                    </a:cubicBezTo>
                    <a:lnTo>
                      <a:pt x="50893" y="874"/>
                    </a:lnTo>
                    <a:cubicBezTo>
                      <a:pt x="51807" y="-145"/>
                      <a:pt x="53369" y="-231"/>
                      <a:pt x="54389" y="682"/>
                    </a:cubicBezTo>
                    <a:cubicBezTo>
                      <a:pt x="54808" y="1056"/>
                      <a:pt x="55084" y="1560"/>
                      <a:pt x="55179" y="21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3" name="MG-任意多边形 952" hidden="1"/>
              <p:cNvSpPr/>
              <p:nvPr>
                <p:custDataLst>
                  <p:tags r:id="rId942"/>
                </p:custDataLst>
              </p:nvPr>
            </p:nvSpPr>
            <p:spPr>
              <a:xfrm>
                <a:off x="9470408" y="1163938"/>
                <a:ext cx="73851" cy="63053"/>
              </a:xfrm>
              <a:custGeom>
                <a:avLst/>
                <a:gdLst>
                  <a:gd name="connsiteX0" fmla="*/ 73655 w 73851"/>
                  <a:gd name="connsiteY0" fmla="*/ 56653 h 63053"/>
                  <a:gd name="connsiteX1" fmla="*/ 72512 w 73851"/>
                  <a:gd name="connsiteY1" fmla="*/ 61225 h 63053"/>
                  <a:gd name="connsiteX2" fmla="*/ 64987 w 73851"/>
                  <a:gd name="connsiteY2" fmla="*/ 61892 h 63053"/>
                  <a:gd name="connsiteX3" fmla="*/ 2217 w 73851"/>
                  <a:gd name="connsiteY3" fmla="*/ 9790 h 63053"/>
                  <a:gd name="connsiteX4" fmla="*/ 817 w 73851"/>
                  <a:gd name="connsiteY4" fmla="*/ 2378 h 63053"/>
                  <a:gd name="connsiteX5" fmla="*/ 8227 w 73851"/>
                  <a:gd name="connsiteY5" fmla="*/ 979 h 63053"/>
                  <a:gd name="connsiteX6" fmla="*/ 9075 w 73851"/>
                  <a:gd name="connsiteY6" fmla="*/ 1694 h 63053"/>
                  <a:gd name="connsiteX7" fmla="*/ 72131 w 73851"/>
                  <a:gd name="connsiteY7" fmla="*/ 53510 h 63053"/>
                  <a:gd name="connsiteX8" fmla="*/ 73655 w 73851"/>
                  <a:gd name="connsiteY8" fmla="*/ 56653 h 63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51" h="63053">
                    <a:moveTo>
                      <a:pt x="73655" y="56653"/>
                    </a:moveTo>
                    <a:cubicBezTo>
                      <a:pt x="73940" y="58271"/>
                      <a:pt x="73521" y="59931"/>
                      <a:pt x="72512" y="61225"/>
                    </a:cubicBezTo>
                    <a:cubicBezTo>
                      <a:pt x="70597" y="63442"/>
                      <a:pt x="67264" y="63737"/>
                      <a:pt x="64987" y="61892"/>
                    </a:cubicBezTo>
                    <a:lnTo>
                      <a:pt x="2217" y="9790"/>
                    </a:lnTo>
                    <a:cubicBezTo>
                      <a:pt x="-212" y="8130"/>
                      <a:pt x="-840" y="4811"/>
                      <a:pt x="817" y="2378"/>
                    </a:cubicBezTo>
                    <a:cubicBezTo>
                      <a:pt x="2474" y="-55"/>
                      <a:pt x="5799" y="-682"/>
                      <a:pt x="8227" y="979"/>
                    </a:cubicBezTo>
                    <a:cubicBezTo>
                      <a:pt x="8532" y="1187"/>
                      <a:pt x="8818" y="1427"/>
                      <a:pt x="9075" y="1694"/>
                    </a:cubicBezTo>
                    <a:lnTo>
                      <a:pt x="72131" y="53510"/>
                    </a:lnTo>
                    <a:cubicBezTo>
                      <a:pt x="72978" y="54357"/>
                      <a:pt x="73512" y="55465"/>
                      <a:pt x="73655" y="566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4" name="MG-任意多边形 953" hidden="1"/>
              <p:cNvSpPr/>
              <p:nvPr>
                <p:custDataLst>
                  <p:tags r:id="rId943"/>
                </p:custDataLst>
              </p:nvPr>
            </p:nvSpPr>
            <p:spPr>
              <a:xfrm>
                <a:off x="9536434" y="1219070"/>
                <a:ext cx="161493" cy="106315"/>
              </a:xfrm>
              <a:custGeom>
                <a:avLst/>
                <a:gdLst>
                  <a:gd name="connsiteX0" fmla="*/ 161171 w 161493"/>
                  <a:gd name="connsiteY0" fmla="*/ 103629 h 106315"/>
                  <a:gd name="connsiteX1" fmla="*/ 161171 w 161493"/>
                  <a:gd name="connsiteY1" fmla="*/ 105344 h 106315"/>
                  <a:gd name="connsiteX2" fmla="*/ 158152 w 161493"/>
                  <a:gd name="connsiteY2" fmla="*/ 106028 h 106315"/>
                  <a:gd name="connsiteX3" fmla="*/ 158123 w 161493"/>
                  <a:gd name="connsiteY3" fmla="*/ 106011 h 106315"/>
                  <a:gd name="connsiteX4" fmla="*/ 1151 w 161493"/>
                  <a:gd name="connsiteY4" fmla="*/ 4379 h 106315"/>
                  <a:gd name="connsiteX5" fmla="*/ 131 w 161493"/>
                  <a:gd name="connsiteY5" fmla="*/ 1310 h 106315"/>
                  <a:gd name="connsiteX6" fmla="*/ 3208 w 161493"/>
                  <a:gd name="connsiteY6" fmla="*/ 295 h 106315"/>
                  <a:gd name="connsiteX7" fmla="*/ 3627 w 161493"/>
                  <a:gd name="connsiteY7" fmla="*/ 569 h 106315"/>
                  <a:gd name="connsiteX8" fmla="*/ 160218 w 161493"/>
                  <a:gd name="connsiteY8" fmla="*/ 102296 h 106315"/>
                  <a:gd name="connsiteX9" fmla="*/ 161171 w 161493"/>
                  <a:gd name="connsiteY9" fmla="*/ 103629 h 10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493" h="106315">
                    <a:moveTo>
                      <a:pt x="161171" y="103629"/>
                    </a:moveTo>
                    <a:cubicBezTo>
                      <a:pt x="161457" y="104165"/>
                      <a:pt x="161457" y="104809"/>
                      <a:pt x="161171" y="105344"/>
                    </a:cubicBezTo>
                    <a:cubicBezTo>
                      <a:pt x="160523" y="106367"/>
                      <a:pt x="159171" y="106674"/>
                      <a:pt x="158152" y="106028"/>
                    </a:cubicBezTo>
                    <a:cubicBezTo>
                      <a:pt x="158142" y="106022"/>
                      <a:pt x="158132" y="106016"/>
                      <a:pt x="158123" y="106011"/>
                    </a:cubicBezTo>
                    <a:lnTo>
                      <a:pt x="1151" y="4379"/>
                    </a:lnTo>
                    <a:cubicBezTo>
                      <a:pt x="27" y="3812"/>
                      <a:pt x="-430" y="2438"/>
                      <a:pt x="131" y="1310"/>
                    </a:cubicBezTo>
                    <a:cubicBezTo>
                      <a:pt x="703" y="181"/>
                      <a:pt x="2075" y="-273"/>
                      <a:pt x="3208" y="295"/>
                    </a:cubicBezTo>
                    <a:cubicBezTo>
                      <a:pt x="3351" y="370"/>
                      <a:pt x="3494" y="462"/>
                      <a:pt x="3627" y="569"/>
                    </a:cubicBezTo>
                    <a:lnTo>
                      <a:pt x="160218" y="102296"/>
                    </a:lnTo>
                    <a:cubicBezTo>
                      <a:pt x="160723" y="102574"/>
                      <a:pt x="161066" y="103064"/>
                      <a:pt x="161171" y="103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5" name="MG-任意多边形 954" hidden="1"/>
              <p:cNvSpPr/>
              <p:nvPr>
                <p:custDataLst>
                  <p:tags r:id="rId944"/>
                </p:custDataLst>
              </p:nvPr>
            </p:nvSpPr>
            <p:spPr>
              <a:xfrm>
                <a:off x="9537408" y="1206825"/>
                <a:ext cx="122780" cy="16097"/>
              </a:xfrm>
              <a:custGeom>
                <a:avLst/>
                <a:gdLst>
                  <a:gd name="connsiteX0" fmla="*/ 122668 w 122780"/>
                  <a:gd name="connsiteY0" fmla="*/ 1574 h 16097"/>
                  <a:gd name="connsiteX1" fmla="*/ 122668 w 122780"/>
                  <a:gd name="connsiteY1" fmla="*/ 1574 h 16097"/>
                  <a:gd name="connsiteX2" fmla="*/ 121240 w 122780"/>
                  <a:gd name="connsiteY2" fmla="*/ 3289 h 16097"/>
                  <a:gd name="connsiteX3" fmla="*/ 1510 w 122780"/>
                  <a:gd name="connsiteY3" fmla="*/ 16147 h 16097"/>
                  <a:gd name="connsiteX4" fmla="*/ -109 w 122780"/>
                  <a:gd name="connsiteY4" fmla="*/ 14528 h 16097"/>
                  <a:gd name="connsiteX5" fmla="*/ 1510 w 122780"/>
                  <a:gd name="connsiteY5" fmla="*/ 12909 h 16097"/>
                  <a:gd name="connsiteX6" fmla="*/ 121240 w 122780"/>
                  <a:gd name="connsiteY6" fmla="*/ 50 h 16097"/>
                  <a:gd name="connsiteX7" fmla="*/ 122668 w 122780"/>
                  <a:gd name="connsiteY7" fmla="*/ 1574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780" h="16097">
                    <a:moveTo>
                      <a:pt x="122668" y="1574"/>
                    </a:moveTo>
                    <a:lnTo>
                      <a:pt x="122668" y="1574"/>
                    </a:lnTo>
                    <a:cubicBezTo>
                      <a:pt x="122726" y="2435"/>
                      <a:pt x="122097" y="3189"/>
                      <a:pt x="121240" y="3289"/>
                    </a:cubicBezTo>
                    <a:lnTo>
                      <a:pt x="1510" y="16147"/>
                    </a:lnTo>
                    <a:cubicBezTo>
                      <a:pt x="615" y="16147"/>
                      <a:pt x="-109" y="15422"/>
                      <a:pt x="-109" y="14528"/>
                    </a:cubicBezTo>
                    <a:cubicBezTo>
                      <a:pt x="-109" y="13634"/>
                      <a:pt x="615" y="12909"/>
                      <a:pt x="1510" y="12909"/>
                    </a:cubicBezTo>
                    <a:lnTo>
                      <a:pt x="121240" y="50"/>
                    </a:lnTo>
                    <a:cubicBezTo>
                      <a:pt x="122040" y="101"/>
                      <a:pt x="122668" y="768"/>
                      <a:pt x="122668" y="1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6" name="MG-任意多边形 955" hidden="1"/>
              <p:cNvSpPr/>
              <p:nvPr>
                <p:custDataLst>
                  <p:tags r:id="rId945"/>
                </p:custDataLst>
              </p:nvPr>
            </p:nvSpPr>
            <p:spPr>
              <a:xfrm>
                <a:off x="9535782" y="1211753"/>
                <a:ext cx="78119" cy="12423"/>
              </a:xfrm>
              <a:custGeom>
                <a:avLst/>
                <a:gdLst>
                  <a:gd name="connsiteX0" fmla="*/ 78004 w 78119"/>
                  <a:gd name="connsiteY0" fmla="*/ 2838 h 12423"/>
                  <a:gd name="connsiteX1" fmla="*/ 78004 w 78119"/>
                  <a:gd name="connsiteY1" fmla="*/ 2838 h 12423"/>
                  <a:gd name="connsiteX2" fmla="*/ 75241 w 78119"/>
                  <a:gd name="connsiteY2" fmla="*/ 6076 h 12423"/>
                  <a:gd name="connsiteX3" fmla="*/ 3232 w 78119"/>
                  <a:gd name="connsiteY3" fmla="*/ 12458 h 12423"/>
                  <a:gd name="connsiteX4" fmla="*/ -101 w 78119"/>
                  <a:gd name="connsiteY4" fmla="*/ 9723 h 12423"/>
                  <a:gd name="connsiteX5" fmla="*/ -101 w 78119"/>
                  <a:gd name="connsiteY5" fmla="*/ 9696 h 12423"/>
                  <a:gd name="connsiteX6" fmla="*/ 2661 w 78119"/>
                  <a:gd name="connsiteY6" fmla="*/ 6362 h 12423"/>
                  <a:gd name="connsiteX7" fmla="*/ 74670 w 78119"/>
                  <a:gd name="connsiteY7" fmla="*/ 76 h 12423"/>
                  <a:gd name="connsiteX8" fmla="*/ 77985 w 78119"/>
                  <a:gd name="connsiteY8" fmla="*/ 2618 h 12423"/>
                  <a:gd name="connsiteX9" fmla="*/ 78004 w 78119"/>
                  <a:gd name="connsiteY9" fmla="*/ 2838 h 12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119" h="12423">
                    <a:moveTo>
                      <a:pt x="78004" y="2838"/>
                    </a:moveTo>
                    <a:cubicBezTo>
                      <a:pt x="78004" y="2838"/>
                      <a:pt x="78004" y="2838"/>
                      <a:pt x="78004" y="2838"/>
                    </a:cubicBezTo>
                    <a:cubicBezTo>
                      <a:pt x="78118" y="4488"/>
                      <a:pt x="76889" y="5925"/>
                      <a:pt x="75241" y="6076"/>
                    </a:cubicBezTo>
                    <a:lnTo>
                      <a:pt x="3232" y="12458"/>
                    </a:lnTo>
                    <a:cubicBezTo>
                      <a:pt x="1556" y="12623"/>
                      <a:pt x="70" y="11398"/>
                      <a:pt x="-101" y="9723"/>
                    </a:cubicBezTo>
                    <a:cubicBezTo>
                      <a:pt x="-101" y="9714"/>
                      <a:pt x="-101" y="9705"/>
                      <a:pt x="-101" y="9696"/>
                    </a:cubicBezTo>
                    <a:cubicBezTo>
                      <a:pt x="-216" y="8026"/>
                      <a:pt x="1003" y="6561"/>
                      <a:pt x="2661" y="6362"/>
                    </a:cubicBezTo>
                    <a:lnTo>
                      <a:pt x="74670" y="76"/>
                    </a:lnTo>
                    <a:cubicBezTo>
                      <a:pt x="76289" y="-138"/>
                      <a:pt x="77765" y="1001"/>
                      <a:pt x="77985" y="2618"/>
                    </a:cubicBezTo>
                    <a:cubicBezTo>
                      <a:pt x="77994" y="2690"/>
                      <a:pt x="78004" y="2765"/>
                      <a:pt x="78004" y="28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7" name="MG-任意多边形 956" hidden="1"/>
              <p:cNvSpPr/>
              <p:nvPr>
                <p:custDataLst>
                  <p:tags r:id="rId946"/>
                </p:custDataLst>
              </p:nvPr>
            </p:nvSpPr>
            <p:spPr>
              <a:xfrm>
                <a:off x="9524530" y="1115456"/>
                <a:ext cx="16517" cy="108056"/>
              </a:xfrm>
              <a:custGeom>
                <a:avLst/>
                <a:gdLst>
                  <a:gd name="connsiteX0" fmla="*/ 4293 w 16517"/>
                  <a:gd name="connsiteY0" fmla="*/ 1789 h 108056"/>
                  <a:gd name="connsiteX1" fmla="*/ 4293 w 16517"/>
                  <a:gd name="connsiteY1" fmla="*/ 1789 h 108056"/>
                  <a:gd name="connsiteX2" fmla="*/ 16389 w 16517"/>
                  <a:gd name="connsiteY2" fmla="*/ 105611 h 108056"/>
                  <a:gd name="connsiteX3" fmla="*/ 14484 w 16517"/>
                  <a:gd name="connsiteY3" fmla="*/ 108088 h 108056"/>
                  <a:gd name="connsiteX4" fmla="*/ 12008 w 16517"/>
                  <a:gd name="connsiteY4" fmla="*/ 106183 h 108056"/>
                  <a:gd name="connsiteX5" fmla="*/ -89 w 16517"/>
                  <a:gd name="connsiteY5" fmla="*/ 2551 h 108056"/>
                  <a:gd name="connsiteX6" fmla="*/ 1788 w 16517"/>
                  <a:gd name="connsiteY6" fmla="*/ 87 h 108056"/>
                  <a:gd name="connsiteX7" fmla="*/ 1911 w 16517"/>
                  <a:gd name="connsiteY7" fmla="*/ 74 h 108056"/>
                  <a:gd name="connsiteX8" fmla="*/ 4293 w 16517"/>
                  <a:gd name="connsiteY8" fmla="*/ 1789 h 10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17" h="108056">
                    <a:moveTo>
                      <a:pt x="4293" y="1789"/>
                    </a:moveTo>
                    <a:lnTo>
                      <a:pt x="4293" y="1789"/>
                    </a:lnTo>
                    <a:lnTo>
                      <a:pt x="16389" y="105611"/>
                    </a:lnTo>
                    <a:cubicBezTo>
                      <a:pt x="16551" y="106821"/>
                      <a:pt x="15694" y="107930"/>
                      <a:pt x="14484" y="108088"/>
                    </a:cubicBezTo>
                    <a:cubicBezTo>
                      <a:pt x="13275" y="108246"/>
                      <a:pt x="12170" y="107393"/>
                      <a:pt x="12008" y="106183"/>
                    </a:cubicBezTo>
                    <a:lnTo>
                      <a:pt x="-89" y="2551"/>
                    </a:lnTo>
                    <a:cubicBezTo>
                      <a:pt x="-251" y="1352"/>
                      <a:pt x="587" y="249"/>
                      <a:pt x="1788" y="87"/>
                    </a:cubicBezTo>
                    <a:cubicBezTo>
                      <a:pt x="1826" y="82"/>
                      <a:pt x="1873" y="77"/>
                      <a:pt x="1911" y="74"/>
                    </a:cubicBezTo>
                    <a:cubicBezTo>
                      <a:pt x="3035" y="-98"/>
                      <a:pt x="4102" y="664"/>
                      <a:pt x="4293" y="17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8" name="MG-任意多边形 957" hidden="1"/>
              <p:cNvSpPr/>
              <p:nvPr>
                <p:custDataLst>
                  <p:tags r:id="rId947"/>
                </p:custDataLst>
              </p:nvPr>
            </p:nvSpPr>
            <p:spPr>
              <a:xfrm>
                <a:off x="9693329" y="1277330"/>
                <a:ext cx="69291" cy="48341"/>
              </a:xfrm>
              <a:custGeom>
                <a:avLst/>
                <a:gdLst>
                  <a:gd name="connsiteX0" fmla="*/ 69141 w 69291"/>
                  <a:gd name="connsiteY0" fmla="*/ 2031 h 48341"/>
                  <a:gd name="connsiteX1" fmla="*/ 68189 w 69291"/>
                  <a:gd name="connsiteY1" fmla="*/ 4412 h 48341"/>
                  <a:gd name="connsiteX2" fmla="*/ 3323 w 69291"/>
                  <a:gd name="connsiteY2" fmla="*/ 48037 h 48341"/>
                  <a:gd name="connsiteX3" fmla="*/ 295 w 69291"/>
                  <a:gd name="connsiteY3" fmla="*/ 47396 h 48341"/>
                  <a:gd name="connsiteX4" fmla="*/ 275 w 69291"/>
                  <a:gd name="connsiteY4" fmla="*/ 47370 h 48341"/>
                  <a:gd name="connsiteX5" fmla="*/ 847 w 69291"/>
                  <a:gd name="connsiteY5" fmla="*/ 44324 h 48341"/>
                  <a:gd name="connsiteX6" fmla="*/ 847 w 69291"/>
                  <a:gd name="connsiteY6" fmla="*/ 44322 h 48341"/>
                  <a:gd name="connsiteX7" fmla="*/ 65712 w 69291"/>
                  <a:gd name="connsiteY7" fmla="*/ 412 h 48341"/>
                  <a:gd name="connsiteX8" fmla="*/ 68855 w 69291"/>
                  <a:gd name="connsiteY8" fmla="*/ 1079 h 48341"/>
                  <a:gd name="connsiteX9" fmla="*/ 69141 w 69291"/>
                  <a:gd name="connsiteY9" fmla="*/ 2031 h 48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291" h="48341">
                    <a:moveTo>
                      <a:pt x="69141" y="2031"/>
                    </a:moveTo>
                    <a:cubicBezTo>
                      <a:pt x="69313" y="2943"/>
                      <a:pt x="68941" y="3872"/>
                      <a:pt x="68189" y="4412"/>
                    </a:cubicBezTo>
                    <a:lnTo>
                      <a:pt x="3323" y="48037"/>
                    </a:lnTo>
                    <a:cubicBezTo>
                      <a:pt x="2314" y="48697"/>
                      <a:pt x="952" y="48410"/>
                      <a:pt x="295" y="47396"/>
                    </a:cubicBezTo>
                    <a:cubicBezTo>
                      <a:pt x="285" y="47387"/>
                      <a:pt x="285" y="47379"/>
                      <a:pt x="275" y="47370"/>
                    </a:cubicBezTo>
                    <a:cubicBezTo>
                      <a:pt x="-410" y="46372"/>
                      <a:pt x="-153" y="45009"/>
                      <a:pt x="847" y="44324"/>
                    </a:cubicBezTo>
                    <a:cubicBezTo>
                      <a:pt x="847" y="44324"/>
                      <a:pt x="847" y="44323"/>
                      <a:pt x="847" y="44322"/>
                    </a:cubicBezTo>
                    <a:lnTo>
                      <a:pt x="65712" y="412"/>
                    </a:lnTo>
                    <a:cubicBezTo>
                      <a:pt x="66770" y="-264"/>
                      <a:pt x="68170" y="34"/>
                      <a:pt x="68855" y="1079"/>
                    </a:cubicBezTo>
                    <a:cubicBezTo>
                      <a:pt x="69037" y="1363"/>
                      <a:pt x="69141" y="1693"/>
                      <a:pt x="69141" y="20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9" name="MG-任意多边形 958" hidden="1"/>
              <p:cNvSpPr/>
              <p:nvPr>
                <p:custDataLst>
                  <p:tags r:id="rId948"/>
                </p:custDataLst>
              </p:nvPr>
            </p:nvSpPr>
            <p:spPr>
              <a:xfrm>
                <a:off x="9608913" y="1213226"/>
                <a:ext cx="88562" cy="112010"/>
              </a:xfrm>
              <a:custGeom>
                <a:avLst/>
                <a:gdLst>
                  <a:gd name="connsiteX0" fmla="*/ 88406 w 88562"/>
                  <a:gd name="connsiteY0" fmla="*/ 109569 h 112010"/>
                  <a:gd name="connsiteX1" fmla="*/ 87739 w 88562"/>
                  <a:gd name="connsiteY1" fmla="*/ 111474 h 112010"/>
                  <a:gd name="connsiteX2" fmla="*/ 85187 w 88562"/>
                  <a:gd name="connsiteY2" fmla="*/ 111583 h 112010"/>
                  <a:gd name="connsiteX3" fmla="*/ 85072 w 88562"/>
                  <a:gd name="connsiteY3" fmla="*/ 111474 h 112010"/>
                  <a:gd name="connsiteX4" fmla="*/ 300 w 88562"/>
                  <a:gd name="connsiteY4" fmla="*/ 3175 h 112010"/>
                  <a:gd name="connsiteX5" fmla="*/ 633 w 88562"/>
                  <a:gd name="connsiteY5" fmla="*/ 460 h 112010"/>
                  <a:gd name="connsiteX6" fmla="*/ 3348 w 88562"/>
                  <a:gd name="connsiteY6" fmla="*/ 793 h 112010"/>
                  <a:gd name="connsiteX7" fmla="*/ 87930 w 88562"/>
                  <a:gd name="connsiteY7" fmla="*/ 108807 h 112010"/>
                  <a:gd name="connsiteX8" fmla="*/ 88406 w 88562"/>
                  <a:gd name="connsiteY8" fmla="*/ 109569 h 11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562" h="112010">
                    <a:moveTo>
                      <a:pt x="88406" y="109569"/>
                    </a:moveTo>
                    <a:cubicBezTo>
                      <a:pt x="88568" y="110279"/>
                      <a:pt x="88311" y="111019"/>
                      <a:pt x="87739" y="111474"/>
                    </a:cubicBezTo>
                    <a:cubicBezTo>
                      <a:pt x="87063" y="112210"/>
                      <a:pt x="85920" y="112260"/>
                      <a:pt x="85187" y="111583"/>
                    </a:cubicBezTo>
                    <a:cubicBezTo>
                      <a:pt x="85149" y="111549"/>
                      <a:pt x="85111" y="111512"/>
                      <a:pt x="85072" y="111474"/>
                    </a:cubicBezTo>
                    <a:lnTo>
                      <a:pt x="300" y="3175"/>
                    </a:lnTo>
                    <a:cubicBezTo>
                      <a:pt x="-357" y="2333"/>
                      <a:pt x="-205" y="1117"/>
                      <a:pt x="633" y="460"/>
                    </a:cubicBezTo>
                    <a:cubicBezTo>
                      <a:pt x="1471" y="-197"/>
                      <a:pt x="2691" y="-49"/>
                      <a:pt x="3348" y="793"/>
                    </a:cubicBezTo>
                    <a:lnTo>
                      <a:pt x="87930" y="108807"/>
                    </a:lnTo>
                    <a:cubicBezTo>
                      <a:pt x="88149" y="109019"/>
                      <a:pt x="88311" y="109280"/>
                      <a:pt x="88406" y="109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0" name="MG-任意多边形 959" hidden="1"/>
              <p:cNvSpPr/>
              <p:nvPr>
                <p:custDataLst>
                  <p:tags r:id="rId949"/>
                </p:custDataLst>
              </p:nvPr>
            </p:nvSpPr>
            <p:spPr>
              <a:xfrm>
                <a:off x="9807359" y="1718612"/>
                <a:ext cx="48991" cy="137034"/>
              </a:xfrm>
              <a:custGeom>
                <a:avLst/>
                <a:gdLst>
                  <a:gd name="connsiteX0" fmla="*/ 48838 w 48991"/>
                  <a:gd name="connsiteY0" fmla="*/ 135487 h 137034"/>
                  <a:gd name="connsiteX1" fmla="*/ 47981 w 48991"/>
                  <a:gd name="connsiteY1" fmla="*/ 137011 h 137034"/>
                  <a:gd name="connsiteX2" fmla="*/ 46400 w 48991"/>
                  <a:gd name="connsiteY2" fmla="*/ 136266 h 137034"/>
                  <a:gd name="connsiteX3" fmla="*/ 46361 w 48991"/>
                  <a:gd name="connsiteY3" fmla="*/ 136154 h 137034"/>
                  <a:gd name="connsiteX4" fmla="*/ -26 w 48991"/>
                  <a:gd name="connsiteY4" fmla="*/ 1756 h 137034"/>
                  <a:gd name="connsiteX5" fmla="*/ 689 w 48991"/>
                  <a:gd name="connsiteY5" fmla="*/ 156 h 137034"/>
                  <a:gd name="connsiteX6" fmla="*/ 737 w 48991"/>
                  <a:gd name="connsiteY6" fmla="*/ 137 h 137034"/>
                  <a:gd name="connsiteX7" fmla="*/ 2451 w 48991"/>
                  <a:gd name="connsiteY7" fmla="*/ 899 h 137034"/>
                  <a:gd name="connsiteX8" fmla="*/ 48838 w 48991"/>
                  <a:gd name="connsiteY8" fmla="*/ 135297 h 13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91" h="137034">
                    <a:moveTo>
                      <a:pt x="48838" y="135487"/>
                    </a:moveTo>
                    <a:cubicBezTo>
                      <a:pt x="49019" y="136144"/>
                      <a:pt x="48638" y="136826"/>
                      <a:pt x="47981" y="137011"/>
                    </a:cubicBezTo>
                    <a:cubicBezTo>
                      <a:pt x="47333" y="137244"/>
                      <a:pt x="46628" y="136909"/>
                      <a:pt x="46400" y="136266"/>
                    </a:cubicBezTo>
                    <a:cubicBezTo>
                      <a:pt x="46380" y="136229"/>
                      <a:pt x="46371" y="136192"/>
                      <a:pt x="46361" y="136154"/>
                    </a:cubicBezTo>
                    <a:lnTo>
                      <a:pt x="-26" y="1756"/>
                    </a:lnTo>
                    <a:cubicBezTo>
                      <a:pt x="-273" y="1118"/>
                      <a:pt x="51" y="402"/>
                      <a:pt x="689" y="156"/>
                    </a:cubicBezTo>
                    <a:cubicBezTo>
                      <a:pt x="699" y="149"/>
                      <a:pt x="717" y="143"/>
                      <a:pt x="737" y="137"/>
                    </a:cubicBezTo>
                    <a:cubicBezTo>
                      <a:pt x="1422" y="-122"/>
                      <a:pt x="2185" y="218"/>
                      <a:pt x="2451" y="899"/>
                    </a:cubicBezTo>
                    <a:lnTo>
                      <a:pt x="48838" y="135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1" name="MG-任意多边形 960" hidden="1"/>
              <p:cNvSpPr/>
              <p:nvPr>
                <p:custDataLst>
                  <p:tags r:id="rId950"/>
                </p:custDataLst>
              </p:nvPr>
            </p:nvSpPr>
            <p:spPr>
              <a:xfrm>
                <a:off x="9887434" y="1873307"/>
                <a:ext cx="72422" cy="59772"/>
              </a:xfrm>
              <a:custGeom>
                <a:avLst/>
                <a:gdLst>
                  <a:gd name="connsiteX0" fmla="*/ 72299 w 72422"/>
                  <a:gd name="connsiteY0" fmla="*/ 985 h 59772"/>
                  <a:gd name="connsiteX1" fmla="*/ 71823 w 72422"/>
                  <a:gd name="connsiteY1" fmla="*/ 2319 h 59772"/>
                  <a:gd name="connsiteX2" fmla="*/ 2100 w 72422"/>
                  <a:gd name="connsiteY2" fmla="*/ 59469 h 59772"/>
                  <a:gd name="connsiteX3" fmla="*/ 290 w 72422"/>
                  <a:gd name="connsiteY3" fmla="*/ 59469 h 59772"/>
                  <a:gd name="connsiteX4" fmla="*/ 271 w 72422"/>
                  <a:gd name="connsiteY4" fmla="*/ 57583 h 59772"/>
                  <a:gd name="connsiteX5" fmla="*/ 290 w 72422"/>
                  <a:gd name="connsiteY5" fmla="*/ 57564 h 59772"/>
                  <a:gd name="connsiteX6" fmla="*/ 70013 w 72422"/>
                  <a:gd name="connsiteY6" fmla="*/ 414 h 59772"/>
                  <a:gd name="connsiteX7" fmla="*/ 71918 w 72422"/>
                  <a:gd name="connsiteY7" fmla="*/ 414 h 5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422" h="59772">
                    <a:moveTo>
                      <a:pt x="72299" y="985"/>
                    </a:moveTo>
                    <a:cubicBezTo>
                      <a:pt x="72366" y="1480"/>
                      <a:pt x="72194" y="1980"/>
                      <a:pt x="71823" y="2319"/>
                    </a:cubicBezTo>
                    <a:lnTo>
                      <a:pt x="2100" y="59469"/>
                    </a:lnTo>
                    <a:cubicBezTo>
                      <a:pt x="1586" y="59940"/>
                      <a:pt x="805" y="59940"/>
                      <a:pt x="290" y="59469"/>
                    </a:cubicBezTo>
                    <a:cubicBezTo>
                      <a:pt x="-234" y="58953"/>
                      <a:pt x="-243" y="58108"/>
                      <a:pt x="271" y="57583"/>
                    </a:cubicBezTo>
                    <a:cubicBezTo>
                      <a:pt x="281" y="57576"/>
                      <a:pt x="281" y="57570"/>
                      <a:pt x="290" y="57564"/>
                    </a:cubicBezTo>
                    <a:lnTo>
                      <a:pt x="70013" y="414"/>
                    </a:lnTo>
                    <a:cubicBezTo>
                      <a:pt x="70556" y="-71"/>
                      <a:pt x="71375" y="-71"/>
                      <a:pt x="71918" y="4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2" name="MG-任意多边形 961" hidden="1"/>
              <p:cNvSpPr/>
              <p:nvPr>
                <p:custDataLst>
                  <p:tags r:id="rId951"/>
                </p:custDataLst>
              </p:nvPr>
            </p:nvSpPr>
            <p:spPr>
              <a:xfrm>
                <a:off x="9887258" y="1917186"/>
                <a:ext cx="118223" cy="15759"/>
              </a:xfrm>
              <a:custGeom>
                <a:avLst/>
                <a:gdLst>
                  <a:gd name="connsiteX0" fmla="*/ 118100 w 118223"/>
                  <a:gd name="connsiteY0" fmla="*/ 1397 h 15759"/>
                  <a:gd name="connsiteX1" fmla="*/ 118100 w 118223"/>
                  <a:gd name="connsiteY1" fmla="*/ 1397 h 15759"/>
                  <a:gd name="connsiteX2" fmla="*/ 116786 w 118223"/>
                  <a:gd name="connsiteY2" fmla="*/ 3109 h 15759"/>
                  <a:gd name="connsiteX3" fmla="*/ 116767 w 118223"/>
                  <a:gd name="connsiteY3" fmla="*/ 3111 h 15759"/>
                  <a:gd name="connsiteX4" fmla="*/ 1610 w 118223"/>
                  <a:gd name="connsiteY4" fmla="*/ 15780 h 15759"/>
                  <a:gd name="connsiteX5" fmla="*/ -76 w 118223"/>
                  <a:gd name="connsiteY5" fmla="*/ 14667 h 15759"/>
                  <a:gd name="connsiteX6" fmla="*/ -105 w 118223"/>
                  <a:gd name="connsiteY6" fmla="*/ 14446 h 15759"/>
                  <a:gd name="connsiteX7" fmla="*/ 1229 w 118223"/>
                  <a:gd name="connsiteY7" fmla="*/ 12732 h 15759"/>
                  <a:gd name="connsiteX8" fmla="*/ 116386 w 118223"/>
                  <a:gd name="connsiteY8" fmla="*/ 63 h 15759"/>
                  <a:gd name="connsiteX9" fmla="*/ 118100 w 118223"/>
                  <a:gd name="connsiteY9" fmla="*/ 1373 h 15759"/>
                  <a:gd name="connsiteX10" fmla="*/ 118100 w 118223"/>
                  <a:gd name="connsiteY10" fmla="*/ 1397 h 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223" h="15759">
                    <a:moveTo>
                      <a:pt x="118100" y="1397"/>
                    </a:moveTo>
                    <a:lnTo>
                      <a:pt x="118100" y="1397"/>
                    </a:lnTo>
                    <a:cubicBezTo>
                      <a:pt x="118215" y="2231"/>
                      <a:pt x="117624" y="2997"/>
                      <a:pt x="116786" y="3109"/>
                    </a:cubicBezTo>
                    <a:cubicBezTo>
                      <a:pt x="116786" y="3110"/>
                      <a:pt x="116776" y="3110"/>
                      <a:pt x="116767" y="3111"/>
                    </a:cubicBezTo>
                    <a:lnTo>
                      <a:pt x="1610" y="15780"/>
                    </a:lnTo>
                    <a:cubicBezTo>
                      <a:pt x="838" y="15939"/>
                      <a:pt x="86" y="15441"/>
                      <a:pt x="-76" y="14667"/>
                    </a:cubicBezTo>
                    <a:cubicBezTo>
                      <a:pt x="-95" y="14595"/>
                      <a:pt x="-105" y="14520"/>
                      <a:pt x="-105" y="14446"/>
                    </a:cubicBezTo>
                    <a:cubicBezTo>
                      <a:pt x="-162" y="13618"/>
                      <a:pt x="410" y="12876"/>
                      <a:pt x="1229" y="12732"/>
                    </a:cubicBezTo>
                    <a:lnTo>
                      <a:pt x="116386" y="63"/>
                    </a:lnTo>
                    <a:cubicBezTo>
                      <a:pt x="117224" y="-47"/>
                      <a:pt x="117986" y="539"/>
                      <a:pt x="118100" y="1373"/>
                    </a:cubicBezTo>
                    <a:cubicBezTo>
                      <a:pt x="118100" y="1381"/>
                      <a:pt x="118100" y="1389"/>
                      <a:pt x="118100" y="13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3" name="MG-任意多边形 962" hidden="1"/>
              <p:cNvSpPr/>
              <p:nvPr>
                <p:custDataLst>
                  <p:tags r:id="rId952"/>
                </p:custDataLst>
              </p:nvPr>
            </p:nvSpPr>
            <p:spPr>
              <a:xfrm>
                <a:off x="9852976" y="1852375"/>
                <a:ext cx="38061" cy="81379"/>
              </a:xfrm>
              <a:custGeom>
                <a:avLst/>
                <a:gdLst>
                  <a:gd name="connsiteX0" fmla="*/ 37892 w 38061"/>
                  <a:gd name="connsiteY0" fmla="*/ 78781 h 81379"/>
                  <a:gd name="connsiteX1" fmla="*/ 36558 w 38061"/>
                  <a:gd name="connsiteY1" fmla="*/ 81257 h 81379"/>
                  <a:gd name="connsiteX2" fmla="*/ 33701 w 38061"/>
                  <a:gd name="connsiteY2" fmla="*/ 80114 h 81379"/>
                  <a:gd name="connsiteX3" fmla="*/ -18 w 38061"/>
                  <a:gd name="connsiteY3" fmla="*/ 2867 h 81379"/>
                  <a:gd name="connsiteX4" fmla="*/ 1458 w 38061"/>
                  <a:gd name="connsiteY4" fmla="*/ 142 h 81379"/>
                  <a:gd name="connsiteX5" fmla="*/ 3983 w 38061"/>
                  <a:gd name="connsiteY5" fmla="*/ 1152 h 81379"/>
                  <a:gd name="connsiteX6" fmla="*/ 37701 w 38061"/>
                  <a:gd name="connsiteY6" fmla="*/ 78400 h 81379"/>
                  <a:gd name="connsiteX7" fmla="*/ 37892 w 38061"/>
                  <a:gd name="connsiteY7" fmla="*/ 78781 h 81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061" h="81379">
                    <a:moveTo>
                      <a:pt x="37892" y="78781"/>
                    </a:moveTo>
                    <a:cubicBezTo>
                      <a:pt x="38149" y="79827"/>
                      <a:pt x="37577" y="80897"/>
                      <a:pt x="36558" y="81257"/>
                    </a:cubicBezTo>
                    <a:cubicBezTo>
                      <a:pt x="35453" y="81722"/>
                      <a:pt x="34177" y="81213"/>
                      <a:pt x="33701" y="80114"/>
                    </a:cubicBezTo>
                    <a:lnTo>
                      <a:pt x="-18" y="2867"/>
                    </a:lnTo>
                    <a:cubicBezTo>
                      <a:pt x="-361" y="1707"/>
                      <a:pt x="296" y="487"/>
                      <a:pt x="1458" y="142"/>
                    </a:cubicBezTo>
                    <a:cubicBezTo>
                      <a:pt x="2430" y="-149"/>
                      <a:pt x="3478" y="269"/>
                      <a:pt x="3983" y="1152"/>
                    </a:cubicBezTo>
                    <a:lnTo>
                      <a:pt x="37701" y="78400"/>
                    </a:lnTo>
                    <a:cubicBezTo>
                      <a:pt x="37701" y="78400"/>
                      <a:pt x="37796" y="78686"/>
                      <a:pt x="37892" y="787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4" name="MG-任意多边形 963" hidden="1"/>
              <p:cNvSpPr/>
              <p:nvPr>
                <p:custDataLst>
                  <p:tags r:id="rId953"/>
                </p:custDataLst>
              </p:nvPr>
            </p:nvSpPr>
            <p:spPr>
              <a:xfrm>
                <a:off x="10128635" y="2036747"/>
                <a:ext cx="59776" cy="151693"/>
              </a:xfrm>
              <a:custGeom>
                <a:avLst/>
                <a:gdLst>
                  <a:gd name="connsiteX0" fmla="*/ 59603 w 59776"/>
                  <a:gd name="connsiteY0" fmla="*/ 1089 h 151693"/>
                  <a:gd name="connsiteX1" fmla="*/ 59603 w 59776"/>
                  <a:gd name="connsiteY1" fmla="*/ 1756 h 151693"/>
                  <a:gd name="connsiteX2" fmla="*/ 2453 w 59776"/>
                  <a:gd name="connsiteY2" fmla="*/ 150918 h 151693"/>
                  <a:gd name="connsiteX3" fmla="*/ 739 w 59776"/>
                  <a:gd name="connsiteY3" fmla="*/ 151680 h 151693"/>
                  <a:gd name="connsiteX4" fmla="*/ -23 w 59776"/>
                  <a:gd name="connsiteY4" fmla="*/ 149965 h 151693"/>
                  <a:gd name="connsiteX5" fmla="*/ 57127 w 59776"/>
                  <a:gd name="connsiteY5" fmla="*/ 899 h 151693"/>
                  <a:gd name="connsiteX6" fmla="*/ 58841 w 59776"/>
                  <a:gd name="connsiteY6" fmla="*/ 137 h 151693"/>
                  <a:gd name="connsiteX7" fmla="*/ 59603 w 59776"/>
                  <a:gd name="connsiteY7" fmla="*/ 1089 h 15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776" h="151693">
                    <a:moveTo>
                      <a:pt x="59603" y="1089"/>
                    </a:moveTo>
                    <a:cubicBezTo>
                      <a:pt x="59689" y="1303"/>
                      <a:pt x="59689" y="1543"/>
                      <a:pt x="59603" y="1756"/>
                    </a:cubicBezTo>
                    <a:lnTo>
                      <a:pt x="2453" y="150918"/>
                    </a:lnTo>
                    <a:cubicBezTo>
                      <a:pt x="2148" y="151565"/>
                      <a:pt x="1425" y="151889"/>
                      <a:pt x="739" y="151680"/>
                    </a:cubicBezTo>
                    <a:cubicBezTo>
                      <a:pt x="62" y="151413"/>
                      <a:pt x="-281" y="150651"/>
                      <a:pt x="-23" y="149965"/>
                    </a:cubicBezTo>
                    <a:lnTo>
                      <a:pt x="57127" y="899"/>
                    </a:lnTo>
                    <a:cubicBezTo>
                      <a:pt x="57394" y="218"/>
                      <a:pt x="58155" y="-122"/>
                      <a:pt x="58841" y="137"/>
                    </a:cubicBezTo>
                    <a:cubicBezTo>
                      <a:pt x="59260" y="281"/>
                      <a:pt x="59556" y="651"/>
                      <a:pt x="59603" y="10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5" name="MG-任意多边形 964" hidden="1"/>
              <p:cNvSpPr/>
              <p:nvPr>
                <p:custDataLst>
                  <p:tags r:id="rId954"/>
                </p:custDataLst>
              </p:nvPr>
            </p:nvSpPr>
            <p:spPr>
              <a:xfrm>
                <a:off x="10240341" y="2036917"/>
                <a:ext cx="110419" cy="15659"/>
              </a:xfrm>
              <a:custGeom>
                <a:avLst/>
                <a:gdLst>
                  <a:gd name="connsiteX0" fmla="*/ 110298 w 110419"/>
                  <a:gd name="connsiteY0" fmla="*/ 1586 h 15659"/>
                  <a:gd name="connsiteX1" fmla="*/ 110298 w 110419"/>
                  <a:gd name="connsiteY1" fmla="*/ 1586 h 15659"/>
                  <a:gd name="connsiteX2" fmla="*/ 108794 w 110419"/>
                  <a:gd name="connsiteY2" fmla="*/ 3489 h 15659"/>
                  <a:gd name="connsiteX3" fmla="*/ 108774 w 110419"/>
                  <a:gd name="connsiteY3" fmla="*/ 3491 h 15659"/>
                  <a:gd name="connsiteX4" fmla="*/ 1809 w 110419"/>
                  <a:gd name="connsiteY4" fmla="*/ 15683 h 15659"/>
                  <a:gd name="connsiteX5" fmla="*/ -68 w 110419"/>
                  <a:gd name="connsiteY5" fmla="*/ 14378 h 15659"/>
                  <a:gd name="connsiteX6" fmla="*/ -96 w 110419"/>
                  <a:gd name="connsiteY6" fmla="*/ 14159 h 15659"/>
                  <a:gd name="connsiteX7" fmla="*/ 1409 w 110419"/>
                  <a:gd name="connsiteY7" fmla="*/ 12256 h 15659"/>
                  <a:gd name="connsiteX8" fmla="*/ 1428 w 110419"/>
                  <a:gd name="connsiteY8" fmla="*/ 12254 h 15659"/>
                  <a:gd name="connsiteX9" fmla="*/ 108394 w 110419"/>
                  <a:gd name="connsiteY9" fmla="*/ 62 h 15659"/>
                  <a:gd name="connsiteX10" fmla="*/ 110298 w 110419"/>
                  <a:gd name="connsiteY10" fmla="*/ 1565 h 15659"/>
                  <a:gd name="connsiteX11" fmla="*/ 110298 w 110419"/>
                  <a:gd name="connsiteY11" fmla="*/ 1586 h 1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419" h="15659">
                    <a:moveTo>
                      <a:pt x="110298" y="1586"/>
                    </a:moveTo>
                    <a:lnTo>
                      <a:pt x="110298" y="1586"/>
                    </a:lnTo>
                    <a:cubicBezTo>
                      <a:pt x="110413" y="2526"/>
                      <a:pt x="109737" y="3378"/>
                      <a:pt x="108794" y="3489"/>
                    </a:cubicBezTo>
                    <a:cubicBezTo>
                      <a:pt x="108784" y="3489"/>
                      <a:pt x="108784" y="3490"/>
                      <a:pt x="108774" y="3491"/>
                    </a:cubicBezTo>
                    <a:lnTo>
                      <a:pt x="1809" y="15683"/>
                    </a:lnTo>
                    <a:cubicBezTo>
                      <a:pt x="932" y="15845"/>
                      <a:pt x="85" y="15254"/>
                      <a:pt x="-68" y="14378"/>
                    </a:cubicBezTo>
                    <a:cubicBezTo>
                      <a:pt x="-87" y="14302"/>
                      <a:pt x="-96" y="14235"/>
                      <a:pt x="-96" y="14159"/>
                    </a:cubicBezTo>
                    <a:cubicBezTo>
                      <a:pt x="-210" y="13216"/>
                      <a:pt x="466" y="12368"/>
                      <a:pt x="1409" y="12256"/>
                    </a:cubicBezTo>
                    <a:cubicBezTo>
                      <a:pt x="1418" y="12256"/>
                      <a:pt x="1418" y="12255"/>
                      <a:pt x="1428" y="12254"/>
                    </a:cubicBezTo>
                    <a:lnTo>
                      <a:pt x="108394" y="62"/>
                    </a:lnTo>
                    <a:cubicBezTo>
                      <a:pt x="109337" y="-49"/>
                      <a:pt x="110184" y="625"/>
                      <a:pt x="110298" y="1565"/>
                    </a:cubicBezTo>
                    <a:cubicBezTo>
                      <a:pt x="110298" y="1572"/>
                      <a:pt x="110298" y="1579"/>
                      <a:pt x="110298" y="15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6" name="MG-任意多边形 965" hidden="1"/>
              <p:cNvSpPr/>
              <p:nvPr>
                <p:custDataLst>
                  <p:tags r:id="rId955"/>
                </p:custDataLst>
              </p:nvPr>
            </p:nvSpPr>
            <p:spPr>
              <a:xfrm>
                <a:off x="10240592" y="1887063"/>
                <a:ext cx="44052" cy="165057"/>
              </a:xfrm>
              <a:custGeom>
                <a:avLst/>
                <a:gdLst>
                  <a:gd name="connsiteX0" fmla="*/ 43943 w 44052"/>
                  <a:gd name="connsiteY0" fmla="*/ 1326 h 165057"/>
                  <a:gd name="connsiteX1" fmla="*/ 43943 w 44052"/>
                  <a:gd name="connsiteY1" fmla="*/ 1993 h 165057"/>
                  <a:gd name="connsiteX2" fmla="*/ 2986 w 44052"/>
                  <a:gd name="connsiteY2" fmla="*/ 163918 h 165057"/>
                  <a:gd name="connsiteX3" fmla="*/ 1081 w 44052"/>
                  <a:gd name="connsiteY3" fmla="*/ 165061 h 165057"/>
                  <a:gd name="connsiteX4" fmla="*/ -62 w 44052"/>
                  <a:gd name="connsiteY4" fmla="*/ 163156 h 165057"/>
                  <a:gd name="connsiteX5" fmla="*/ 40800 w 44052"/>
                  <a:gd name="connsiteY5" fmla="*/ 1231 h 165057"/>
                  <a:gd name="connsiteX6" fmla="*/ 42705 w 44052"/>
                  <a:gd name="connsiteY6" fmla="*/ 88 h 165057"/>
                  <a:gd name="connsiteX7" fmla="*/ 43943 w 44052"/>
                  <a:gd name="connsiteY7" fmla="*/ 1326 h 16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052" h="165057">
                    <a:moveTo>
                      <a:pt x="43943" y="1326"/>
                    </a:moveTo>
                    <a:lnTo>
                      <a:pt x="43943" y="1993"/>
                    </a:lnTo>
                    <a:lnTo>
                      <a:pt x="2986" y="163918"/>
                    </a:lnTo>
                    <a:cubicBezTo>
                      <a:pt x="2776" y="164756"/>
                      <a:pt x="1919" y="165270"/>
                      <a:pt x="1081" y="165061"/>
                    </a:cubicBezTo>
                    <a:cubicBezTo>
                      <a:pt x="243" y="164851"/>
                      <a:pt x="-272" y="163994"/>
                      <a:pt x="-62" y="163156"/>
                    </a:cubicBezTo>
                    <a:lnTo>
                      <a:pt x="40800" y="1231"/>
                    </a:lnTo>
                    <a:cubicBezTo>
                      <a:pt x="41029" y="406"/>
                      <a:pt x="41867" y="-96"/>
                      <a:pt x="42705" y="88"/>
                    </a:cubicBezTo>
                    <a:cubicBezTo>
                      <a:pt x="43305" y="260"/>
                      <a:pt x="43772" y="728"/>
                      <a:pt x="43943" y="13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7" name="MG-任意多边形 966" hidden="1"/>
              <p:cNvSpPr/>
              <p:nvPr>
                <p:custDataLst>
                  <p:tags r:id="rId956"/>
                </p:custDataLst>
              </p:nvPr>
            </p:nvSpPr>
            <p:spPr>
              <a:xfrm>
                <a:off x="10240103" y="2003700"/>
                <a:ext cx="107070" cy="49317"/>
              </a:xfrm>
              <a:custGeom>
                <a:avLst/>
                <a:gdLst>
                  <a:gd name="connsiteX0" fmla="*/ 106917 w 107070"/>
                  <a:gd name="connsiteY0" fmla="*/ 1656 h 49317"/>
                  <a:gd name="connsiteX1" fmla="*/ 105678 w 107070"/>
                  <a:gd name="connsiteY1" fmla="*/ 3942 h 49317"/>
                  <a:gd name="connsiteX2" fmla="*/ 2808 w 107070"/>
                  <a:gd name="connsiteY2" fmla="*/ 49186 h 49317"/>
                  <a:gd name="connsiteX3" fmla="*/ 46 w 107070"/>
                  <a:gd name="connsiteY3" fmla="*/ 48138 h 49317"/>
                  <a:gd name="connsiteX4" fmla="*/ 1094 w 107070"/>
                  <a:gd name="connsiteY4" fmla="*/ 45376 h 49317"/>
                  <a:gd name="connsiteX5" fmla="*/ 104059 w 107070"/>
                  <a:gd name="connsiteY5" fmla="*/ 228 h 49317"/>
                  <a:gd name="connsiteX6" fmla="*/ 106707 w 107070"/>
                  <a:gd name="connsiteY6" fmla="*/ 1228 h 49317"/>
                  <a:gd name="connsiteX7" fmla="*/ 106726 w 107070"/>
                  <a:gd name="connsiteY7" fmla="*/ 1275 h 49317"/>
                  <a:gd name="connsiteX8" fmla="*/ 106917 w 107070"/>
                  <a:gd name="connsiteY8" fmla="*/ 1656 h 49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070" h="49317">
                    <a:moveTo>
                      <a:pt x="106917" y="1656"/>
                    </a:moveTo>
                    <a:cubicBezTo>
                      <a:pt x="107126" y="2619"/>
                      <a:pt x="106593" y="3589"/>
                      <a:pt x="105678" y="3942"/>
                    </a:cubicBezTo>
                    <a:lnTo>
                      <a:pt x="2808" y="49186"/>
                    </a:lnTo>
                    <a:cubicBezTo>
                      <a:pt x="1761" y="49653"/>
                      <a:pt x="523" y="49186"/>
                      <a:pt x="46" y="48138"/>
                    </a:cubicBezTo>
                    <a:cubicBezTo>
                      <a:pt x="-373" y="47081"/>
                      <a:pt x="84" y="45890"/>
                      <a:pt x="1094" y="45376"/>
                    </a:cubicBezTo>
                    <a:lnTo>
                      <a:pt x="104059" y="228"/>
                    </a:lnTo>
                    <a:cubicBezTo>
                      <a:pt x="105069" y="-227"/>
                      <a:pt x="106250" y="221"/>
                      <a:pt x="106707" y="1228"/>
                    </a:cubicBezTo>
                    <a:cubicBezTo>
                      <a:pt x="106717" y="1243"/>
                      <a:pt x="106717" y="1259"/>
                      <a:pt x="106726" y="1275"/>
                    </a:cubicBezTo>
                    <a:cubicBezTo>
                      <a:pt x="106726" y="1275"/>
                      <a:pt x="106822" y="1466"/>
                      <a:pt x="106917" y="1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8" name="MG-任意多边形 967" hidden="1"/>
              <p:cNvSpPr/>
              <p:nvPr>
                <p:custDataLst>
                  <p:tags r:id="rId957"/>
                </p:custDataLst>
              </p:nvPr>
            </p:nvSpPr>
            <p:spPr>
              <a:xfrm>
                <a:off x="10342740" y="2003307"/>
                <a:ext cx="8884" cy="37817"/>
              </a:xfrm>
              <a:custGeom>
                <a:avLst/>
                <a:gdLst>
                  <a:gd name="connsiteX0" fmla="*/ 4756 w 8884"/>
                  <a:gd name="connsiteY0" fmla="*/ 1954 h 37817"/>
                  <a:gd name="connsiteX1" fmla="*/ 4756 w 8884"/>
                  <a:gd name="connsiteY1" fmla="*/ 1954 h 37817"/>
                  <a:gd name="connsiteX2" fmla="*/ 8756 w 8884"/>
                  <a:gd name="connsiteY2" fmla="*/ 35005 h 37817"/>
                  <a:gd name="connsiteX3" fmla="*/ 6566 w 8884"/>
                  <a:gd name="connsiteY3" fmla="*/ 37863 h 37817"/>
                  <a:gd name="connsiteX4" fmla="*/ 3708 w 8884"/>
                  <a:gd name="connsiteY4" fmla="*/ 35672 h 37817"/>
                  <a:gd name="connsiteX5" fmla="*/ -102 w 8884"/>
                  <a:gd name="connsiteY5" fmla="*/ 2811 h 37817"/>
                  <a:gd name="connsiteX6" fmla="*/ 2270 w 8884"/>
                  <a:gd name="connsiteY6" fmla="*/ 57 h 37817"/>
                  <a:gd name="connsiteX7" fmla="*/ 4947 w 8884"/>
                  <a:gd name="connsiteY7" fmla="*/ 1954 h 3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84" h="37817">
                    <a:moveTo>
                      <a:pt x="4756" y="1954"/>
                    </a:moveTo>
                    <a:lnTo>
                      <a:pt x="4756" y="1954"/>
                    </a:lnTo>
                    <a:lnTo>
                      <a:pt x="8756" y="35005"/>
                    </a:lnTo>
                    <a:cubicBezTo>
                      <a:pt x="8928" y="36395"/>
                      <a:pt x="7956" y="37666"/>
                      <a:pt x="6566" y="37863"/>
                    </a:cubicBezTo>
                    <a:cubicBezTo>
                      <a:pt x="5204" y="37939"/>
                      <a:pt x="3984" y="37008"/>
                      <a:pt x="3708" y="35672"/>
                    </a:cubicBezTo>
                    <a:lnTo>
                      <a:pt x="-102" y="2811"/>
                    </a:lnTo>
                    <a:cubicBezTo>
                      <a:pt x="-206" y="1394"/>
                      <a:pt x="860" y="161"/>
                      <a:pt x="2270" y="57"/>
                    </a:cubicBezTo>
                    <a:cubicBezTo>
                      <a:pt x="3508" y="-34"/>
                      <a:pt x="4623" y="762"/>
                      <a:pt x="4947" y="1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9" name="MG-任意多边形 968" hidden="1"/>
              <p:cNvSpPr/>
              <p:nvPr>
                <p:custDataLst>
                  <p:tags r:id="rId958"/>
                </p:custDataLst>
              </p:nvPr>
            </p:nvSpPr>
            <p:spPr>
              <a:xfrm>
                <a:off x="10281321" y="1886863"/>
                <a:ext cx="65562" cy="120625"/>
              </a:xfrm>
              <a:custGeom>
                <a:avLst/>
                <a:gdLst>
                  <a:gd name="connsiteX0" fmla="*/ 65413 w 65562"/>
                  <a:gd name="connsiteY0" fmla="*/ 118493 h 120625"/>
                  <a:gd name="connsiteX1" fmla="*/ 64461 w 65562"/>
                  <a:gd name="connsiteY1" fmla="*/ 120493 h 120625"/>
                  <a:gd name="connsiteX2" fmla="*/ 62079 w 65562"/>
                  <a:gd name="connsiteY2" fmla="*/ 119731 h 120625"/>
                  <a:gd name="connsiteX3" fmla="*/ 72 w 65562"/>
                  <a:gd name="connsiteY3" fmla="*/ 2669 h 120625"/>
                  <a:gd name="connsiteX4" fmla="*/ 834 w 65562"/>
                  <a:gd name="connsiteY4" fmla="*/ 288 h 120625"/>
                  <a:gd name="connsiteX5" fmla="*/ 3177 w 65562"/>
                  <a:gd name="connsiteY5" fmla="*/ 894 h 120625"/>
                  <a:gd name="connsiteX6" fmla="*/ 3215 w 65562"/>
                  <a:gd name="connsiteY6" fmla="*/ 954 h 120625"/>
                  <a:gd name="connsiteX7" fmla="*/ 65223 w 65562"/>
                  <a:gd name="connsiteY7" fmla="*/ 118112 h 120625"/>
                  <a:gd name="connsiteX8" fmla="*/ 65413 w 65562"/>
                  <a:gd name="connsiteY8" fmla="*/ 118493 h 12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562" h="120625">
                    <a:moveTo>
                      <a:pt x="65413" y="118493"/>
                    </a:moveTo>
                    <a:cubicBezTo>
                      <a:pt x="65585" y="119299"/>
                      <a:pt x="65194" y="120122"/>
                      <a:pt x="64461" y="120493"/>
                    </a:cubicBezTo>
                    <a:cubicBezTo>
                      <a:pt x="63594" y="120916"/>
                      <a:pt x="62546" y="120581"/>
                      <a:pt x="62079" y="119731"/>
                    </a:cubicBezTo>
                    <a:lnTo>
                      <a:pt x="72" y="2669"/>
                    </a:lnTo>
                    <a:cubicBezTo>
                      <a:pt x="-347" y="1799"/>
                      <a:pt x="-14" y="751"/>
                      <a:pt x="834" y="288"/>
                    </a:cubicBezTo>
                    <a:cubicBezTo>
                      <a:pt x="1653" y="-193"/>
                      <a:pt x="2701" y="79"/>
                      <a:pt x="3177" y="894"/>
                    </a:cubicBezTo>
                    <a:cubicBezTo>
                      <a:pt x="3196" y="914"/>
                      <a:pt x="3205" y="934"/>
                      <a:pt x="3215" y="954"/>
                    </a:cubicBezTo>
                    <a:lnTo>
                      <a:pt x="65223" y="118112"/>
                    </a:lnTo>
                    <a:cubicBezTo>
                      <a:pt x="65318" y="118219"/>
                      <a:pt x="65385" y="118350"/>
                      <a:pt x="65413" y="1184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0" name="MG-任意多边形 969" hidden="1"/>
              <p:cNvSpPr/>
              <p:nvPr>
                <p:custDataLst>
                  <p:tags r:id="rId959"/>
                </p:custDataLst>
              </p:nvPr>
            </p:nvSpPr>
            <p:spPr>
              <a:xfrm>
                <a:off x="9524215" y="1115104"/>
                <a:ext cx="137122" cy="96590"/>
              </a:xfrm>
              <a:custGeom>
                <a:avLst/>
                <a:gdLst>
                  <a:gd name="connsiteX0" fmla="*/ 136814 w 137122"/>
                  <a:gd name="connsiteY0" fmla="*/ 93105 h 96590"/>
                  <a:gd name="connsiteX1" fmla="*/ 136814 w 137122"/>
                  <a:gd name="connsiteY1" fmla="*/ 95105 h 96590"/>
                  <a:gd name="connsiteX2" fmla="*/ 133271 w 137122"/>
                  <a:gd name="connsiteY2" fmla="*/ 96388 h 96590"/>
                  <a:gd name="connsiteX3" fmla="*/ 132623 w 137122"/>
                  <a:gd name="connsiteY3" fmla="*/ 95962 h 96590"/>
                  <a:gd name="connsiteX4" fmla="*/ 987 w 137122"/>
                  <a:gd name="connsiteY4" fmla="*/ 4713 h 96590"/>
                  <a:gd name="connsiteX5" fmla="*/ 321 w 137122"/>
                  <a:gd name="connsiteY5" fmla="*/ 1189 h 96590"/>
                  <a:gd name="connsiteX6" fmla="*/ 3892 w 137122"/>
                  <a:gd name="connsiteY6" fmla="*/ 487 h 96590"/>
                  <a:gd name="connsiteX7" fmla="*/ 3940 w 137122"/>
                  <a:gd name="connsiteY7" fmla="*/ 522 h 96590"/>
                  <a:gd name="connsiteX8" fmla="*/ 135766 w 137122"/>
                  <a:gd name="connsiteY8" fmla="*/ 91486 h 96590"/>
                  <a:gd name="connsiteX9" fmla="*/ 136814 w 137122"/>
                  <a:gd name="connsiteY9" fmla="*/ 93105 h 96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122" h="96590">
                    <a:moveTo>
                      <a:pt x="136814" y="93105"/>
                    </a:moveTo>
                    <a:cubicBezTo>
                      <a:pt x="137081" y="93744"/>
                      <a:pt x="137081" y="94466"/>
                      <a:pt x="136814" y="95105"/>
                    </a:cubicBezTo>
                    <a:cubicBezTo>
                      <a:pt x="136185" y="96439"/>
                      <a:pt x="134604" y="97013"/>
                      <a:pt x="133271" y="96388"/>
                    </a:cubicBezTo>
                    <a:cubicBezTo>
                      <a:pt x="133033" y="96278"/>
                      <a:pt x="132813" y="96135"/>
                      <a:pt x="132623" y="95962"/>
                    </a:cubicBezTo>
                    <a:lnTo>
                      <a:pt x="987" y="4713"/>
                    </a:lnTo>
                    <a:cubicBezTo>
                      <a:pt x="-156" y="3912"/>
                      <a:pt x="-451" y="2350"/>
                      <a:pt x="321" y="1189"/>
                    </a:cubicBezTo>
                    <a:cubicBezTo>
                      <a:pt x="1111" y="9"/>
                      <a:pt x="2711" y="-305"/>
                      <a:pt x="3892" y="487"/>
                    </a:cubicBezTo>
                    <a:cubicBezTo>
                      <a:pt x="3902" y="498"/>
                      <a:pt x="3921" y="510"/>
                      <a:pt x="3940" y="522"/>
                    </a:cubicBezTo>
                    <a:lnTo>
                      <a:pt x="135766" y="91486"/>
                    </a:lnTo>
                    <a:cubicBezTo>
                      <a:pt x="136328" y="91853"/>
                      <a:pt x="136709" y="92442"/>
                      <a:pt x="136814" y="931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1" name="MG-任意多边形 970" hidden="1"/>
              <p:cNvSpPr/>
              <p:nvPr>
                <p:custDataLst>
                  <p:tags r:id="rId960"/>
                </p:custDataLst>
              </p:nvPr>
            </p:nvSpPr>
            <p:spPr>
              <a:xfrm>
                <a:off x="9516304" y="1076280"/>
                <a:ext cx="15334" cy="46016"/>
              </a:xfrm>
              <a:custGeom>
                <a:avLst/>
                <a:gdLst>
                  <a:gd name="connsiteX0" fmla="*/ 9756 w 15334"/>
                  <a:gd name="connsiteY0" fmla="*/ 4294 h 46016"/>
                  <a:gd name="connsiteX1" fmla="*/ 9756 w 15334"/>
                  <a:gd name="connsiteY1" fmla="*/ 4294 h 46016"/>
                  <a:gd name="connsiteX2" fmla="*/ 15185 w 15334"/>
                  <a:gd name="connsiteY2" fmla="*/ 40298 h 46016"/>
                  <a:gd name="connsiteX3" fmla="*/ 10994 w 15334"/>
                  <a:gd name="connsiteY3" fmla="*/ 46013 h 46016"/>
                  <a:gd name="connsiteX4" fmla="*/ 5374 w 15334"/>
                  <a:gd name="connsiteY4" fmla="*/ 41831 h 46016"/>
                  <a:gd name="connsiteX5" fmla="*/ 5374 w 15334"/>
                  <a:gd name="connsiteY5" fmla="*/ 41822 h 46016"/>
                  <a:gd name="connsiteX6" fmla="*/ -55 w 15334"/>
                  <a:gd name="connsiteY6" fmla="*/ 5723 h 46016"/>
                  <a:gd name="connsiteX7" fmla="*/ 4126 w 15334"/>
                  <a:gd name="connsiteY7" fmla="*/ 104 h 46016"/>
                  <a:gd name="connsiteX8" fmla="*/ 4136 w 15334"/>
                  <a:gd name="connsiteY8" fmla="*/ 103 h 46016"/>
                  <a:gd name="connsiteX9" fmla="*/ 9756 w 15334"/>
                  <a:gd name="connsiteY9" fmla="*/ 4286 h 46016"/>
                  <a:gd name="connsiteX10" fmla="*/ 9756 w 15334"/>
                  <a:gd name="connsiteY10" fmla="*/ 4294 h 4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34" h="46016">
                    <a:moveTo>
                      <a:pt x="9756" y="4294"/>
                    </a:moveTo>
                    <a:lnTo>
                      <a:pt x="9756" y="4294"/>
                    </a:lnTo>
                    <a:lnTo>
                      <a:pt x="15185" y="40298"/>
                    </a:lnTo>
                    <a:cubicBezTo>
                      <a:pt x="15528" y="43016"/>
                      <a:pt x="13690" y="45528"/>
                      <a:pt x="10994" y="46013"/>
                    </a:cubicBezTo>
                    <a:cubicBezTo>
                      <a:pt x="8289" y="46410"/>
                      <a:pt x="5774" y="44537"/>
                      <a:pt x="5374" y="41831"/>
                    </a:cubicBezTo>
                    <a:cubicBezTo>
                      <a:pt x="5374" y="41828"/>
                      <a:pt x="5374" y="41825"/>
                      <a:pt x="5374" y="41822"/>
                    </a:cubicBezTo>
                    <a:lnTo>
                      <a:pt x="-55" y="5723"/>
                    </a:lnTo>
                    <a:cubicBezTo>
                      <a:pt x="-455" y="3016"/>
                      <a:pt x="1421" y="501"/>
                      <a:pt x="4126" y="104"/>
                    </a:cubicBezTo>
                    <a:cubicBezTo>
                      <a:pt x="4126" y="104"/>
                      <a:pt x="4136" y="103"/>
                      <a:pt x="4136" y="103"/>
                    </a:cubicBezTo>
                    <a:cubicBezTo>
                      <a:pt x="6841" y="-293"/>
                      <a:pt x="9356" y="1579"/>
                      <a:pt x="9756" y="4286"/>
                    </a:cubicBezTo>
                    <a:cubicBezTo>
                      <a:pt x="9756" y="4289"/>
                      <a:pt x="9756" y="4291"/>
                      <a:pt x="9756" y="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2" name="MG-任意多边形 971" hidden="1"/>
              <p:cNvSpPr/>
              <p:nvPr>
                <p:custDataLst>
                  <p:tags r:id="rId961"/>
                </p:custDataLst>
              </p:nvPr>
            </p:nvSpPr>
            <p:spPr>
              <a:xfrm>
                <a:off x="9523839" y="1114769"/>
                <a:ext cx="90343" cy="103726"/>
              </a:xfrm>
              <a:custGeom>
                <a:avLst/>
                <a:gdLst>
                  <a:gd name="connsiteX0" fmla="*/ 90137 w 90343"/>
                  <a:gd name="connsiteY0" fmla="*/ 99726 h 103726"/>
                  <a:gd name="connsiteX1" fmla="*/ 89089 w 90343"/>
                  <a:gd name="connsiteY1" fmla="*/ 102869 h 103726"/>
                  <a:gd name="connsiteX2" fmla="*/ 84517 w 90343"/>
                  <a:gd name="connsiteY2" fmla="*/ 102869 h 103726"/>
                  <a:gd name="connsiteX3" fmla="*/ 411 w 90343"/>
                  <a:gd name="connsiteY3" fmla="*/ 5048 h 103726"/>
                  <a:gd name="connsiteX4" fmla="*/ 1373 w 90343"/>
                  <a:gd name="connsiteY4" fmla="*/ 570 h 103726"/>
                  <a:gd name="connsiteX5" fmla="*/ 5269 w 90343"/>
                  <a:gd name="connsiteY5" fmla="*/ 857 h 103726"/>
                  <a:gd name="connsiteX6" fmla="*/ 89470 w 90343"/>
                  <a:gd name="connsiteY6" fmla="*/ 98393 h 103726"/>
                  <a:gd name="connsiteX7" fmla="*/ 90137 w 90343"/>
                  <a:gd name="connsiteY7" fmla="*/ 99726 h 103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343" h="103726">
                    <a:moveTo>
                      <a:pt x="90137" y="99726"/>
                    </a:moveTo>
                    <a:cubicBezTo>
                      <a:pt x="90442" y="100889"/>
                      <a:pt x="90022" y="102120"/>
                      <a:pt x="89089" y="102869"/>
                    </a:cubicBezTo>
                    <a:cubicBezTo>
                      <a:pt x="87803" y="104079"/>
                      <a:pt x="85803" y="104079"/>
                      <a:pt x="84517" y="102869"/>
                    </a:cubicBezTo>
                    <a:lnTo>
                      <a:pt x="411" y="5048"/>
                    </a:lnTo>
                    <a:cubicBezTo>
                      <a:pt x="-560" y="3546"/>
                      <a:pt x="-132" y="1541"/>
                      <a:pt x="1373" y="570"/>
                    </a:cubicBezTo>
                    <a:cubicBezTo>
                      <a:pt x="2592" y="-218"/>
                      <a:pt x="4183" y="-101"/>
                      <a:pt x="5269" y="857"/>
                    </a:cubicBezTo>
                    <a:lnTo>
                      <a:pt x="89470" y="98393"/>
                    </a:lnTo>
                    <a:cubicBezTo>
                      <a:pt x="89784" y="98784"/>
                      <a:pt x="90013" y="99240"/>
                      <a:pt x="90137" y="997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3" name="MG-任意多边形 972" hidden="1"/>
              <p:cNvSpPr/>
              <p:nvPr>
                <p:custDataLst>
                  <p:tags r:id="rId962"/>
                </p:custDataLst>
              </p:nvPr>
            </p:nvSpPr>
            <p:spPr>
              <a:xfrm>
                <a:off x="9608626" y="1212873"/>
                <a:ext cx="196339" cy="14822"/>
              </a:xfrm>
              <a:custGeom>
                <a:avLst/>
                <a:gdLst>
                  <a:gd name="connsiteX0" fmla="*/ 196231 w 196339"/>
                  <a:gd name="connsiteY0" fmla="*/ 13147 h 14822"/>
                  <a:gd name="connsiteX1" fmla="*/ 196231 w 196339"/>
                  <a:gd name="connsiteY1" fmla="*/ 13147 h 14822"/>
                  <a:gd name="connsiteX2" fmla="*/ 194526 w 196339"/>
                  <a:gd name="connsiteY2" fmla="*/ 14872 h 14822"/>
                  <a:gd name="connsiteX3" fmla="*/ 194326 w 196339"/>
                  <a:gd name="connsiteY3" fmla="*/ 14862 h 14822"/>
                  <a:gd name="connsiteX4" fmla="*/ 2111 w 196339"/>
                  <a:gd name="connsiteY4" fmla="*/ 3622 h 14822"/>
                  <a:gd name="connsiteX5" fmla="*/ -60 w 196339"/>
                  <a:gd name="connsiteY5" fmla="*/ 2272 h 14822"/>
                  <a:gd name="connsiteX6" fmla="*/ 1283 w 196339"/>
                  <a:gd name="connsiteY6" fmla="*/ 98 h 14822"/>
                  <a:gd name="connsiteX7" fmla="*/ 2111 w 196339"/>
                  <a:gd name="connsiteY7" fmla="*/ 98 h 14822"/>
                  <a:gd name="connsiteX8" fmla="*/ 194421 w 196339"/>
                  <a:gd name="connsiteY8" fmla="*/ 11337 h 14822"/>
                  <a:gd name="connsiteX9" fmla="*/ 196231 w 196339"/>
                  <a:gd name="connsiteY9" fmla="*/ 12951 h 14822"/>
                  <a:gd name="connsiteX10" fmla="*/ 196231 w 196339"/>
                  <a:gd name="connsiteY10" fmla="*/ 13147 h 1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6339" h="14822">
                    <a:moveTo>
                      <a:pt x="196231" y="13147"/>
                    </a:moveTo>
                    <a:lnTo>
                      <a:pt x="196231" y="13147"/>
                    </a:lnTo>
                    <a:cubicBezTo>
                      <a:pt x="196240" y="14094"/>
                      <a:pt x="195478" y="14866"/>
                      <a:pt x="194526" y="14872"/>
                    </a:cubicBezTo>
                    <a:cubicBezTo>
                      <a:pt x="194459" y="14873"/>
                      <a:pt x="194392" y="14869"/>
                      <a:pt x="194326" y="14862"/>
                    </a:cubicBezTo>
                    <a:lnTo>
                      <a:pt x="2111" y="3622"/>
                    </a:lnTo>
                    <a:cubicBezTo>
                      <a:pt x="1140" y="3850"/>
                      <a:pt x="168" y="3246"/>
                      <a:pt x="-60" y="2272"/>
                    </a:cubicBezTo>
                    <a:cubicBezTo>
                      <a:pt x="-289" y="1299"/>
                      <a:pt x="311" y="326"/>
                      <a:pt x="1283" y="98"/>
                    </a:cubicBezTo>
                    <a:cubicBezTo>
                      <a:pt x="1559" y="34"/>
                      <a:pt x="1845" y="34"/>
                      <a:pt x="2111" y="98"/>
                    </a:cubicBezTo>
                    <a:lnTo>
                      <a:pt x="194421" y="11337"/>
                    </a:lnTo>
                    <a:cubicBezTo>
                      <a:pt x="195364" y="11283"/>
                      <a:pt x="196174" y="12006"/>
                      <a:pt x="196231" y="12951"/>
                    </a:cubicBezTo>
                    <a:cubicBezTo>
                      <a:pt x="196231" y="13017"/>
                      <a:pt x="196231" y="13081"/>
                      <a:pt x="196231" y="131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4" name="MG-任意多边形 973" hidden="1"/>
              <p:cNvSpPr/>
              <p:nvPr>
                <p:custDataLst>
                  <p:tags r:id="rId963"/>
                </p:custDataLst>
              </p:nvPr>
            </p:nvSpPr>
            <p:spPr>
              <a:xfrm>
                <a:off x="9608679" y="1212815"/>
                <a:ext cx="154102" cy="69283"/>
              </a:xfrm>
              <a:custGeom>
                <a:avLst/>
                <a:gdLst>
                  <a:gd name="connsiteX0" fmla="*/ 153887 w 154102"/>
                  <a:gd name="connsiteY0" fmla="*/ 66545 h 69283"/>
                  <a:gd name="connsiteX1" fmla="*/ 153887 w 154102"/>
                  <a:gd name="connsiteY1" fmla="*/ 67974 h 69283"/>
                  <a:gd name="connsiteX2" fmla="*/ 150744 w 154102"/>
                  <a:gd name="connsiteY2" fmla="*/ 69117 h 69283"/>
                  <a:gd name="connsiteX3" fmla="*/ 1296 w 154102"/>
                  <a:gd name="connsiteY3" fmla="*/ 4537 h 69283"/>
                  <a:gd name="connsiteX4" fmla="*/ 58 w 154102"/>
                  <a:gd name="connsiteY4" fmla="*/ 1489 h 69283"/>
                  <a:gd name="connsiteX5" fmla="*/ 3192 w 154102"/>
                  <a:gd name="connsiteY5" fmla="*/ 245 h 69283"/>
                  <a:gd name="connsiteX6" fmla="*/ 3201 w 154102"/>
                  <a:gd name="connsiteY6" fmla="*/ 251 h 69283"/>
                  <a:gd name="connsiteX7" fmla="*/ 152934 w 154102"/>
                  <a:gd name="connsiteY7" fmla="*/ 64926 h 69283"/>
                  <a:gd name="connsiteX8" fmla="*/ 153887 w 154102"/>
                  <a:gd name="connsiteY8" fmla="*/ 66545 h 69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102" h="69283">
                    <a:moveTo>
                      <a:pt x="153887" y="66545"/>
                    </a:moveTo>
                    <a:cubicBezTo>
                      <a:pt x="154030" y="67011"/>
                      <a:pt x="154030" y="67508"/>
                      <a:pt x="153887" y="67974"/>
                    </a:cubicBezTo>
                    <a:cubicBezTo>
                      <a:pt x="153325" y="69150"/>
                      <a:pt x="151925" y="69660"/>
                      <a:pt x="150744" y="69117"/>
                    </a:cubicBezTo>
                    <a:lnTo>
                      <a:pt x="1296" y="4537"/>
                    </a:lnTo>
                    <a:cubicBezTo>
                      <a:pt x="134" y="4015"/>
                      <a:pt x="-409" y="2673"/>
                      <a:pt x="58" y="1489"/>
                    </a:cubicBezTo>
                    <a:cubicBezTo>
                      <a:pt x="582" y="282"/>
                      <a:pt x="1982" y="-276"/>
                      <a:pt x="3192" y="245"/>
                    </a:cubicBezTo>
                    <a:cubicBezTo>
                      <a:pt x="3192" y="247"/>
                      <a:pt x="3192" y="249"/>
                      <a:pt x="3201" y="251"/>
                    </a:cubicBezTo>
                    <a:lnTo>
                      <a:pt x="152934" y="64926"/>
                    </a:lnTo>
                    <a:cubicBezTo>
                      <a:pt x="153468" y="65304"/>
                      <a:pt x="153820" y="65894"/>
                      <a:pt x="153887" y="66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5" name="MG-任意多边形 974" hidden="1"/>
              <p:cNvSpPr/>
              <p:nvPr>
                <p:custDataLst>
                  <p:tags r:id="rId964"/>
                </p:custDataLst>
              </p:nvPr>
            </p:nvSpPr>
            <p:spPr>
              <a:xfrm>
                <a:off x="9607592" y="1204991"/>
                <a:ext cx="54429" cy="13302"/>
              </a:xfrm>
              <a:custGeom>
                <a:avLst/>
                <a:gdLst>
                  <a:gd name="connsiteX0" fmla="*/ 54294 w 54429"/>
                  <a:gd name="connsiteY0" fmla="*/ 3028 h 13302"/>
                  <a:gd name="connsiteX1" fmla="*/ 54294 w 54429"/>
                  <a:gd name="connsiteY1" fmla="*/ 3028 h 13302"/>
                  <a:gd name="connsiteX2" fmla="*/ 51437 w 54429"/>
                  <a:gd name="connsiteY2" fmla="*/ 6838 h 13302"/>
                  <a:gd name="connsiteX3" fmla="*/ 3812 w 54429"/>
                  <a:gd name="connsiteY3" fmla="*/ 13315 h 13302"/>
                  <a:gd name="connsiteX4" fmla="*/ -84 w 54429"/>
                  <a:gd name="connsiteY4" fmla="*/ 10428 h 13302"/>
                  <a:gd name="connsiteX5" fmla="*/ -93 w 54429"/>
                  <a:gd name="connsiteY5" fmla="*/ 10362 h 13302"/>
                  <a:gd name="connsiteX6" fmla="*/ 2859 w 54429"/>
                  <a:gd name="connsiteY6" fmla="*/ 6552 h 13302"/>
                  <a:gd name="connsiteX7" fmla="*/ 50484 w 54429"/>
                  <a:gd name="connsiteY7" fmla="*/ 75 h 13302"/>
                  <a:gd name="connsiteX8" fmla="*/ 54294 w 54429"/>
                  <a:gd name="connsiteY8" fmla="*/ 3028 h 1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429" h="13302">
                    <a:moveTo>
                      <a:pt x="54294" y="3028"/>
                    </a:moveTo>
                    <a:lnTo>
                      <a:pt x="54294" y="3028"/>
                    </a:lnTo>
                    <a:cubicBezTo>
                      <a:pt x="54523" y="4860"/>
                      <a:pt x="53256" y="6544"/>
                      <a:pt x="51437" y="6838"/>
                    </a:cubicBezTo>
                    <a:lnTo>
                      <a:pt x="3812" y="13315"/>
                    </a:lnTo>
                    <a:cubicBezTo>
                      <a:pt x="1935" y="13594"/>
                      <a:pt x="192" y="12300"/>
                      <a:pt x="-84" y="10428"/>
                    </a:cubicBezTo>
                    <a:cubicBezTo>
                      <a:pt x="-84" y="10406"/>
                      <a:pt x="-93" y="10384"/>
                      <a:pt x="-93" y="10362"/>
                    </a:cubicBezTo>
                    <a:cubicBezTo>
                      <a:pt x="-265" y="8512"/>
                      <a:pt x="1021" y="6845"/>
                      <a:pt x="2859" y="6552"/>
                    </a:cubicBezTo>
                    <a:lnTo>
                      <a:pt x="50484" y="75"/>
                    </a:lnTo>
                    <a:cubicBezTo>
                      <a:pt x="52351" y="-150"/>
                      <a:pt x="54047" y="1167"/>
                      <a:pt x="54294" y="3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6" name="MG-任意多边形 975" hidden="1"/>
              <p:cNvSpPr/>
              <p:nvPr>
                <p:custDataLst>
                  <p:tags r:id="rId965"/>
                </p:custDataLst>
              </p:nvPr>
            </p:nvSpPr>
            <p:spPr>
              <a:xfrm>
                <a:off x="9519117" y="1079656"/>
                <a:ext cx="94060" cy="137752"/>
              </a:xfrm>
              <a:custGeom>
                <a:avLst/>
                <a:gdLst>
                  <a:gd name="connsiteX0" fmla="*/ 93906 w 94060"/>
                  <a:gd name="connsiteY0" fmla="*/ 135125 h 137752"/>
                  <a:gd name="connsiteX1" fmla="*/ 92954 w 94060"/>
                  <a:gd name="connsiteY1" fmla="*/ 137411 h 137752"/>
                  <a:gd name="connsiteX2" fmla="*/ 89811 w 94060"/>
                  <a:gd name="connsiteY2" fmla="*/ 136840 h 137752"/>
                  <a:gd name="connsiteX3" fmla="*/ 276 w 94060"/>
                  <a:gd name="connsiteY3" fmla="*/ 3490 h 137752"/>
                  <a:gd name="connsiteX4" fmla="*/ 847 w 94060"/>
                  <a:gd name="connsiteY4" fmla="*/ 444 h 137752"/>
                  <a:gd name="connsiteX5" fmla="*/ 847 w 94060"/>
                  <a:gd name="connsiteY5" fmla="*/ 442 h 137752"/>
                  <a:gd name="connsiteX6" fmla="*/ 3990 w 94060"/>
                  <a:gd name="connsiteY6" fmla="*/ 1013 h 137752"/>
                  <a:gd name="connsiteX7" fmla="*/ 93620 w 94060"/>
                  <a:gd name="connsiteY7" fmla="*/ 134363 h 13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060" h="137752">
                    <a:moveTo>
                      <a:pt x="93906" y="135125"/>
                    </a:moveTo>
                    <a:cubicBezTo>
                      <a:pt x="94087" y="136011"/>
                      <a:pt x="93716" y="136919"/>
                      <a:pt x="92954" y="137411"/>
                    </a:cubicBezTo>
                    <a:cubicBezTo>
                      <a:pt x="91925" y="138105"/>
                      <a:pt x="90525" y="137852"/>
                      <a:pt x="89811" y="136840"/>
                    </a:cubicBezTo>
                    <a:lnTo>
                      <a:pt x="276" y="3490"/>
                    </a:lnTo>
                    <a:cubicBezTo>
                      <a:pt x="-410" y="2492"/>
                      <a:pt x="-153" y="1128"/>
                      <a:pt x="847" y="444"/>
                    </a:cubicBezTo>
                    <a:cubicBezTo>
                      <a:pt x="847" y="443"/>
                      <a:pt x="847" y="442"/>
                      <a:pt x="847" y="442"/>
                    </a:cubicBezTo>
                    <a:cubicBezTo>
                      <a:pt x="1876" y="-253"/>
                      <a:pt x="3276" y="1"/>
                      <a:pt x="3990" y="1013"/>
                    </a:cubicBezTo>
                    <a:lnTo>
                      <a:pt x="93620" y="1343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7" name="MG-任意多边形 976" hidden="1"/>
              <p:cNvSpPr/>
              <p:nvPr>
                <p:custDataLst>
                  <p:tags r:id="rId966"/>
                </p:custDataLst>
              </p:nvPr>
            </p:nvSpPr>
            <p:spPr>
              <a:xfrm>
                <a:off x="9757279" y="1276440"/>
                <a:ext cx="98911" cy="48678"/>
              </a:xfrm>
              <a:custGeom>
                <a:avLst/>
                <a:gdLst>
                  <a:gd name="connsiteX0" fmla="*/ 98631 w 98911"/>
                  <a:gd name="connsiteY0" fmla="*/ 44736 h 48678"/>
                  <a:gd name="connsiteX1" fmla="*/ 98631 w 98911"/>
                  <a:gd name="connsiteY1" fmla="*/ 46736 h 48678"/>
                  <a:gd name="connsiteX2" fmla="*/ 94250 w 98911"/>
                  <a:gd name="connsiteY2" fmla="*/ 48450 h 48678"/>
                  <a:gd name="connsiteX3" fmla="*/ 1857 w 98911"/>
                  <a:gd name="connsiteY3" fmla="*/ 6445 h 48678"/>
                  <a:gd name="connsiteX4" fmla="*/ 190 w 98911"/>
                  <a:gd name="connsiteY4" fmla="*/ 2016 h 48678"/>
                  <a:gd name="connsiteX5" fmla="*/ 4620 w 98911"/>
                  <a:gd name="connsiteY5" fmla="*/ 349 h 48678"/>
                  <a:gd name="connsiteX6" fmla="*/ 97012 w 98911"/>
                  <a:gd name="connsiteY6" fmla="*/ 42354 h 48678"/>
                  <a:gd name="connsiteX7" fmla="*/ 98631 w 98911"/>
                  <a:gd name="connsiteY7" fmla="*/ 44736 h 4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911" h="48678">
                    <a:moveTo>
                      <a:pt x="98631" y="44736"/>
                    </a:moveTo>
                    <a:cubicBezTo>
                      <a:pt x="98860" y="45382"/>
                      <a:pt x="98860" y="46089"/>
                      <a:pt x="98631" y="46736"/>
                    </a:cubicBezTo>
                    <a:cubicBezTo>
                      <a:pt x="97888" y="48416"/>
                      <a:pt x="95936" y="49183"/>
                      <a:pt x="94250" y="48450"/>
                    </a:cubicBezTo>
                    <a:lnTo>
                      <a:pt x="1857" y="6445"/>
                    </a:lnTo>
                    <a:cubicBezTo>
                      <a:pt x="171" y="5682"/>
                      <a:pt x="-572" y="3699"/>
                      <a:pt x="190" y="2016"/>
                    </a:cubicBezTo>
                    <a:cubicBezTo>
                      <a:pt x="952" y="333"/>
                      <a:pt x="2934" y="-414"/>
                      <a:pt x="4620" y="349"/>
                    </a:cubicBezTo>
                    <a:lnTo>
                      <a:pt x="97012" y="42354"/>
                    </a:lnTo>
                    <a:cubicBezTo>
                      <a:pt x="97888" y="42862"/>
                      <a:pt x="98479" y="43737"/>
                      <a:pt x="98631" y="447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8" name="MG-任意多边形 977" hidden="1"/>
              <p:cNvSpPr/>
              <p:nvPr>
                <p:custDataLst>
                  <p:tags r:id="rId967"/>
                </p:custDataLst>
              </p:nvPr>
            </p:nvSpPr>
            <p:spPr>
              <a:xfrm>
                <a:off x="9756816" y="1222778"/>
                <a:ext cx="49969" cy="60628"/>
              </a:xfrm>
              <a:custGeom>
                <a:avLst/>
                <a:gdLst>
                  <a:gd name="connsiteX0" fmla="*/ 49756 w 49969"/>
                  <a:gd name="connsiteY0" fmla="*/ 2862 h 60628"/>
                  <a:gd name="connsiteX1" fmla="*/ 49089 w 49969"/>
                  <a:gd name="connsiteY1" fmla="*/ 5910 h 60628"/>
                  <a:gd name="connsiteX2" fmla="*/ 6322 w 49969"/>
                  <a:gd name="connsiteY2" fmla="*/ 59345 h 60628"/>
                  <a:gd name="connsiteX3" fmla="*/ 1226 w 49969"/>
                  <a:gd name="connsiteY3" fmla="*/ 59864 h 60628"/>
                  <a:gd name="connsiteX4" fmla="*/ 1178 w 49969"/>
                  <a:gd name="connsiteY4" fmla="*/ 59821 h 60628"/>
                  <a:gd name="connsiteX5" fmla="*/ 702 w 49969"/>
                  <a:gd name="connsiteY5" fmla="*/ 54773 h 60628"/>
                  <a:gd name="connsiteX6" fmla="*/ 43469 w 49969"/>
                  <a:gd name="connsiteY6" fmla="*/ 1433 h 60628"/>
                  <a:gd name="connsiteX7" fmla="*/ 48413 w 49969"/>
                  <a:gd name="connsiteY7" fmla="*/ 776 h 60628"/>
                  <a:gd name="connsiteX8" fmla="*/ 48517 w 49969"/>
                  <a:gd name="connsiteY8" fmla="*/ 861 h 60628"/>
                  <a:gd name="connsiteX9" fmla="*/ 49756 w 49969"/>
                  <a:gd name="connsiteY9" fmla="*/ 2862 h 6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69" h="60628">
                    <a:moveTo>
                      <a:pt x="49756" y="2862"/>
                    </a:moveTo>
                    <a:cubicBezTo>
                      <a:pt x="50022" y="3926"/>
                      <a:pt x="49774" y="5052"/>
                      <a:pt x="49089" y="5910"/>
                    </a:cubicBezTo>
                    <a:lnTo>
                      <a:pt x="6322" y="59345"/>
                    </a:lnTo>
                    <a:cubicBezTo>
                      <a:pt x="5055" y="60895"/>
                      <a:pt x="2778" y="61127"/>
                      <a:pt x="1226" y="59864"/>
                    </a:cubicBezTo>
                    <a:cubicBezTo>
                      <a:pt x="1216" y="59850"/>
                      <a:pt x="1197" y="59835"/>
                      <a:pt x="1178" y="59821"/>
                    </a:cubicBezTo>
                    <a:cubicBezTo>
                      <a:pt x="-327" y="58550"/>
                      <a:pt x="-546" y="56305"/>
                      <a:pt x="702" y="54773"/>
                    </a:cubicBezTo>
                    <a:lnTo>
                      <a:pt x="43469" y="1433"/>
                    </a:lnTo>
                    <a:cubicBezTo>
                      <a:pt x="44650" y="-113"/>
                      <a:pt x="46860" y="-407"/>
                      <a:pt x="48413" y="776"/>
                    </a:cubicBezTo>
                    <a:cubicBezTo>
                      <a:pt x="48441" y="803"/>
                      <a:pt x="48479" y="832"/>
                      <a:pt x="48517" y="861"/>
                    </a:cubicBezTo>
                    <a:cubicBezTo>
                      <a:pt x="49165" y="1349"/>
                      <a:pt x="49612" y="2064"/>
                      <a:pt x="49756" y="2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9" name="MG-任意多边形 978" hidden="1"/>
              <p:cNvSpPr/>
              <p:nvPr>
                <p:custDataLst>
                  <p:tags r:id="rId968"/>
                </p:custDataLst>
              </p:nvPr>
            </p:nvSpPr>
            <p:spPr>
              <a:xfrm>
                <a:off x="9655659" y="1206673"/>
                <a:ext cx="107179" cy="75417"/>
              </a:xfrm>
              <a:custGeom>
                <a:avLst/>
                <a:gdLst>
                  <a:gd name="connsiteX0" fmla="*/ 106906 w 107179"/>
                  <a:gd name="connsiteY0" fmla="*/ 72687 h 75417"/>
                  <a:gd name="connsiteX1" fmla="*/ 106906 w 107179"/>
                  <a:gd name="connsiteY1" fmla="*/ 74497 h 75417"/>
                  <a:gd name="connsiteX2" fmla="*/ 103668 w 107179"/>
                  <a:gd name="connsiteY2" fmla="*/ 75069 h 75417"/>
                  <a:gd name="connsiteX3" fmla="*/ 1179 w 107179"/>
                  <a:gd name="connsiteY3" fmla="*/ 4393 h 75417"/>
                  <a:gd name="connsiteX4" fmla="*/ 122 w 107179"/>
                  <a:gd name="connsiteY4" fmla="*/ 1338 h 75417"/>
                  <a:gd name="connsiteX5" fmla="*/ 3179 w 107179"/>
                  <a:gd name="connsiteY5" fmla="*/ 280 h 75417"/>
                  <a:gd name="connsiteX6" fmla="*/ 3750 w 107179"/>
                  <a:gd name="connsiteY6" fmla="*/ 678 h 75417"/>
                  <a:gd name="connsiteX7" fmla="*/ 105954 w 107179"/>
                  <a:gd name="connsiteY7" fmla="*/ 71068 h 75417"/>
                  <a:gd name="connsiteX8" fmla="*/ 106906 w 107179"/>
                  <a:gd name="connsiteY8" fmla="*/ 72687 h 75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179" h="75417">
                    <a:moveTo>
                      <a:pt x="106906" y="72687"/>
                    </a:moveTo>
                    <a:cubicBezTo>
                      <a:pt x="107125" y="73270"/>
                      <a:pt x="107125" y="73914"/>
                      <a:pt x="106906" y="74497"/>
                    </a:cubicBezTo>
                    <a:cubicBezTo>
                      <a:pt x="106154" y="75522"/>
                      <a:pt x="104725" y="75773"/>
                      <a:pt x="103668" y="75069"/>
                    </a:cubicBezTo>
                    <a:lnTo>
                      <a:pt x="1179" y="4393"/>
                    </a:lnTo>
                    <a:cubicBezTo>
                      <a:pt x="45" y="3842"/>
                      <a:pt x="-431" y="2474"/>
                      <a:pt x="122" y="1338"/>
                    </a:cubicBezTo>
                    <a:cubicBezTo>
                      <a:pt x="674" y="202"/>
                      <a:pt x="2036" y="-271"/>
                      <a:pt x="3179" y="280"/>
                    </a:cubicBezTo>
                    <a:cubicBezTo>
                      <a:pt x="3388" y="382"/>
                      <a:pt x="3579" y="516"/>
                      <a:pt x="3750" y="678"/>
                    </a:cubicBezTo>
                    <a:lnTo>
                      <a:pt x="105954" y="71068"/>
                    </a:lnTo>
                    <a:cubicBezTo>
                      <a:pt x="106439" y="71490"/>
                      <a:pt x="106773" y="72059"/>
                      <a:pt x="106906" y="726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0" name="MG-任意多边形 979" hidden="1"/>
              <p:cNvSpPr/>
              <p:nvPr>
                <p:custDataLst>
                  <p:tags r:id="rId969"/>
                </p:custDataLst>
              </p:nvPr>
            </p:nvSpPr>
            <p:spPr>
              <a:xfrm>
                <a:off x="9853394" y="1852686"/>
                <a:ext cx="106805" cy="23493"/>
              </a:xfrm>
              <a:custGeom>
                <a:avLst/>
                <a:gdLst>
                  <a:gd name="connsiteX0" fmla="*/ 106625 w 106805"/>
                  <a:gd name="connsiteY0" fmla="*/ 21511 h 23493"/>
                  <a:gd name="connsiteX1" fmla="*/ 106625 w 106805"/>
                  <a:gd name="connsiteY1" fmla="*/ 22273 h 23493"/>
                  <a:gd name="connsiteX2" fmla="*/ 104720 w 106805"/>
                  <a:gd name="connsiteY2" fmla="*/ 23511 h 23493"/>
                  <a:gd name="connsiteX3" fmla="*/ 1279 w 106805"/>
                  <a:gd name="connsiteY3" fmla="*/ 3318 h 23493"/>
                  <a:gd name="connsiteX4" fmla="*/ -102 w 106805"/>
                  <a:gd name="connsiteY4" fmla="*/ 1659 h 23493"/>
                  <a:gd name="connsiteX5" fmla="*/ -55 w 106805"/>
                  <a:gd name="connsiteY5" fmla="*/ 1413 h 23493"/>
                  <a:gd name="connsiteX6" fmla="*/ 1803 w 106805"/>
                  <a:gd name="connsiteY6" fmla="*/ 71 h 23493"/>
                  <a:gd name="connsiteX7" fmla="*/ 1850 w 106805"/>
                  <a:gd name="connsiteY7" fmla="*/ 79 h 23493"/>
                  <a:gd name="connsiteX8" fmla="*/ 105387 w 106805"/>
                  <a:gd name="connsiteY8" fmla="*/ 20272 h 23493"/>
                  <a:gd name="connsiteX9" fmla="*/ 106625 w 106805"/>
                  <a:gd name="connsiteY9" fmla="*/ 21511 h 23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805" h="23493">
                    <a:moveTo>
                      <a:pt x="106625" y="21511"/>
                    </a:moveTo>
                    <a:cubicBezTo>
                      <a:pt x="106720" y="21755"/>
                      <a:pt x="106720" y="22028"/>
                      <a:pt x="106625" y="22273"/>
                    </a:cubicBezTo>
                    <a:cubicBezTo>
                      <a:pt x="106435" y="23137"/>
                      <a:pt x="105587" y="23688"/>
                      <a:pt x="104720" y="23511"/>
                    </a:cubicBezTo>
                    <a:lnTo>
                      <a:pt x="1279" y="3318"/>
                    </a:lnTo>
                    <a:cubicBezTo>
                      <a:pt x="441" y="3241"/>
                      <a:pt x="-179" y="2498"/>
                      <a:pt x="-102" y="1659"/>
                    </a:cubicBezTo>
                    <a:cubicBezTo>
                      <a:pt x="-93" y="1577"/>
                      <a:pt x="-74" y="1494"/>
                      <a:pt x="-55" y="1413"/>
                    </a:cubicBezTo>
                    <a:cubicBezTo>
                      <a:pt x="88" y="530"/>
                      <a:pt x="917" y="-71"/>
                      <a:pt x="1803" y="71"/>
                    </a:cubicBezTo>
                    <a:cubicBezTo>
                      <a:pt x="1822" y="74"/>
                      <a:pt x="1831" y="76"/>
                      <a:pt x="1850" y="79"/>
                    </a:cubicBezTo>
                    <a:lnTo>
                      <a:pt x="105387" y="20272"/>
                    </a:lnTo>
                    <a:cubicBezTo>
                      <a:pt x="106015" y="20383"/>
                      <a:pt x="106511" y="20878"/>
                      <a:pt x="106625" y="215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1" name="MG-任意多边形 980" hidden="1"/>
              <p:cNvSpPr/>
              <p:nvPr>
                <p:custDataLst>
                  <p:tags r:id="rId970"/>
                </p:custDataLst>
              </p:nvPr>
            </p:nvSpPr>
            <p:spPr>
              <a:xfrm>
                <a:off x="9853819" y="1852960"/>
                <a:ext cx="151485" cy="67283"/>
              </a:xfrm>
              <a:custGeom>
                <a:avLst/>
                <a:gdLst>
                  <a:gd name="connsiteX0" fmla="*/ 151348 w 151485"/>
                  <a:gd name="connsiteY0" fmla="*/ 65718 h 67283"/>
                  <a:gd name="connsiteX1" fmla="*/ 151348 w 151485"/>
                  <a:gd name="connsiteY1" fmla="*/ 66480 h 67283"/>
                  <a:gd name="connsiteX2" fmla="*/ 149539 w 151485"/>
                  <a:gd name="connsiteY2" fmla="*/ 67242 h 67283"/>
                  <a:gd name="connsiteX3" fmla="*/ 663 w 151485"/>
                  <a:gd name="connsiteY3" fmla="*/ 2663 h 67283"/>
                  <a:gd name="connsiteX4" fmla="*/ -4 w 151485"/>
                  <a:gd name="connsiteY4" fmla="*/ 853 h 67283"/>
                  <a:gd name="connsiteX5" fmla="*/ 1749 w 151485"/>
                  <a:gd name="connsiteY5" fmla="*/ 161 h 67283"/>
                  <a:gd name="connsiteX6" fmla="*/ 1806 w 151485"/>
                  <a:gd name="connsiteY6" fmla="*/ 186 h 67283"/>
                  <a:gd name="connsiteX7" fmla="*/ 150682 w 151485"/>
                  <a:gd name="connsiteY7" fmla="*/ 64766 h 67283"/>
                  <a:gd name="connsiteX8" fmla="*/ 151348 w 151485"/>
                  <a:gd name="connsiteY8" fmla="*/ 65718 h 6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485" h="67283">
                    <a:moveTo>
                      <a:pt x="151348" y="65718"/>
                    </a:moveTo>
                    <a:cubicBezTo>
                      <a:pt x="151386" y="65971"/>
                      <a:pt x="151386" y="66228"/>
                      <a:pt x="151348" y="66480"/>
                    </a:cubicBezTo>
                    <a:cubicBezTo>
                      <a:pt x="151043" y="67175"/>
                      <a:pt x="150253" y="67509"/>
                      <a:pt x="149539" y="67242"/>
                    </a:cubicBezTo>
                    <a:lnTo>
                      <a:pt x="663" y="2663"/>
                    </a:lnTo>
                    <a:cubicBezTo>
                      <a:pt x="6" y="2323"/>
                      <a:pt x="-280" y="1538"/>
                      <a:pt x="-4" y="853"/>
                    </a:cubicBezTo>
                    <a:cubicBezTo>
                      <a:pt x="291" y="178"/>
                      <a:pt x="1072" y="-133"/>
                      <a:pt x="1749" y="161"/>
                    </a:cubicBezTo>
                    <a:cubicBezTo>
                      <a:pt x="1768" y="169"/>
                      <a:pt x="1787" y="178"/>
                      <a:pt x="1806" y="186"/>
                    </a:cubicBezTo>
                    <a:lnTo>
                      <a:pt x="150682" y="64766"/>
                    </a:lnTo>
                    <a:cubicBezTo>
                      <a:pt x="151034" y="64965"/>
                      <a:pt x="151282" y="65315"/>
                      <a:pt x="151348" y="65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2" name="MG-任意多边形 981" hidden="1"/>
              <p:cNvSpPr/>
              <p:nvPr>
                <p:custDataLst>
                  <p:tags r:id="rId971"/>
                </p:custDataLst>
              </p:nvPr>
            </p:nvSpPr>
            <p:spPr>
              <a:xfrm>
                <a:off x="10002200" y="1897543"/>
                <a:ext cx="110546" cy="23116"/>
              </a:xfrm>
              <a:custGeom>
                <a:avLst/>
                <a:gdLst>
                  <a:gd name="connsiteX0" fmla="*/ 110409 w 110546"/>
                  <a:gd name="connsiteY0" fmla="*/ 1323 h 23116"/>
                  <a:gd name="connsiteX1" fmla="*/ 110409 w 110546"/>
                  <a:gd name="connsiteY1" fmla="*/ 1323 h 23116"/>
                  <a:gd name="connsiteX2" fmla="*/ 108981 w 110546"/>
                  <a:gd name="connsiteY2" fmla="*/ 3419 h 23116"/>
                  <a:gd name="connsiteX3" fmla="*/ 1920 w 110546"/>
                  <a:gd name="connsiteY3" fmla="*/ 23136 h 23116"/>
                  <a:gd name="connsiteX4" fmla="*/ -81 w 110546"/>
                  <a:gd name="connsiteY4" fmla="*/ 21802 h 23116"/>
                  <a:gd name="connsiteX5" fmla="*/ -81 w 110546"/>
                  <a:gd name="connsiteY5" fmla="*/ 21802 h 23116"/>
                  <a:gd name="connsiteX6" fmla="*/ 1348 w 110546"/>
                  <a:gd name="connsiteY6" fmla="*/ 19707 h 23116"/>
                  <a:gd name="connsiteX7" fmla="*/ 108409 w 110546"/>
                  <a:gd name="connsiteY7" fmla="*/ 85 h 23116"/>
                  <a:gd name="connsiteX8" fmla="*/ 110409 w 110546"/>
                  <a:gd name="connsiteY8" fmla="*/ 1323 h 2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46" h="23116">
                    <a:moveTo>
                      <a:pt x="110409" y="1323"/>
                    </a:moveTo>
                    <a:lnTo>
                      <a:pt x="110409" y="1323"/>
                    </a:lnTo>
                    <a:cubicBezTo>
                      <a:pt x="110581" y="2295"/>
                      <a:pt x="109952" y="3226"/>
                      <a:pt x="108981" y="3419"/>
                    </a:cubicBezTo>
                    <a:lnTo>
                      <a:pt x="1920" y="23136"/>
                    </a:lnTo>
                    <a:cubicBezTo>
                      <a:pt x="1005" y="23311"/>
                      <a:pt x="110" y="22717"/>
                      <a:pt x="-81" y="21802"/>
                    </a:cubicBezTo>
                    <a:lnTo>
                      <a:pt x="-81" y="21802"/>
                    </a:lnTo>
                    <a:cubicBezTo>
                      <a:pt x="-252" y="20831"/>
                      <a:pt x="377" y="19899"/>
                      <a:pt x="1348" y="19707"/>
                    </a:cubicBezTo>
                    <a:lnTo>
                      <a:pt x="108409" y="85"/>
                    </a:lnTo>
                    <a:cubicBezTo>
                      <a:pt x="109295" y="-97"/>
                      <a:pt x="110171" y="446"/>
                      <a:pt x="110409" y="13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3" name="MG-任意多边形 982" hidden="1"/>
              <p:cNvSpPr/>
              <p:nvPr>
                <p:custDataLst>
                  <p:tags r:id="rId972"/>
                </p:custDataLst>
              </p:nvPr>
            </p:nvSpPr>
            <p:spPr>
              <a:xfrm>
                <a:off x="10001386" y="1894930"/>
                <a:ext cx="62051" cy="26202"/>
              </a:xfrm>
              <a:custGeom>
                <a:avLst/>
                <a:gdLst>
                  <a:gd name="connsiteX0" fmla="*/ 61884 w 62051"/>
                  <a:gd name="connsiteY0" fmla="*/ 1936 h 26202"/>
                  <a:gd name="connsiteX1" fmla="*/ 60360 w 62051"/>
                  <a:gd name="connsiteY1" fmla="*/ 4698 h 26202"/>
                  <a:gd name="connsiteX2" fmla="*/ 3210 w 62051"/>
                  <a:gd name="connsiteY2" fmla="*/ 26130 h 26202"/>
                  <a:gd name="connsiteX3" fmla="*/ 66 w 62051"/>
                  <a:gd name="connsiteY3" fmla="*/ 24701 h 26202"/>
                  <a:gd name="connsiteX4" fmla="*/ 1381 w 62051"/>
                  <a:gd name="connsiteY4" fmla="*/ 21601 h 26202"/>
                  <a:gd name="connsiteX5" fmla="*/ 1495 w 62051"/>
                  <a:gd name="connsiteY5" fmla="*/ 21558 h 26202"/>
                  <a:gd name="connsiteX6" fmla="*/ 58645 w 62051"/>
                  <a:gd name="connsiteY6" fmla="*/ 222 h 26202"/>
                  <a:gd name="connsiteX7" fmla="*/ 61627 w 62051"/>
                  <a:gd name="connsiteY7" fmla="*/ 1469 h 26202"/>
                  <a:gd name="connsiteX8" fmla="*/ 61693 w 62051"/>
                  <a:gd name="connsiteY8" fmla="*/ 1650 h 26202"/>
                  <a:gd name="connsiteX9" fmla="*/ 61884 w 62051"/>
                  <a:gd name="connsiteY9" fmla="*/ 1936 h 2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051" h="26202">
                    <a:moveTo>
                      <a:pt x="61884" y="1936"/>
                    </a:moveTo>
                    <a:cubicBezTo>
                      <a:pt x="62150" y="3110"/>
                      <a:pt x="61493" y="4295"/>
                      <a:pt x="60360" y="4698"/>
                    </a:cubicBezTo>
                    <a:lnTo>
                      <a:pt x="3210" y="26130"/>
                    </a:lnTo>
                    <a:cubicBezTo>
                      <a:pt x="1952" y="26532"/>
                      <a:pt x="590" y="25914"/>
                      <a:pt x="66" y="24701"/>
                    </a:cubicBezTo>
                    <a:cubicBezTo>
                      <a:pt x="-429" y="23482"/>
                      <a:pt x="162" y="22094"/>
                      <a:pt x="1381" y="21601"/>
                    </a:cubicBezTo>
                    <a:cubicBezTo>
                      <a:pt x="1419" y="21585"/>
                      <a:pt x="1457" y="21571"/>
                      <a:pt x="1495" y="21558"/>
                    </a:cubicBezTo>
                    <a:lnTo>
                      <a:pt x="58645" y="222"/>
                    </a:lnTo>
                    <a:cubicBezTo>
                      <a:pt x="59817" y="-257"/>
                      <a:pt x="61150" y="301"/>
                      <a:pt x="61627" y="1469"/>
                    </a:cubicBezTo>
                    <a:cubicBezTo>
                      <a:pt x="61655" y="1528"/>
                      <a:pt x="61674" y="1589"/>
                      <a:pt x="61693" y="1650"/>
                    </a:cubicBezTo>
                    <a:lnTo>
                      <a:pt x="61884" y="19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4" name="MG-任意多边形 983" hidden="1"/>
              <p:cNvSpPr/>
              <p:nvPr>
                <p:custDataLst>
                  <p:tags r:id="rId973"/>
                </p:custDataLst>
              </p:nvPr>
            </p:nvSpPr>
            <p:spPr>
              <a:xfrm>
                <a:off x="9956168" y="1872193"/>
                <a:ext cx="50113" cy="49020"/>
              </a:xfrm>
              <a:custGeom>
                <a:avLst/>
                <a:gdLst>
                  <a:gd name="connsiteX0" fmla="*/ 49952 w 50113"/>
                  <a:gd name="connsiteY0" fmla="*/ 46199 h 49020"/>
                  <a:gd name="connsiteX1" fmla="*/ 49380 w 50113"/>
                  <a:gd name="connsiteY1" fmla="*/ 48390 h 49020"/>
                  <a:gd name="connsiteX2" fmla="*/ 46047 w 50113"/>
                  <a:gd name="connsiteY2" fmla="*/ 48390 h 49020"/>
                  <a:gd name="connsiteX3" fmla="*/ 612 w 50113"/>
                  <a:gd name="connsiteY3" fmla="*/ 4099 h 49020"/>
                  <a:gd name="connsiteX4" fmla="*/ 508 w 50113"/>
                  <a:gd name="connsiteY4" fmla="*/ 868 h 49020"/>
                  <a:gd name="connsiteX5" fmla="*/ 612 w 50113"/>
                  <a:gd name="connsiteY5" fmla="*/ 765 h 49020"/>
                  <a:gd name="connsiteX6" fmla="*/ 3708 w 50113"/>
                  <a:gd name="connsiteY6" fmla="*/ 621 h 49020"/>
                  <a:gd name="connsiteX7" fmla="*/ 3851 w 50113"/>
                  <a:gd name="connsiteY7" fmla="*/ 765 h 49020"/>
                  <a:gd name="connsiteX8" fmla="*/ 49285 w 50113"/>
                  <a:gd name="connsiteY8" fmla="*/ 45056 h 49020"/>
                  <a:gd name="connsiteX9" fmla="*/ 49952 w 50113"/>
                  <a:gd name="connsiteY9" fmla="*/ 46199 h 4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113" h="49020">
                    <a:moveTo>
                      <a:pt x="49952" y="46199"/>
                    </a:moveTo>
                    <a:cubicBezTo>
                      <a:pt x="50114" y="46978"/>
                      <a:pt x="49895" y="47787"/>
                      <a:pt x="49380" y="48390"/>
                    </a:cubicBezTo>
                    <a:cubicBezTo>
                      <a:pt x="48457" y="49298"/>
                      <a:pt x="46971" y="49298"/>
                      <a:pt x="46047" y="48390"/>
                    </a:cubicBezTo>
                    <a:lnTo>
                      <a:pt x="612" y="4099"/>
                    </a:lnTo>
                    <a:cubicBezTo>
                      <a:pt x="-311" y="3235"/>
                      <a:pt x="-349" y="1788"/>
                      <a:pt x="508" y="868"/>
                    </a:cubicBezTo>
                    <a:cubicBezTo>
                      <a:pt x="546" y="833"/>
                      <a:pt x="574" y="798"/>
                      <a:pt x="612" y="765"/>
                    </a:cubicBezTo>
                    <a:cubicBezTo>
                      <a:pt x="1432" y="-129"/>
                      <a:pt x="2813" y="-193"/>
                      <a:pt x="3708" y="621"/>
                    </a:cubicBezTo>
                    <a:cubicBezTo>
                      <a:pt x="3756" y="667"/>
                      <a:pt x="3804" y="715"/>
                      <a:pt x="3851" y="765"/>
                    </a:cubicBezTo>
                    <a:lnTo>
                      <a:pt x="49285" y="45056"/>
                    </a:lnTo>
                    <a:cubicBezTo>
                      <a:pt x="49609" y="45367"/>
                      <a:pt x="49838" y="45763"/>
                      <a:pt x="49952" y="4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5" name="MG-任意多边形 984" hidden="1"/>
              <p:cNvSpPr/>
              <p:nvPr>
                <p:custDataLst>
                  <p:tags r:id="rId974"/>
                </p:custDataLst>
              </p:nvPr>
            </p:nvSpPr>
            <p:spPr>
              <a:xfrm>
                <a:off x="10185215" y="1976741"/>
                <a:ext cx="94138" cy="63234"/>
              </a:xfrm>
              <a:custGeom>
                <a:avLst/>
                <a:gdLst>
                  <a:gd name="connsiteX0" fmla="*/ 93986 w 94138"/>
                  <a:gd name="connsiteY0" fmla="*/ 1564 h 63234"/>
                  <a:gd name="connsiteX1" fmla="*/ 93224 w 94138"/>
                  <a:gd name="connsiteY1" fmla="*/ 3469 h 63234"/>
                  <a:gd name="connsiteX2" fmla="*/ 2832 w 94138"/>
                  <a:gd name="connsiteY2" fmla="*/ 63001 h 63234"/>
                  <a:gd name="connsiteX3" fmla="*/ 165 w 94138"/>
                  <a:gd name="connsiteY3" fmla="*/ 62429 h 63234"/>
                  <a:gd name="connsiteX4" fmla="*/ 737 w 94138"/>
                  <a:gd name="connsiteY4" fmla="*/ 59857 h 63234"/>
                  <a:gd name="connsiteX5" fmla="*/ 90748 w 94138"/>
                  <a:gd name="connsiteY5" fmla="*/ 326 h 63234"/>
                  <a:gd name="connsiteX6" fmla="*/ 93320 w 94138"/>
                  <a:gd name="connsiteY6" fmla="*/ 898 h 63234"/>
                  <a:gd name="connsiteX7" fmla="*/ 93986 w 94138"/>
                  <a:gd name="connsiteY7" fmla="*/ 1564 h 63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138" h="63234">
                    <a:moveTo>
                      <a:pt x="93986" y="1564"/>
                    </a:moveTo>
                    <a:cubicBezTo>
                      <a:pt x="94148" y="2296"/>
                      <a:pt x="93853" y="3054"/>
                      <a:pt x="93224" y="3469"/>
                    </a:cubicBezTo>
                    <a:lnTo>
                      <a:pt x="2832" y="63001"/>
                    </a:lnTo>
                    <a:cubicBezTo>
                      <a:pt x="1927" y="63540"/>
                      <a:pt x="765" y="63290"/>
                      <a:pt x="165" y="62429"/>
                    </a:cubicBezTo>
                    <a:cubicBezTo>
                      <a:pt x="-359" y="61557"/>
                      <a:pt x="-111" y="60423"/>
                      <a:pt x="737" y="59857"/>
                    </a:cubicBezTo>
                    <a:lnTo>
                      <a:pt x="90748" y="326"/>
                    </a:lnTo>
                    <a:cubicBezTo>
                      <a:pt x="91624" y="-203"/>
                      <a:pt x="92758" y="50"/>
                      <a:pt x="93320" y="898"/>
                    </a:cubicBezTo>
                    <a:cubicBezTo>
                      <a:pt x="93653" y="967"/>
                      <a:pt x="93920" y="1229"/>
                      <a:pt x="93986" y="15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6" name="MG-任意多边形 985" hidden="1"/>
              <p:cNvSpPr/>
              <p:nvPr>
                <p:custDataLst>
                  <p:tags r:id="rId975"/>
                </p:custDataLst>
              </p:nvPr>
            </p:nvSpPr>
            <p:spPr>
              <a:xfrm>
                <a:off x="10185499" y="1907183"/>
                <a:ext cx="54163" cy="132524"/>
              </a:xfrm>
              <a:custGeom>
                <a:avLst/>
                <a:gdLst>
                  <a:gd name="connsiteX0" fmla="*/ 53984 w 54163"/>
                  <a:gd name="connsiteY0" fmla="*/ 1304 h 132524"/>
                  <a:gd name="connsiteX1" fmla="*/ 53984 w 54163"/>
                  <a:gd name="connsiteY1" fmla="*/ 2352 h 132524"/>
                  <a:gd name="connsiteX2" fmla="*/ 3120 w 54163"/>
                  <a:gd name="connsiteY2" fmla="*/ 131511 h 132524"/>
                  <a:gd name="connsiteX3" fmla="*/ 930 w 54163"/>
                  <a:gd name="connsiteY3" fmla="*/ 132463 h 132524"/>
                  <a:gd name="connsiteX4" fmla="*/ -23 w 54163"/>
                  <a:gd name="connsiteY4" fmla="*/ 130273 h 132524"/>
                  <a:gd name="connsiteX5" fmla="*/ 50840 w 54163"/>
                  <a:gd name="connsiteY5" fmla="*/ 1113 h 132524"/>
                  <a:gd name="connsiteX6" fmla="*/ 53031 w 54163"/>
                  <a:gd name="connsiteY6" fmla="*/ 161 h 132524"/>
                  <a:gd name="connsiteX7" fmla="*/ 53984 w 54163"/>
                  <a:gd name="connsiteY7" fmla="*/ 1304 h 132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63" h="132524">
                    <a:moveTo>
                      <a:pt x="53984" y="1304"/>
                    </a:moveTo>
                    <a:cubicBezTo>
                      <a:pt x="54079" y="1647"/>
                      <a:pt x="54079" y="2009"/>
                      <a:pt x="53984" y="2352"/>
                    </a:cubicBezTo>
                    <a:lnTo>
                      <a:pt x="3120" y="131511"/>
                    </a:lnTo>
                    <a:cubicBezTo>
                      <a:pt x="2768" y="132368"/>
                      <a:pt x="1796" y="132791"/>
                      <a:pt x="930" y="132463"/>
                    </a:cubicBezTo>
                    <a:cubicBezTo>
                      <a:pt x="110" y="132076"/>
                      <a:pt x="-299" y="131138"/>
                      <a:pt x="-23" y="130273"/>
                    </a:cubicBezTo>
                    <a:lnTo>
                      <a:pt x="50840" y="1113"/>
                    </a:lnTo>
                    <a:cubicBezTo>
                      <a:pt x="51193" y="255"/>
                      <a:pt x="52165" y="-167"/>
                      <a:pt x="53031" y="161"/>
                    </a:cubicBezTo>
                    <a:cubicBezTo>
                      <a:pt x="53527" y="351"/>
                      <a:pt x="53889" y="783"/>
                      <a:pt x="53984" y="13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7" name="MG-任意多边形 986" hidden="1"/>
              <p:cNvSpPr/>
              <p:nvPr>
                <p:custDataLst>
                  <p:tags r:id="rId976"/>
                </p:custDataLst>
              </p:nvPr>
            </p:nvSpPr>
            <p:spPr>
              <a:xfrm>
                <a:off x="10109474" y="1898347"/>
                <a:ext cx="79031" cy="141231"/>
              </a:xfrm>
              <a:custGeom>
                <a:avLst/>
                <a:gdLst>
                  <a:gd name="connsiteX0" fmla="*/ 78859 w 79031"/>
                  <a:gd name="connsiteY0" fmla="*/ 139394 h 141231"/>
                  <a:gd name="connsiteX1" fmla="*/ 78192 w 79031"/>
                  <a:gd name="connsiteY1" fmla="*/ 140918 h 141231"/>
                  <a:gd name="connsiteX2" fmla="*/ 76287 w 79031"/>
                  <a:gd name="connsiteY2" fmla="*/ 140918 h 141231"/>
                  <a:gd name="connsiteX3" fmla="*/ 87 w 79031"/>
                  <a:gd name="connsiteY3" fmla="*/ 2139 h 141231"/>
                  <a:gd name="connsiteX4" fmla="*/ 525 w 79031"/>
                  <a:gd name="connsiteY4" fmla="*/ 305 h 141231"/>
                  <a:gd name="connsiteX5" fmla="*/ 658 w 79031"/>
                  <a:gd name="connsiteY5" fmla="*/ 234 h 141231"/>
                  <a:gd name="connsiteX6" fmla="*/ 2564 w 79031"/>
                  <a:gd name="connsiteY6" fmla="*/ 710 h 141231"/>
                  <a:gd name="connsiteX7" fmla="*/ 78764 w 79031"/>
                  <a:gd name="connsiteY7" fmla="*/ 139489 h 141231"/>
                  <a:gd name="connsiteX8" fmla="*/ 78859 w 79031"/>
                  <a:gd name="connsiteY8" fmla="*/ 139394 h 14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031" h="141231">
                    <a:moveTo>
                      <a:pt x="78859" y="139394"/>
                    </a:moveTo>
                    <a:cubicBezTo>
                      <a:pt x="79059" y="139998"/>
                      <a:pt x="78773" y="140657"/>
                      <a:pt x="78192" y="140918"/>
                    </a:cubicBezTo>
                    <a:cubicBezTo>
                      <a:pt x="77649" y="141403"/>
                      <a:pt x="76830" y="141403"/>
                      <a:pt x="76287" y="140918"/>
                    </a:cubicBezTo>
                    <a:lnTo>
                      <a:pt x="87" y="2139"/>
                    </a:lnTo>
                    <a:cubicBezTo>
                      <a:pt x="-294" y="1511"/>
                      <a:pt x="-103" y="690"/>
                      <a:pt x="525" y="305"/>
                    </a:cubicBezTo>
                    <a:cubicBezTo>
                      <a:pt x="573" y="278"/>
                      <a:pt x="611" y="255"/>
                      <a:pt x="658" y="234"/>
                    </a:cubicBezTo>
                    <a:cubicBezTo>
                      <a:pt x="1316" y="-138"/>
                      <a:pt x="2154" y="71"/>
                      <a:pt x="2564" y="710"/>
                    </a:cubicBezTo>
                    <a:lnTo>
                      <a:pt x="78764" y="139489"/>
                    </a:lnTo>
                    <a:cubicBezTo>
                      <a:pt x="78764" y="139489"/>
                      <a:pt x="78859" y="139299"/>
                      <a:pt x="78859" y="1393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8" name="MG-任意多边形 987" hidden="1"/>
              <p:cNvSpPr/>
              <p:nvPr>
                <p:custDataLst>
                  <p:tags r:id="rId977"/>
                </p:custDataLst>
              </p:nvPr>
            </p:nvSpPr>
            <p:spPr>
              <a:xfrm>
                <a:off x="10275977" y="1886812"/>
                <a:ext cx="8572" cy="92875"/>
              </a:xfrm>
              <a:custGeom>
                <a:avLst/>
                <a:gdLst>
                  <a:gd name="connsiteX0" fmla="*/ 8464 w 8572"/>
                  <a:gd name="connsiteY0" fmla="*/ 1577 h 92875"/>
                  <a:gd name="connsiteX1" fmla="*/ 8464 w 8572"/>
                  <a:gd name="connsiteY1" fmla="*/ 1577 h 92875"/>
                  <a:gd name="connsiteX2" fmla="*/ 2939 w 8572"/>
                  <a:gd name="connsiteY2" fmla="*/ 91588 h 92875"/>
                  <a:gd name="connsiteX3" fmla="*/ 1320 w 8572"/>
                  <a:gd name="connsiteY3" fmla="*/ 92922 h 92875"/>
                  <a:gd name="connsiteX4" fmla="*/ -109 w 8572"/>
                  <a:gd name="connsiteY4" fmla="*/ 91496 h 92875"/>
                  <a:gd name="connsiteX5" fmla="*/ -109 w 8572"/>
                  <a:gd name="connsiteY5" fmla="*/ 91398 h 92875"/>
                  <a:gd name="connsiteX6" fmla="*/ 5511 w 8572"/>
                  <a:gd name="connsiteY6" fmla="*/ 1387 h 92875"/>
                  <a:gd name="connsiteX7" fmla="*/ 7026 w 8572"/>
                  <a:gd name="connsiteY7" fmla="*/ 53 h 92875"/>
                  <a:gd name="connsiteX8" fmla="*/ 7035 w 8572"/>
                  <a:gd name="connsiteY8" fmla="*/ 53 h 92875"/>
                  <a:gd name="connsiteX9" fmla="*/ 8464 w 8572"/>
                  <a:gd name="connsiteY9" fmla="*/ 1479 h 92875"/>
                  <a:gd name="connsiteX10" fmla="*/ 8464 w 8572"/>
                  <a:gd name="connsiteY10" fmla="*/ 1577 h 9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572" h="92875">
                    <a:moveTo>
                      <a:pt x="8464" y="1577"/>
                    </a:moveTo>
                    <a:lnTo>
                      <a:pt x="8464" y="1577"/>
                    </a:lnTo>
                    <a:lnTo>
                      <a:pt x="2939" y="91588"/>
                    </a:lnTo>
                    <a:cubicBezTo>
                      <a:pt x="2844" y="92392"/>
                      <a:pt x="2130" y="92979"/>
                      <a:pt x="1320" y="92922"/>
                    </a:cubicBezTo>
                    <a:cubicBezTo>
                      <a:pt x="530" y="92924"/>
                      <a:pt x="-109" y="92286"/>
                      <a:pt x="-109" y="91496"/>
                    </a:cubicBezTo>
                    <a:cubicBezTo>
                      <a:pt x="-109" y="91464"/>
                      <a:pt x="-109" y="91430"/>
                      <a:pt x="-109" y="91398"/>
                    </a:cubicBezTo>
                    <a:lnTo>
                      <a:pt x="5511" y="1387"/>
                    </a:lnTo>
                    <a:cubicBezTo>
                      <a:pt x="5559" y="599"/>
                      <a:pt x="6245" y="2"/>
                      <a:pt x="7026" y="53"/>
                    </a:cubicBezTo>
                    <a:cubicBezTo>
                      <a:pt x="7035" y="53"/>
                      <a:pt x="7035" y="53"/>
                      <a:pt x="7035" y="53"/>
                    </a:cubicBezTo>
                    <a:cubicBezTo>
                      <a:pt x="7826" y="51"/>
                      <a:pt x="8464" y="689"/>
                      <a:pt x="8464" y="1479"/>
                    </a:cubicBezTo>
                    <a:cubicBezTo>
                      <a:pt x="8464" y="1511"/>
                      <a:pt x="8464" y="1545"/>
                      <a:pt x="8464" y="1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9" name="MG-任意多边形 988" hidden="1"/>
              <p:cNvSpPr/>
              <p:nvPr>
                <p:custDataLst>
                  <p:tags r:id="rId978"/>
                </p:custDataLst>
              </p:nvPr>
            </p:nvSpPr>
            <p:spPr>
              <a:xfrm>
                <a:off x="10236603" y="1887191"/>
                <a:ext cx="47778" cy="22965"/>
              </a:xfrm>
              <a:custGeom>
                <a:avLst/>
                <a:gdLst>
                  <a:gd name="connsiteX0" fmla="*/ 47647 w 47778"/>
                  <a:gd name="connsiteY0" fmla="*/ 1198 h 22965"/>
                  <a:gd name="connsiteX1" fmla="*/ 46885 w 47778"/>
                  <a:gd name="connsiteY1" fmla="*/ 2722 h 22965"/>
                  <a:gd name="connsiteX2" fmla="*/ 1736 w 47778"/>
                  <a:gd name="connsiteY2" fmla="*/ 22915 h 22965"/>
                  <a:gd name="connsiteX3" fmla="*/ 22 w 47778"/>
                  <a:gd name="connsiteY3" fmla="*/ 22249 h 22965"/>
                  <a:gd name="connsiteX4" fmla="*/ 574 w 47778"/>
                  <a:gd name="connsiteY4" fmla="*/ 20585 h 22965"/>
                  <a:gd name="connsiteX5" fmla="*/ 688 w 47778"/>
                  <a:gd name="connsiteY5" fmla="*/ 20534 h 22965"/>
                  <a:gd name="connsiteX6" fmla="*/ 45837 w 47778"/>
                  <a:gd name="connsiteY6" fmla="*/ 151 h 22965"/>
                  <a:gd name="connsiteX7" fmla="*/ 47551 w 47778"/>
                  <a:gd name="connsiteY7" fmla="*/ 817 h 22965"/>
                  <a:gd name="connsiteX8" fmla="*/ 47647 w 47778"/>
                  <a:gd name="connsiteY8" fmla="*/ 1198 h 22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778" h="22965">
                    <a:moveTo>
                      <a:pt x="47647" y="1198"/>
                    </a:moveTo>
                    <a:cubicBezTo>
                      <a:pt x="47761" y="1818"/>
                      <a:pt x="47447" y="2437"/>
                      <a:pt x="46885" y="2722"/>
                    </a:cubicBezTo>
                    <a:lnTo>
                      <a:pt x="1736" y="22915"/>
                    </a:lnTo>
                    <a:cubicBezTo>
                      <a:pt x="1079" y="23186"/>
                      <a:pt x="326" y="22892"/>
                      <a:pt x="22" y="22249"/>
                    </a:cubicBezTo>
                    <a:cubicBezTo>
                      <a:pt x="-283" y="21638"/>
                      <a:pt x="-35" y="20893"/>
                      <a:pt x="574" y="20585"/>
                    </a:cubicBezTo>
                    <a:cubicBezTo>
                      <a:pt x="612" y="20566"/>
                      <a:pt x="650" y="20549"/>
                      <a:pt x="688" y="20534"/>
                    </a:cubicBezTo>
                    <a:lnTo>
                      <a:pt x="45837" y="151"/>
                    </a:lnTo>
                    <a:cubicBezTo>
                      <a:pt x="46494" y="-120"/>
                      <a:pt x="47247" y="173"/>
                      <a:pt x="47551" y="817"/>
                    </a:cubicBezTo>
                    <a:lnTo>
                      <a:pt x="47647" y="11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0" name="MG-任意多边形 989" hidden="1"/>
              <p:cNvSpPr/>
              <p:nvPr>
                <p:custDataLst>
                  <p:tags r:id="rId979"/>
                </p:custDataLst>
              </p:nvPr>
            </p:nvSpPr>
            <p:spPr>
              <a:xfrm>
                <a:off x="10281446" y="1887061"/>
                <a:ext cx="69238" cy="153321"/>
              </a:xfrm>
              <a:custGeom>
                <a:avLst/>
                <a:gdLst>
                  <a:gd name="connsiteX0" fmla="*/ 69097 w 69238"/>
                  <a:gd name="connsiteY0" fmla="*/ 151442 h 153321"/>
                  <a:gd name="connsiteX1" fmla="*/ 68145 w 69238"/>
                  <a:gd name="connsiteY1" fmla="*/ 153252 h 153321"/>
                  <a:gd name="connsiteX2" fmla="*/ 66050 w 69238"/>
                  <a:gd name="connsiteY2" fmla="*/ 152395 h 153321"/>
                  <a:gd name="connsiteX3" fmla="*/ 41 w 69238"/>
                  <a:gd name="connsiteY3" fmla="*/ 2280 h 153321"/>
                  <a:gd name="connsiteX4" fmla="*/ 756 w 69238"/>
                  <a:gd name="connsiteY4" fmla="*/ 246 h 153321"/>
                  <a:gd name="connsiteX5" fmla="*/ 899 w 69238"/>
                  <a:gd name="connsiteY5" fmla="*/ 185 h 153321"/>
                  <a:gd name="connsiteX6" fmla="*/ 2994 w 69238"/>
                  <a:gd name="connsiteY6" fmla="*/ 947 h 153321"/>
                  <a:gd name="connsiteX7" fmla="*/ 69002 w 69238"/>
                  <a:gd name="connsiteY7" fmla="*/ 151156 h 153321"/>
                  <a:gd name="connsiteX8" fmla="*/ 69097 w 69238"/>
                  <a:gd name="connsiteY8" fmla="*/ 151442 h 153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238" h="153321">
                    <a:moveTo>
                      <a:pt x="69097" y="151442"/>
                    </a:moveTo>
                    <a:cubicBezTo>
                      <a:pt x="69250" y="152194"/>
                      <a:pt x="68850" y="152951"/>
                      <a:pt x="68145" y="153252"/>
                    </a:cubicBezTo>
                    <a:cubicBezTo>
                      <a:pt x="67326" y="153583"/>
                      <a:pt x="66402" y="153202"/>
                      <a:pt x="66050" y="152395"/>
                    </a:cubicBezTo>
                    <a:lnTo>
                      <a:pt x="41" y="2280"/>
                    </a:lnTo>
                    <a:cubicBezTo>
                      <a:pt x="-321" y="1522"/>
                      <a:pt x="-6" y="612"/>
                      <a:pt x="756" y="246"/>
                    </a:cubicBezTo>
                    <a:cubicBezTo>
                      <a:pt x="803" y="223"/>
                      <a:pt x="851" y="203"/>
                      <a:pt x="899" y="185"/>
                    </a:cubicBezTo>
                    <a:cubicBezTo>
                      <a:pt x="1689" y="-159"/>
                      <a:pt x="2613" y="175"/>
                      <a:pt x="2994" y="947"/>
                    </a:cubicBezTo>
                    <a:lnTo>
                      <a:pt x="69002" y="151156"/>
                    </a:lnTo>
                    <a:cubicBezTo>
                      <a:pt x="69002" y="151156"/>
                      <a:pt x="69097" y="151347"/>
                      <a:pt x="69097" y="1514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1" name="MG-任意多边形 990" hidden="1"/>
              <p:cNvSpPr/>
              <p:nvPr>
                <p:custDataLst>
                  <p:tags r:id="rId980"/>
                </p:custDataLst>
              </p:nvPr>
            </p:nvSpPr>
            <p:spPr>
              <a:xfrm>
                <a:off x="10276008" y="1976710"/>
                <a:ext cx="74699" cy="63438"/>
              </a:xfrm>
              <a:custGeom>
                <a:avLst/>
                <a:gdLst>
                  <a:gd name="connsiteX0" fmla="*/ 74440 w 74699"/>
                  <a:gd name="connsiteY0" fmla="*/ 61793 h 63438"/>
                  <a:gd name="connsiteX1" fmla="*/ 74440 w 74699"/>
                  <a:gd name="connsiteY1" fmla="*/ 63031 h 63438"/>
                  <a:gd name="connsiteX2" fmla="*/ 72421 w 74699"/>
                  <a:gd name="connsiteY2" fmla="*/ 63108 h 63438"/>
                  <a:gd name="connsiteX3" fmla="*/ 72345 w 74699"/>
                  <a:gd name="connsiteY3" fmla="*/ 63031 h 63438"/>
                  <a:gd name="connsiteX4" fmla="*/ 717 w 74699"/>
                  <a:gd name="connsiteY4" fmla="*/ 2929 h 63438"/>
                  <a:gd name="connsiteX5" fmla="*/ 59 w 74699"/>
                  <a:gd name="connsiteY5" fmla="*/ 875 h 63438"/>
                  <a:gd name="connsiteX6" fmla="*/ 2117 w 74699"/>
                  <a:gd name="connsiteY6" fmla="*/ 221 h 63438"/>
                  <a:gd name="connsiteX7" fmla="*/ 2622 w 74699"/>
                  <a:gd name="connsiteY7" fmla="*/ 642 h 63438"/>
                  <a:gd name="connsiteX8" fmla="*/ 74250 w 74699"/>
                  <a:gd name="connsiteY8" fmla="*/ 60745 h 63438"/>
                  <a:gd name="connsiteX9" fmla="*/ 74440 w 74699"/>
                  <a:gd name="connsiteY9" fmla="*/ 61793 h 6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699" h="63438">
                    <a:moveTo>
                      <a:pt x="74440" y="61793"/>
                    </a:moveTo>
                    <a:cubicBezTo>
                      <a:pt x="74640" y="62181"/>
                      <a:pt x="74640" y="62644"/>
                      <a:pt x="74440" y="63031"/>
                    </a:cubicBezTo>
                    <a:cubicBezTo>
                      <a:pt x="73907" y="63610"/>
                      <a:pt x="73002" y="63644"/>
                      <a:pt x="72421" y="63108"/>
                    </a:cubicBezTo>
                    <a:cubicBezTo>
                      <a:pt x="72392" y="63083"/>
                      <a:pt x="72373" y="63058"/>
                      <a:pt x="72345" y="63031"/>
                    </a:cubicBezTo>
                    <a:lnTo>
                      <a:pt x="717" y="2929"/>
                    </a:lnTo>
                    <a:cubicBezTo>
                      <a:pt x="-36" y="2543"/>
                      <a:pt x="-321" y="1624"/>
                      <a:pt x="59" y="875"/>
                    </a:cubicBezTo>
                    <a:cubicBezTo>
                      <a:pt x="450" y="127"/>
                      <a:pt x="1364" y="-166"/>
                      <a:pt x="2117" y="221"/>
                    </a:cubicBezTo>
                    <a:cubicBezTo>
                      <a:pt x="2317" y="322"/>
                      <a:pt x="2488" y="466"/>
                      <a:pt x="2622" y="642"/>
                    </a:cubicBezTo>
                    <a:lnTo>
                      <a:pt x="74250" y="60745"/>
                    </a:lnTo>
                    <a:cubicBezTo>
                      <a:pt x="74411" y="61069"/>
                      <a:pt x="74478" y="61433"/>
                      <a:pt x="74440" y="61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2" name="MG-任意多边形 991" hidden="1"/>
              <p:cNvSpPr/>
              <p:nvPr>
                <p:custDataLst>
                  <p:tags r:id="rId981"/>
                </p:custDataLst>
              </p:nvPr>
            </p:nvSpPr>
            <p:spPr>
              <a:xfrm>
                <a:off x="10563236" y="1670800"/>
                <a:ext cx="82139" cy="113733"/>
              </a:xfrm>
              <a:custGeom>
                <a:avLst/>
                <a:gdLst>
                  <a:gd name="connsiteX0" fmla="*/ 81916 w 82139"/>
                  <a:gd name="connsiteY0" fmla="*/ 1086 h 113733"/>
                  <a:gd name="connsiteX1" fmla="*/ 81916 w 82139"/>
                  <a:gd name="connsiteY1" fmla="*/ 2229 h 113733"/>
                  <a:gd name="connsiteX2" fmla="*/ 2573 w 82139"/>
                  <a:gd name="connsiteY2" fmla="*/ 113386 h 113733"/>
                  <a:gd name="connsiteX3" fmla="*/ 287 w 82139"/>
                  <a:gd name="connsiteY3" fmla="*/ 113228 h 113733"/>
                  <a:gd name="connsiteX4" fmla="*/ 1 w 82139"/>
                  <a:gd name="connsiteY4" fmla="*/ 111576 h 113733"/>
                  <a:gd name="connsiteX5" fmla="*/ 79344 w 82139"/>
                  <a:gd name="connsiteY5" fmla="*/ 514 h 113733"/>
                  <a:gd name="connsiteX6" fmla="*/ 81497 w 82139"/>
                  <a:gd name="connsiteY6" fmla="*/ 478 h 113733"/>
                  <a:gd name="connsiteX7" fmla="*/ 81535 w 82139"/>
                  <a:gd name="connsiteY7" fmla="*/ 514 h 113733"/>
                  <a:gd name="connsiteX8" fmla="*/ 81916 w 82139"/>
                  <a:gd name="connsiteY8" fmla="*/ 1086 h 11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39" h="113733">
                    <a:moveTo>
                      <a:pt x="81916" y="1086"/>
                    </a:moveTo>
                    <a:cubicBezTo>
                      <a:pt x="82069" y="1453"/>
                      <a:pt x="82069" y="1862"/>
                      <a:pt x="81916" y="2229"/>
                    </a:cubicBezTo>
                    <a:lnTo>
                      <a:pt x="2573" y="113386"/>
                    </a:lnTo>
                    <a:cubicBezTo>
                      <a:pt x="1897" y="113972"/>
                      <a:pt x="878" y="113902"/>
                      <a:pt x="287" y="113228"/>
                    </a:cubicBezTo>
                    <a:cubicBezTo>
                      <a:pt x="-104" y="112773"/>
                      <a:pt x="-218" y="112137"/>
                      <a:pt x="1" y="111576"/>
                    </a:cubicBezTo>
                    <a:lnTo>
                      <a:pt x="79344" y="514"/>
                    </a:lnTo>
                    <a:cubicBezTo>
                      <a:pt x="79926" y="-90"/>
                      <a:pt x="80897" y="-107"/>
                      <a:pt x="81497" y="478"/>
                    </a:cubicBezTo>
                    <a:cubicBezTo>
                      <a:pt x="81516" y="491"/>
                      <a:pt x="81526" y="502"/>
                      <a:pt x="81535" y="514"/>
                    </a:cubicBezTo>
                    <a:cubicBezTo>
                      <a:pt x="81697" y="675"/>
                      <a:pt x="81831" y="871"/>
                      <a:pt x="81916" y="10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3" name="MG-任意多边形 992" hidden="1"/>
              <p:cNvSpPr/>
              <p:nvPr>
                <p:custDataLst>
                  <p:tags r:id="rId982"/>
                </p:custDataLst>
              </p:nvPr>
            </p:nvSpPr>
            <p:spPr>
              <a:xfrm>
                <a:off x="10562550" y="1623763"/>
                <a:ext cx="88004" cy="161523"/>
              </a:xfrm>
              <a:custGeom>
                <a:avLst/>
                <a:gdLst>
                  <a:gd name="connsiteX0" fmla="*/ 87746 w 88004"/>
                  <a:gd name="connsiteY0" fmla="*/ 1641 h 161523"/>
                  <a:gd name="connsiteX1" fmla="*/ 87746 w 88004"/>
                  <a:gd name="connsiteY1" fmla="*/ 3070 h 161523"/>
                  <a:gd name="connsiteX2" fmla="*/ 3831 w 88004"/>
                  <a:gd name="connsiteY2" fmla="*/ 160518 h 161523"/>
                  <a:gd name="connsiteX3" fmla="*/ 973 w 88004"/>
                  <a:gd name="connsiteY3" fmla="*/ 161375 h 161523"/>
                  <a:gd name="connsiteX4" fmla="*/ 116 w 88004"/>
                  <a:gd name="connsiteY4" fmla="*/ 158518 h 161523"/>
                  <a:gd name="connsiteX5" fmla="*/ 84031 w 88004"/>
                  <a:gd name="connsiteY5" fmla="*/ 1165 h 161523"/>
                  <a:gd name="connsiteX6" fmla="*/ 86860 w 88004"/>
                  <a:gd name="connsiteY6" fmla="*/ 294 h 161523"/>
                  <a:gd name="connsiteX7" fmla="*/ 86889 w 88004"/>
                  <a:gd name="connsiteY7" fmla="*/ 308 h 161523"/>
                  <a:gd name="connsiteX8" fmla="*/ 87746 w 88004"/>
                  <a:gd name="connsiteY8" fmla="*/ 1641 h 161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004" h="161523">
                    <a:moveTo>
                      <a:pt x="87746" y="1641"/>
                    </a:moveTo>
                    <a:cubicBezTo>
                      <a:pt x="87946" y="2098"/>
                      <a:pt x="87946" y="2614"/>
                      <a:pt x="87746" y="3070"/>
                    </a:cubicBezTo>
                    <a:lnTo>
                      <a:pt x="3831" y="160518"/>
                    </a:lnTo>
                    <a:cubicBezTo>
                      <a:pt x="3221" y="161472"/>
                      <a:pt x="2002" y="161836"/>
                      <a:pt x="973" y="161375"/>
                    </a:cubicBezTo>
                    <a:cubicBezTo>
                      <a:pt x="-17" y="160794"/>
                      <a:pt x="-389" y="159548"/>
                      <a:pt x="116" y="158518"/>
                    </a:cubicBezTo>
                    <a:lnTo>
                      <a:pt x="84031" y="1165"/>
                    </a:lnTo>
                    <a:cubicBezTo>
                      <a:pt x="84574" y="142"/>
                      <a:pt x="85841" y="-248"/>
                      <a:pt x="86860" y="294"/>
                    </a:cubicBezTo>
                    <a:cubicBezTo>
                      <a:pt x="86870" y="299"/>
                      <a:pt x="86879" y="303"/>
                      <a:pt x="86889" y="308"/>
                    </a:cubicBezTo>
                    <a:cubicBezTo>
                      <a:pt x="87365" y="596"/>
                      <a:pt x="87679" y="1089"/>
                      <a:pt x="87746" y="16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4" name="MG-任意多边形 993" hidden="1"/>
              <p:cNvSpPr/>
              <p:nvPr>
                <p:custDataLst>
                  <p:tags r:id="rId983"/>
                </p:custDataLst>
              </p:nvPr>
            </p:nvSpPr>
            <p:spPr>
              <a:xfrm>
                <a:off x="10562872" y="1684251"/>
                <a:ext cx="150076" cy="100671"/>
              </a:xfrm>
              <a:custGeom>
                <a:avLst/>
                <a:gdLst>
                  <a:gd name="connsiteX0" fmla="*/ 149908 w 150076"/>
                  <a:gd name="connsiteY0" fmla="*/ 1542 h 100671"/>
                  <a:gd name="connsiteX1" fmla="*/ 149146 w 150076"/>
                  <a:gd name="connsiteY1" fmla="*/ 3447 h 100671"/>
                  <a:gd name="connsiteX2" fmla="*/ 2461 w 150076"/>
                  <a:gd name="connsiteY2" fmla="*/ 100602 h 100671"/>
                  <a:gd name="connsiteX3" fmla="*/ 13 w 150076"/>
                  <a:gd name="connsiteY3" fmla="*/ 99480 h 100671"/>
                  <a:gd name="connsiteX4" fmla="*/ 461 w 150076"/>
                  <a:gd name="connsiteY4" fmla="*/ 97458 h 100671"/>
                  <a:gd name="connsiteX5" fmla="*/ 147050 w 150076"/>
                  <a:gd name="connsiteY5" fmla="*/ 399 h 100671"/>
                  <a:gd name="connsiteX6" fmla="*/ 149708 w 150076"/>
                  <a:gd name="connsiteY6" fmla="*/ 858 h 100671"/>
                  <a:gd name="connsiteX7" fmla="*/ 149717 w 150076"/>
                  <a:gd name="connsiteY7" fmla="*/ 875 h 100671"/>
                  <a:gd name="connsiteX8" fmla="*/ 149908 w 150076"/>
                  <a:gd name="connsiteY8" fmla="*/ 1542 h 100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076" h="100671">
                    <a:moveTo>
                      <a:pt x="149908" y="1542"/>
                    </a:moveTo>
                    <a:cubicBezTo>
                      <a:pt x="150108" y="2275"/>
                      <a:pt x="149794" y="3050"/>
                      <a:pt x="149146" y="3447"/>
                    </a:cubicBezTo>
                    <a:lnTo>
                      <a:pt x="2461" y="100602"/>
                    </a:lnTo>
                    <a:cubicBezTo>
                      <a:pt x="1470" y="100968"/>
                      <a:pt x="375" y="100466"/>
                      <a:pt x="13" y="99480"/>
                    </a:cubicBezTo>
                    <a:cubicBezTo>
                      <a:pt x="-254" y="98777"/>
                      <a:pt x="-73" y="97985"/>
                      <a:pt x="461" y="97458"/>
                    </a:cubicBezTo>
                    <a:lnTo>
                      <a:pt x="147050" y="399"/>
                    </a:lnTo>
                    <a:cubicBezTo>
                      <a:pt x="147908" y="-208"/>
                      <a:pt x="149098" y="-2"/>
                      <a:pt x="149708" y="858"/>
                    </a:cubicBezTo>
                    <a:cubicBezTo>
                      <a:pt x="149708" y="863"/>
                      <a:pt x="149717" y="869"/>
                      <a:pt x="149717" y="875"/>
                    </a:cubicBezTo>
                    <a:cubicBezTo>
                      <a:pt x="149841" y="1077"/>
                      <a:pt x="149908" y="1306"/>
                      <a:pt x="149908" y="15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5" name="MG-任意多边形 994" hidden="1"/>
              <p:cNvSpPr/>
              <p:nvPr>
                <p:custDataLst>
                  <p:tags r:id="rId984"/>
                </p:custDataLst>
              </p:nvPr>
            </p:nvSpPr>
            <p:spPr>
              <a:xfrm>
                <a:off x="10709373" y="1684371"/>
                <a:ext cx="109623" cy="34803"/>
              </a:xfrm>
              <a:custGeom>
                <a:avLst/>
                <a:gdLst>
                  <a:gd name="connsiteX0" fmla="*/ 109515 w 109623"/>
                  <a:gd name="connsiteY0" fmla="*/ 31520 h 34803"/>
                  <a:gd name="connsiteX1" fmla="*/ 2073 w 109623"/>
                  <a:gd name="connsiteY1" fmla="*/ 88 h 34803"/>
                  <a:gd name="connsiteX2" fmla="*/ -23 w 109623"/>
                  <a:gd name="connsiteY2" fmla="*/ 1326 h 34803"/>
                  <a:gd name="connsiteX3" fmla="*/ 987 w 109623"/>
                  <a:gd name="connsiteY3" fmla="*/ 3381 h 34803"/>
                  <a:gd name="connsiteX4" fmla="*/ 1120 w 109623"/>
                  <a:gd name="connsiteY4" fmla="*/ 3421 h 34803"/>
                  <a:gd name="connsiteX5" fmla="*/ 109515 w 109623"/>
                  <a:gd name="connsiteY5" fmla="*/ 34854 h 3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623" h="34803">
                    <a:moveTo>
                      <a:pt x="109515" y="31520"/>
                    </a:moveTo>
                    <a:lnTo>
                      <a:pt x="2073" y="88"/>
                    </a:lnTo>
                    <a:cubicBezTo>
                      <a:pt x="1158" y="-101"/>
                      <a:pt x="253" y="435"/>
                      <a:pt x="-23" y="1326"/>
                    </a:cubicBezTo>
                    <a:cubicBezTo>
                      <a:pt x="-308" y="2172"/>
                      <a:pt x="139" y="3093"/>
                      <a:pt x="987" y="3381"/>
                    </a:cubicBezTo>
                    <a:cubicBezTo>
                      <a:pt x="1035" y="3397"/>
                      <a:pt x="1073" y="3410"/>
                      <a:pt x="1120" y="3421"/>
                    </a:cubicBezTo>
                    <a:lnTo>
                      <a:pt x="109515" y="348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6" name="MG-任意多边形 995" hidden="1"/>
              <p:cNvSpPr/>
              <p:nvPr>
                <p:custDataLst>
                  <p:tags r:id="rId985"/>
                </p:custDataLst>
              </p:nvPr>
            </p:nvSpPr>
            <p:spPr>
              <a:xfrm>
                <a:off x="10708404" y="1563162"/>
                <a:ext cx="75045" cy="125452"/>
              </a:xfrm>
              <a:custGeom>
                <a:avLst/>
                <a:gdLst>
                  <a:gd name="connsiteX0" fmla="*/ 74765 w 75045"/>
                  <a:gd name="connsiteY0" fmla="*/ 2235 h 125452"/>
                  <a:gd name="connsiteX1" fmla="*/ 74765 w 75045"/>
                  <a:gd name="connsiteY1" fmla="*/ 4235 h 125452"/>
                  <a:gd name="connsiteX2" fmla="*/ 4947 w 75045"/>
                  <a:gd name="connsiteY2" fmla="*/ 124155 h 125452"/>
                  <a:gd name="connsiteX3" fmla="*/ 1308 w 75045"/>
                  <a:gd name="connsiteY3" fmla="*/ 125153 h 125452"/>
                  <a:gd name="connsiteX4" fmla="*/ 1232 w 75045"/>
                  <a:gd name="connsiteY4" fmla="*/ 125107 h 125452"/>
                  <a:gd name="connsiteX5" fmla="*/ 204 w 75045"/>
                  <a:gd name="connsiteY5" fmla="*/ 121619 h 125452"/>
                  <a:gd name="connsiteX6" fmla="*/ 280 w 75045"/>
                  <a:gd name="connsiteY6" fmla="*/ 121488 h 125452"/>
                  <a:gd name="connsiteX7" fmla="*/ 69812 w 75045"/>
                  <a:gd name="connsiteY7" fmla="*/ 1282 h 125452"/>
                  <a:gd name="connsiteX8" fmla="*/ 73641 w 75045"/>
                  <a:gd name="connsiteY8" fmla="*/ 513 h 125452"/>
                  <a:gd name="connsiteX9" fmla="*/ 74765 w 75045"/>
                  <a:gd name="connsiteY9" fmla="*/ 2044 h 12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045" h="125452">
                    <a:moveTo>
                      <a:pt x="74765" y="2235"/>
                    </a:moveTo>
                    <a:cubicBezTo>
                      <a:pt x="74994" y="2881"/>
                      <a:pt x="74994" y="3588"/>
                      <a:pt x="74765" y="4235"/>
                    </a:cubicBezTo>
                    <a:lnTo>
                      <a:pt x="4947" y="124155"/>
                    </a:lnTo>
                    <a:cubicBezTo>
                      <a:pt x="4223" y="125435"/>
                      <a:pt x="2594" y="125882"/>
                      <a:pt x="1308" y="125153"/>
                    </a:cubicBezTo>
                    <a:cubicBezTo>
                      <a:pt x="1280" y="125139"/>
                      <a:pt x="1261" y="125123"/>
                      <a:pt x="1232" y="125107"/>
                    </a:cubicBezTo>
                    <a:cubicBezTo>
                      <a:pt x="-16" y="124428"/>
                      <a:pt x="-473" y="122866"/>
                      <a:pt x="204" y="121619"/>
                    </a:cubicBezTo>
                    <a:cubicBezTo>
                      <a:pt x="223" y="121574"/>
                      <a:pt x="251" y="121531"/>
                      <a:pt x="280" y="121488"/>
                    </a:cubicBezTo>
                    <a:lnTo>
                      <a:pt x="69812" y="1282"/>
                    </a:lnTo>
                    <a:cubicBezTo>
                      <a:pt x="70660" y="13"/>
                      <a:pt x="72375" y="-332"/>
                      <a:pt x="73641" y="513"/>
                    </a:cubicBezTo>
                    <a:cubicBezTo>
                      <a:pt x="74184" y="875"/>
                      <a:pt x="74584" y="1418"/>
                      <a:pt x="74765" y="20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7" name="MG-任意多边形 996" hidden="1"/>
              <p:cNvSpPr/>
              <p:nvPr>
                <p:custDataLst>
                  <p:tags r:id="rId986"/>
                </p:custDataLst>
              </p:nvPr>
            </p:nvSpPr>
            <p:spPr>
              <a:xfrm>
                <a:off x="10646112" y="1623576"/>
                <a:ext cx="67276" cy="64792"/>
              </a:xfrm>
              <a:custGeom>
                <a:avLst/>
                <a:gdLst>
                  <a:gd name="connsiteX0" fmla="*/ 67144 w 67276"/>
                  <a:gd name="connsiteY0" fmla="*/ 62121 h 64792"/>
                  <a:gd name="connsiteX1" fmla="*/ 66477 w 67276"/>
                  <a:gd name="connsiteY1" fmla="*/ 64217 h 64792"/>
                  <a:gd name="connsiteX2" fmla="*/ 63334 w 67276"/>
                  <a:gd name="connsiteY2" fmla="*/ 64217 h 64792"/>
                  <a:gd name="connsiteX3" fmla="*/ 564 w 67276"/>
                  <a:gd name="connsiteY3" fmla="*/ 3924 h 64792"/>
                  <a:gd name="connsiteX4" fmla="*/ 554 w 67276"/>
                  <a:gd name="connsiteY4" fmla="*/ 691 h 64792"/>
                  <a:gd name="connsiteX5" fmla="*/ 564 w 67276"/>
                  <a:gd name="connsiteY5" fmla="*/ 685 h 64792"/>
                  <a:gd name="connsiteX6" fmla="*/ 3803 w 67276"/>
                  <a:gd name="connsiteY6" fmla="*/ 685 h 64792"/>
                  <a:gd name="connsiteX7" fmla="*/ 66572 w 67276"/>
                  <a:gd name="connsiteY7" fmla="*/ 60978 h 64792"/>
                  <a:gd name="connsiteX8" fmla="*/ 67144 w 67276"/>
                  <a:gd name="connsiteY8" fmla="*/ 62121 h 6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276" h="64792">
                    <a:moveTo>
                      <a:pt x="67144" y="62121"/>
                    </a:moveTo>
                    <a:cubicBezTo>
                      <a:pt x="67248" y="62884"/>
                      <a:pt x="67001" y="63653"/>
                      <a:pt x="66477" y="64217"/>
                    </a:cubicBezTo>
                    <a:cubicBezTo>
                      <a:pt x="65591" y="65051"/>
                      <a:pt x="64219" y="65051"/>
                      <a:pt x="63334" y="64217"/>
                    </a:cubicBezTo>
                    <a:lnTo>
                      <a:pt x="564" y="3924"/>
                    </a:lnTo>
                    <a:cubicBezTo>
                      <a:pt x="-332" y="3032"/>
                      <a:pt x="-332" y="1585"/>
                      <a:pt x="554" y="691"/>
                    </a:cubicBezTo>
                    <a:cubicBezTo>
                      <a:pt x="564" y="689"/>
                      <a:pt x="564" y="687"/>
                      <a:pt x="564" y="685"/>
                    </a:cubicBezTo>
                    <a:cubicBezTo>
                      <a:pt x="1478" y="-162"/>
                      <a:pt x="2888" y="-162"/>
                      <a:pt x="3803" y="685"/>
                    </a:cubicBezTo>
                    <a:lnTo>
                      <a:pt x="66572" y="60978"/>
                    </a:lnTo>
                    <a:cubicBezTo>
                      <a:pt x="66868" y="61297"/>
                      <a:pt x="67068" y="61694"/>
                      <a:pt x="67144" y="62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8" name="MG-任意多边形 997" hidden="1"/>
              <p:cNvSpPr/>
              <p:nvPr>
                <p:custDataLst>
                  <p:tags r:id="rId987"/>
                </p:custDataLst>
              </p:nvPr>
            </p:nvSpPr>
            <p:spPr>
              <a:xfrm>
                <a:off x="10709066" y="1640880"/>
                <a:ext cx="109930" cy="46854"/>
              </a:xfrm>
              <a:custGeom>
                <a:avLst/>
                <a:gdLst>
                  <a:gd name="connsiteX0" fmla="*/ 109822 w 109930"/>
                  <a:gd name="connsiteY0" fmla="*/ 50 h 46854"/>
                  <a:gd name="connsiteX1" fmla="*/ 951 w 109930"/>
                  <a:gd name="connsiteY1" fmla="*/ 43770 h 46854"/>
                  <a:gd name="connsiteX2" fmla="*/ -11 w 109930"/>
                  <a:gd name="connsiteY2" fmla="*/ 45850 h 46854"/>
                  <a:gd name="connsiteX3" fmla="*/ -1 w 109930"/>
                  <a:gd name="connsiteY3" fmla="*/ 45865 h 46854"/>
                  <a:gd name="connsiteX4" fmla="*/ 2190 w 109930"/>
                  <a:gd name="connsiteY4" fmla="*/ 46818 h 46854"/>
                  <a:gd name="connsiteX5" fmla="*/ 109822 w 109930"/>
                  <a:gd name="connsiteY5" fmla="*/ 3574 h 46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930" h="46854">
                    <a:moveTo>
                      <a:pt x="109822" y="50"/>
                    </a:moveTo>
                    <a:lnTo>
                      <a:pt x="951" y="43770"/>
                    </a:lnTo>
                    <a:cubicBezTo>
                      <a:pt x="113" y="44079"/>
                      <a:pt x="-315" y="45011"/>
                      <a:pt x="-11" y="45850"/>
                    </a:cubicBezTo>
                    <a:cubicBezTo>
                      <a:pt x="-1" y="45855"/>
                      <a:pt x="-1" y="45860"/>
                      <a:pt x="-1" y="45865"/>
                    </a:cubicBezTo>
                    <a:cubicBezTo>
                      <a:pt x="389" y="46688"/>
                      <a:pt x="1323" y="47096"/>
                      <a:pt x="2190" y="46818"/>
                    </a:cubicBezTo>
                    <a:lnTo>
                      <a:pt x="109822" y="357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9" name="MG-任意多边形 998" hidden="1"/>
              <p:cNvSpPr/>
              <p:nvPr>
                <p:custDataLst>
                  <p:tags r:id="rId988"/>
                </p:custDataLst>
              </p:nvPr>
            </p:nvSpPr>
            <p:spPr>
              <a:xfrm>
                <a:off x="10778816" y="1563978"/>
                <a:ext cx="40466" cy="12893"/>
              </a:xfrm>
              <a:custGeom>
                <a:avLst/>
                <a:gdLst>
                  <a:gd name="connsiteX0" fmla="*/ 40072 w 40466"/>
                  <a:gd name="connsiteY0" fmla="*/ 9039 h 12893"/>
                  <a:gd name="connsiteX1" fmla="*/ 1972 w 40466"/>
                  <a:gd name="connsiteY1" fmla="*/ 85 h 12893"/>
                  <a:gd name="connsiteX2" fmla="*/ -28 w 40466"/>
                  <a:gd name="connsiteY2" fmla="*/ 1323 h 12893"/>
                  <a:gd name="connsiteX3" fmla="*/ 1010 w 40466"/>
                  <a:gd name="connsiteY3" fmla="*/ 3366 h 12893"/>
                  <a:gd name="connsiteX4" fmla="*/ 1210 w 40466"/>
                  <a:gd name="connsiteY4" fmla="*/ 3419 h 12893"/>
                  <a:gd name="connsiteX5" fmla="*/ 40358 w 40466"/>
                  <a:gd name="connsiteY5" fmla="*/ 12944 h 1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6" h="12893">
                    <a:moveTo>
                      <a:pt x="40072" y="9039"/>
                    </a:moveTo>
                    <a:lnTo>
                      <a:pt x="1972" y="85"/>
                    </a:lnTo>
                    <a:cubicBezTo>
                      <a:pt x="1086" y="-97"/>
                      <a:pt x="210" y="446"/>
                      <a:pt x="-28" y="1323"/>
                    </a:cubicBezTo>
                    <a:cubicBezTo>
                      <a:pt x="-305" y="2173"/>
                      <a:pt x="153" y="3088"/>
                      <a:pt x="1010" y="3366"/>
                    </a:cubicBezTo>
                    <a:cubicBezTo>
                      <a:pt x="1077" y="3388"/>
                      <a:pt x="1144" y="3405"/>
                      <a:pt x="1210" y="3419"/>
                    </a:cubicBezTo>
                    <a:lnTo>
                      <a:pt x="40358" y="129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0" name="MG-任意多边形 999" hidden="1"/>
              <p:cNvSpPr/>
              <p:nvPr>
                <p:custDataLst>
                  <p:tags r:id="rId989"/>
                </p:custDataLst>
              </p:nvPr>
            </p:nvSpPr>
            <p:spPr>
              <a:xfrm>
                <a:off x="9519729" y="1079991"/>
                <a:ext cx="180758" cy="116604"/>
              </a:xfrm>
              <a:custGeom>
                <a:avLst/>
                <a:gdLst>
                  <a:gd name="connsiteX0" fmla="*/ 180543 w 180758"/>
                  <a:gd name="connsiteY0" fmla="*/ 114693 h 116604"/>
                  <a:gd name="connsiteX1" fmla="*/ 180543 w 180758"/>
                  <a:gd name="connsiteY1" fmla="*/ 115931 h 116604"/>
                  <a:gd name="connsiteX2" fmla="*/ 178257 w 180758"/>
                  <a:gd name="connsiteY2" fmla="*/ 116407 h 116604"/>
                  <a:gd name="connsiteX3" fmla="*/ 616 w 180758"/>
                  <a:gd name="connsiteY3" fmla="*/ 3060 h 116604"/>
                  <a:gd name="connsiteX4" fmla="*/ 139 w 180758"/>
                  <a:gd name="connsiteY4" fmla="*/ 774 h 116604"/>
                  <a:gd name="connsiteX5" fmla="*/ 2425 w 180758"/>
                  <a:gd name="connsiteY5" fmla="*/ 297 h 116604"/>
                  <a:gd name="connsiteX6" fmla="*/ 179781 w 180758"/>
                  <a:gd name="connsiteY6" fmla="*/ 113645 h 116604"/>
                  <a:gd name="connsiteX7" fmla="*/ 180543 w 180758"/>
                  <a:gd name="connsiteY7" fmla="*/ 114693 h 11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758" h="116604">
                    <a:moveTo>
                      <a:pt x="180543" y="114693"/>
                    </a:moveTo>
                    <a:cubicBezTo>
                      <a:pt x="180686" y="115093"/>
                      <a:pt x="180686" y="115531"/>
                      <a:pt x="180543" y="115931"/>
                    </a:cubicBezTo>
                    <a:cubicBezTo>
                      <a:pt x="180019" y="116664"/>
                      <a:pt x="179028" y="116872"/>
                      <a:pt x="178257" y="116407"/>
                    </a:cubicBezTo>
                    <a:lnTo>
                      <a:pt x="616" y="3060"/>
                    </a:lnTo>
                    <a:cubicBezTo>
                      <a:pt x="-118" y="2540"/>
                      <a:pt x="-327" y="1543"/>
                      <a:pt x="139" y="774"/>
                    </a:cubicBezTo>
                    <a:cubicBezTo>
                      <a:pt x="663" y="40"/>
                      <a:pt x="1654" y="-167"/>
                      <a:pt x="2425" y="297"/>
                    </a:cubicBezTo>
                    <a:lnTo>
                      <a:pt x="179781" y="113645"/>
                    </a:lnTo>
                    <a:cubicBezTo>
                      <a:pt x="180143" y="113900"/>
                      <a:pt x="180409" y="114269"/>
                      <a:pt x="180543" y="1146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1" name="MG-任意多边形 1000" hidden="1"/>
              <p:cNvSpPr/>
              <p:nvPr>
                <p:custDataLst>
                  <p:tags r:id="rId990"/>
                </p:custDataLst>
              </p:nvPr>
            </p:nvSpPr>
            <p:spPr>
              <a:xfrm>
                <a:off x="9519456" y="1079642"/>
                <a:ext cx="84134" cy="16432"/>
              </a:xfrm>
              <a:custGeom>
                <a:avLst/>
                <a:gdLst>
                  <a:gd name="connsiteX0" fmla="*/ 83947 w 84134"/>
                  <a:gd name="connsiteY0" fmla="*/ 14172 h 16432"/>
                  <a:gd name="connsiteX1" fmla="*/ 83947 w 84134"/>
                  <a:gd name="connsiteY1" fmla="*/ 14838 h 16432"/>
                  <a:gd name="connsiteX2" fmla="*/ 81794 w 84134"/>
                  <a:gd name="connsiteY2" fmla="*/ 16464 h 16432"/>
                  <a:gd name="connsiteX3" fmla="*/ 81756 w 84134"/>
                  <a:gd name="connsiteY3" fmla="*/ 16458 h 16432"/>
                  <a:gd name="connsiteX4" fmla="*/ 1460 w 84134"/>
                  <a:gd name="connsiteY4" fmla="*/ 3885 h 16432"/>
                  <a:gd name="connsiteX5" fmla="*/ -92 w 84134"/>
                  <a:gd name="connsiteY5" fmla="*/ 1849 h 16432"/>
                  <a:gd name="connsiteX6" fmla="*/ -64 w 84134"/>
                  <a:gd name="connsiteY6" fmla="*/ 1694 h 16432"/>
                  <a:gd name="connsiteX7" fmla="*/ 2089 w 84134"/>
                  <a:gd name="connsiteY7" fmla="*/ 68 h 16432"/>
                  <a:gd name="connsiteX8" fmla="*/ 2127 w 84134"/>
                  <a:gd name="connsiteY8" fmla="*/ 75 h 16432"/>
                  <a:gd name="connsiteX9" fmla="*/ 82423 w 84134"/>
                  <a:gd name="connsiteY9" fmla="*/ 12648 h 16432"/>
                  <a:gd name="connsiteX10" fmla="*/ 83947 w 84134"/>
                  <a:gd name="connsiteY10" fmla="*/ 14172 h 16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134" h="16432">
                    <a:moveTo>
                      <a:pt x="83947" y="14172"/>
                    </a:moveTo>
                    <a:cubicBezTo>
                      <a:pt x="84052" y="14382"/>
                      <a:pt x="84052" y="14628"/>
                      <a:pt x="83947" y="14838"/>
                    </a:cubicBezTo>
                    <a:cubicBezTo>
                      <a:pt x="83804" y="15881"/>
                      <a:pt x="82842" y="16608"/>
                      <a:pt x="81794" y="16464"/>
                    </a:cubicBezTo>
                    <a:cubicBezTo>
                      <a:pt x="81784" y="16462"/>
                      <a:pt x="81766" y="16460"/>
                      <a:pt x="81756" y="16458"/>
                    </a:cubicBezTo>
                    <a:lnTo>
                      <a:pt x="1460" y="3885"/>
                    </a:lnTo>
                    <a:cubicBezTo>
                      <a:pt x="470" y="3751"/>
                      <a:pt x="-226" y="2840"/>
                      <a:pt x="-92" y="1849"/>
                    </a:cubicBezTo>
                    <a:cubicBezTo>
                      <a:pt x="-83" y="1797"/>
                      <a:pt x="-73" y="1745"/>
                      <a:pt x="-64" y="1694"/>
                    </a:cubicBezTo>
                    <a:cubicBezTo>
                      <a:pt x="79" y="652"/>
                      <a:pt x="1041" y="-76"/>
                      <a:pt x="2089" y="68"/>
                    </a:cubicBezTo>
                    <a:cubicBezTo>
                      <a:pt x="2098" y="70"/>
                      <a:pt x="2118" y="72"/>
                      <a:pt x="2127" y="75"/>
                    </a:cubicBezTo>
                    <a:lnTo>
                      <a:pt x="82423" y="12648"/>
                    </a:lnTo>
                    <a:cubicBezTo>
                      <a:pt x="83194" y="12792"/>
                      <a:pt x="83804" y="13397"/>
                      <a:pt x="83947" y="141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2" name="MG-任意多边形 1001" hidden="1"/>
              <p:cNvSpPr/>
              <p:nvPr>
                <p:custDataLst>
                  <p:tags r:id="rId991"/>
                </p:custDataLst>
              </p:nvPr>
            </p:nvSpPr>
            <p:spPr>
              <a:xfrm>
                <a:off x="9519114" y="1079367"/>
                <a:ext cx="141859" cy="131609"/>
              </a:xfrm>
              <a:custGeom>
                <a:avLst/>
                <a:gdLst>
                  <a:gd name="connsiteX0" fmla="*/ 141724 w 141859"/>
                  <a:gd name="connsiteY0" fmla="*/ 128842 h 131609"/>
                  <a:gd name="connsiteX1" fmla="*/ 141153 w 141859"/>
                  <a:gd name="connsiteY1" fmla="*/ 130938 h 131609"/>
                  <a:gd name="connsiteX2" fmla="*/ 137924 w 141859"/>
                  <a:gd name="connsiteY2" fmla="*/ 131040 h 131609"/>
                  <a:gd name="connsiteX3" fmla="*/ 137819 w 141859"/>
                  <a:gd name="connsiteY3" fmla="*/ 130938 h 131609"/>
                  <a:gd name="connsiteX4" fmla="*/ 564 w 141859"/>
                  <a:gd name="connsiteY4" fmla="*/ 3969 h 131609"/>
                  <a:gd name="connsiteX5" fmla="*/ 554 w 141859"/>
                  <a:gd name="connsiteY5" fmla="*/ 736 h 131609"/>
                  <a:gd name="connsiteX6" fmla="*/ 564 w 141859"/>
                  <a:gd name="connsiteY6" fmla="*/ 731 h 131609"/>
                  <a:gd name="connsiteX7" fmla="*/ 3898 w 141859"/>
                  <a:gd name="connsiteY7" fmla="*/ 731 h 131609"/>
                  <a:gd name="connsiteX8" fmla="*/ 141153 w 141859"/>
                  <a:gd name="connsiteY8" fmla="*/ 127794 h 131609"/>
                  <a:gd name="connsiteX9" fmla="*/ 141724 w 141859"/>
                  <a:gd name="connsiteY9" fmla="*/ 128842 h 131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859" h="131609">
                    <a:moveTo>
                      <a:pt x="141724" y="128842"/>
                    </a:moveTo>
                    <a:cubicBezTo>
                      <a:pt x="141829" y="129590"/>
                      <a:pt x="141619" y="130346"/>
                      <a:pt x="141153" y="130938"/>
                    </a:cubicBezTo>
                    <a:cubicBezTo>
                      <a:pt x="140286" y="131859"/>
                      <a:pt x="138838" y="131904"/>
                      <a:pt x="137924" y="131040"/>
                    </a:cubicBezTo>
                    <a:cubicBezTo>
                      <a:pt x="137886" y="131007"/>
                      <a:pt x="137848" y="130973"/>
                      <a:pt x="137819" y="130938"/>
                    </a:cubicBezTo>
                    <a:lnTo>
                      <a:pt x="564" y="3969"/>
                    </a:lnTo>
                    <a:cubicBezTo>
                      <a:pt x="-331" y="3078"/>
                      <a:pt x="-331" y="1631"/>
                      <a:pt x="554" y="736"/>
                    </a:cubicBezTo>
                    <a:cubicBezTo>
                      <a:pt x="564" y="734"/>
                      <a:pt x="564" y="733"/>
                      <a:pt x="564" y="731"/>
                    </a:cubicBezTo>
                    <a:cubicBezTo>
                      <a:pt x="1488" y="-177"/>
                      <a:pt x="2974" y="-177"/>
                      <a:pt x="3898" y="731"/>
                    </a:cubicBezTo>
                    <a:lnTo>
                      <a:pt x="141153" y="127794"/>
                    </a:lnTo>
                    <a:cubicBezTo>
                      <a:pt x="141429" y="128091"/>
                      <a:pt x="141619" y="128451"/>
                      <a:pt x="141724" y="1288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3" name="MG-任意多边形 1002" hidden="1"/>
              <p:cNvSpPr/>
              <p:nvPr>
                <p:custDataLst>
                  <p:tags r:id="rId992"/>
                </p:custDataLst>
              </p:nvPr>
            </p:nvSpPr>
            <p:spPr>
              <a:xfrm>
                <a:off x="9656862" y="1207105"/>
                <a:ext cx="181131" cy="71055"/>
              </a:xfrm>
              <a:custGeom>
                <a:avLst/>
                <a:gdLst>
                  <a:gd name="connsiteX0" fmla="*/ 180951 w 181131"/>
                  <a:gd name="connsiteY0" fmla="*/ 69303 h 71055"/>
                  <a:gd name="connsiteX1" fmla="*/ 180951 w 181131"/>
                  <a:gd name="connsiteY1" fmla="*/ 70160 h 71055"/>
                  <a:gd name="connsiteX2" fmla="*/ 178951 w 181131"/>
                  <a:gd name="connsiteY2" fmla="*/ 71017 h 71055"/>
                  <a:gd name="connsiteX3" fmla="*/ 834 w 181131"/>
                  <a:gd name="connsiteY3" fmla="*/ 3009 h 71055"/>
                  <a:gd name="connsiteX4" fmla="*/ -24 w 181131"/>
                  <a:gd name="connsiteY4" fmla="*/ 1104 h 71055"/>
                  <a:gd name="connsiteX5" fmla="*/ 1729 w 181131"/>
                  <a:gd name="connsiteY5" fmla="*/ 101 h 71055"/>
                  <a:gd name="connsiteX6" fmla="*/ 1881 w 181131"/>
                  <a:gd name="connsiteY6" fmla="*/ 151 h 71055"/>
                  <a:gd name="connsiteX7" fmla="*/ 179999 w 181131"/>
                  <a:gd name="connsiteY7" fmla="*/ 68160 h 71055"/>
                  <a:gd name="connsiteX8" fmla="*/ 180951 w 181131"/>
                  <a:gd name="connsiteY8" fmla="*/ 69303 h 71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131" h="71055">
                    <a:moveTo>
                      <a:pt x="180951" y="69303"/>
                    </a:moveTo>
                    <a:cubicBezTo>
                      <a:pt x="181047" y="69581"/>
                      <a:pt x="181047" y="69882"/>
                      <a:pt x="180951" y="70160"/>
                    </a:cubicBezTo>
                    <a:cubicBezTo>
                      <a:pt x="180608" y="70918"/>
                      <a:pt x="179741" y="71289"/>
                      <a:pt x="178951" y="71017"/>
                    </a:cubicBezTo>
                    <a:lnTo>
                      <a:pt x="834" y="3009"/>
                    </a:lnTo>
                    <a:cubicBezTo>
                      <a:pt x="91" y="2700"/>
                      <a:pt x="-291" y="1866"/>
                      <a:pt x="-24" y="1104"/>
                    </a:cubicBezTo>
                    <a:cubicBezTo>
                      <a:pt x="186" y="343"/>
                      <a:pt x="967" y="-107"/>
                      <a:pt x="1729" y="101"/>
                    </a:cubicBezTo>
                    <a:cubicBezTo>
                      <a:pt x="1786" y="115"/>
                      <a:pt x="1834" y="131"/>
                      <a:pt x="1881" y="151"/>
                    </a:cubicBezTo>
                    <a:lnTo>
                      <a:pt x="179999" y="68160"/>
                    </a:lnTo>
                    <a:cubicBezTo>
                      <a:pt x="180523" y="68312"/>
                      <a:pt x="180894" y="68764"/>
                      <a:pt x="180951" y="69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4" name="MG-任意多边形 1003" hidden="1"/>
              <p:cNvSpPr/>
              <p:nvPr>
                <p:custDataLst>
                  <p:tags r:id="rId993"/>
                </p:custDataLst>
              </p:nvPr>
            </p:nvSpPr>
            <p:spPr>
              <a:xfrm>
                <a:off x="9656013" y="1206446"/>
                <a:ext cx="149500" cy="22211"/>
              </a:xfrm>
              <a:custGeom>
                <a:avLst/>
                <a:gdLst>
                  <a:gd name="connsiteX0" fmla="*/ 149320 w 149500"/>
                  <a:gd name="connsiteY0" fmla="*/ 19480 h 22211"/>
                  <a:gd name="connsiteX1" fmla="*/ 149320 w 149500"/>
                  <a:gd name="connsiteY1" fmla="*/ 20242 h 22211"/>
                  <a:gd name="connsiteX2" fmla="*/ 146968 w 149500"/>
                  <a:gd name="connsiteY2" fmla="*/ 22255 h 22211"/>
                  <a:gd name="connsiteX3" fmla="*/ 146844 w 149500"/>
                  <a:gd name="connsiteY3" fmla="*/ 22242 h 22211"/>
                  <a:gd name="connsiteX4" fmla="*/ 2254 w 149500"/>
                  <a:gd name="connsiteY4" fmla="*/ 4621 h 22211"/>
                  <a:gd name="connsiteX5" fmla="*/ -108 w 149500"/>
                  <a:gd name="connsiteY5" fmla="*/ 2413 h 22211"/>
                  <a:gd name="connsiteX6" fmla="*/ 2102 w 149500"/>
                  <a:gd name="connsiteY6" fmla="*/ 51 h 22211"/>
                  <a:gd name="connsiteX7" fmla="*/ 2826 w 149500"/>
                  <a:gd name="connsiteY7" fmla="*/ 144 h 22211"/>
                  <a:gd name="connsiteX8" fmla="*/ 147320 w 149500"/>
                  <a:gd name="connsiteY8" fmla="*/ 17765 h 22211"/>
                  <a:gd name="connsiteX9" fmla="*/ 149320 w 149500"/>
                  <a:gd name="connsiteY9" fmla="*/ 19480 h 22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9500" h="22211">
                    <a:moveTo>
                      <a:pt x="149320" y="19480"/>
                    </a:moveTo>
                    <a:cubicBezTo>
                      <a:pt x="149416" y="19724"/>
                      <a:pt x="149416" y="19997"/>
                      <a:pt x="149320" y="20242"/>
                    </a:cubicBezTo>
                    <a:cubicBezTo>
                      <a:pt x="149225" y="21447"/>
                      <a:pt x="148168" y="22349"/>
                      <a:pt x="146968" y="22255"/>
                    </a:cubicBezTo>
                    <a:cubicBezTo>
                      <a:pt x="146920" y="22251"/>
                      <a:pt x="146882" y="22248"/>
                      <a:pt x="146844" y="22242"/>
                    </a:cubicBezTo>
                    <a:lnTo>
                      <a:pt x="2254" y="4621"/>
                    </a:lnTo>
                    <a:cubicBezTo>
                      <a:pt x="997" y="4663"/>
                      <a:pt x="-70" y="3675"/>
                      <a:pt x="-108" y="2413"/>
                    </a:cubicBezTo>
                    <a:cubicBezTo>
                      <a:pt x="-146" y="1152"/>
                      <a:pt x="835" y="93"/>
                      <a:pt x="2102" y="51"/>
                    </a:cubicBezTo>
                    <a:cubicBezTo>
                      <a:pt x="2350" y="43"/>
                      <a:pt x="2588" y="74"/>
                      <a:pt x="2826" y="144"/>
                    </a:cubicBezTo>
                    <a:lnTo>
                      <a:pt x="147320" y="17765"/>
                    </a:lnTo>
                    <a:cubicBezTo>
                      <a:pt x="148263" y="17905"/>
                      <a:pt x="149035" y="18572"/>
                      <a:pt x="149320" y="194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5" name="MG-任意多边形 1004" hidden="1"/>
              <p:cNvSpPr/>
              <p:nvPr>
                <p:custDataLst>
                  <p:tags r:id="rId994"/>
                </p:custDataLst>
              </p:nvPr>
            </p:nvSpPr>
            <p:spPr>
              <a:xfrm>
                <a:off x="9656335" y="1192901"/>
                <a:ext cx="44741" cy="18254"/>
              </a:xfrm>
              <a:custGeom>
                <a:avLst/>
                <a:gdLst>
                  <a:gd name="connsiteX0" fmla="*/ 44604 w 44741"/>
                  <a:gd name="connsiteY0" fmla="*/ 1687 h 18254"/>
                  <a:gd name="connsiteX1" fmla="*/ 43080 w 44741"/>
                  <a:gd name="connsiteY1" fmla="*/ 4354 h 18254"/>
                  <a:gd name="connsiteX2" fmla="*/ 2980 w 44741"/>
                  <a:gd name="connsiteY2" fmla="*/ 18166 h 18254"/>
                  <a:gd name="connsiteX3" fmla="*/ 46 w 44741"/>
                  <a:gd name="connsiteY3" fmla="*/ 16801 h 18254"/>
                  <a:gd name="connsiteX4" fmla="*/ 27 w 44741"/>
                  <a:gd name="connsiteY4" fmla="*/ 16737 h 18254"/>
                  <a:gd name="connsiteX5" fmla="*/ 1323 w 44741"/>
                  <a:gd name="connsiteY5" fmla="*/ 13923 h 18254"/>
                  <a:gd name="connsiteX6" fmla="*/ 1456 w 44741"/>
                  <a:gd name="connsiteY6" fmla="*/ 13879 h 18254"/>
                  <a:gd name="connsiteX7" fmla="*/ 41556 w 44741"/>
                  <a:gd name="connsiteY7" fmla="*/ 163 h 18254"/>
                  <a:gd name="connsiteX8" fmla="*/ 44509 w 44741"/>
                  <a:gd name="connsiteY8" fmla="*/ 1592 h 18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41" h="18254">
                    <a:moveTo>
                      <a:pt x="44604" y="1687"/>
                    </a:moveTo>
                    <a:cubicBezTo>
                      <a:pt x="44776" y="2822"/>
                      <a:pt x="44147" y="3926"/>
                      <a:pt x="43080" y="4354"/>
                    </a:cubicBezTo>
                    <a:lnTo>
                      <a:pt x="2980" y="18166"/>
                    </a:lnTo>
                    <a:cubicBezTo>
                      <a:pt x="1789" y="18598"/>
                      <a:pt x="484" y="17987"/>
                      <a:pt x="46" y="16801"/>
                    </a:cubicBezTo>
                    <a:cubicBezTo>
                      <a:pt x="46" y="16780"/>
                      <a:pt x="37" y="16758"/>
                      <a:pt x="27" y="16737"/>
                    </a:cubicBezTo>
                    <a:cubicBezTo>
                      <a:pt x="-392" y="15602"/>
                      <a:pt x="189" y="14342"/>
                      <a:pt x="1323" y="13923"/>
                    </a:cubicBezTo>
                    <a:cubicBezTo>
                      <a:pt x="1370" y="13907"/>
                      <a:pt x="1408" y="13893"/>
                      <a:pt x="1456" y="13879"/>
                    </a:cubicBezTo>
                    <a:lnTo>
                      <a:pt x="41556" y="163"/>
                    </a:lnTo>
                    <a:cubicBezTo>
                      <a:pt x="42766" y="-222"/>
                      <a:pt x="44061" y="406"/>
                      <a:pt x="44509" y="1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6" name="MG-任意多边形 1005" hidden="1"/>
              <p:cNvSpPr/>
              <p:nvPr>
                <p:custDataLst>
                  <p:tags r:id="rId995"/>
                </p:custDataLst>
              </p:nvPr>
            </p:nvSpPr>
            <p:spPr>
              <a:xfrm>
                <a:off x="9599948" y="1092816"/>
                <a:ext cx="60272" cy="117432"/>
              </a:xfrm>
              <a:custGeom>
                <a:avLst/>
                <a:gdLst>
                  <a:gd name="connsiteX0" fmla="*/ 60129 w 60272"/>
                  <a:gd name="connsiteY0" fmla="*/ 115583 h 117432"/>
                  <a:gd name="connsiteX1" fmla="*/ 59271 w 60272"/>
                  <a:gd name="connsiteY1" fmla="*/ 117298 h 117432"/>
                  <a:gd name="connsiteX2" fmla="*/ 57204 w 60272"/>
                  <a:gd name="connsiteY2" fmla="*/ 116686 h 117432"/>
                  <a:gd name="connsiteX3" fmla="*/ 57176 w 60272"/>
                  <a:gd name="connsiteY3" fmla="*/ 116631 h 117432"/>
                  <a:gd name="connsiteX4" fmla="*/ 26 w 60272"/>
                  <a:gd name="connsiteY4" fmla="*/ 2331 h 117432"/>
                  <a:gd name="connsiteX5" fmla="*/ 788 w 60272"/>
                  <a:gd name="connsiteY5" fmla="*/ 235 h 117432"/>
                  <a:gd name="connsiteX6" fmla="*/ 2855 w 60272"/>
                  <a:gd name="connsiteY6" fmla="*/ 847 h 117432"/>
                  <a:gd name="connsiteX7" fmla="*/ 2883 w 60272"/>
                  <a:gd name="connsiteY7" fmla="*/ 902 h 117432"/>
                  <a:gd name="connsiteX8" fmla="*/ 60033 w 60272"/>
                  <a:gd name="connsiteY8" fmla="*/ 115202 h 11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272" h="117432">
                    <a:moveTo>
                      <a:pt x="60129" y="115583"/>
                    </a:moveTo>
                    <a:cubicBezTo>
                      <a:pt x="60281" y="116285"/>
                      <a:pt x="59929" y="116999"/>
                      <a:pt x="59271" y="117298"/>
                    </a:cubicBezTo>
                    <a:cubicBezTo>
                      <a:pt x="58528" y="117700"/>
                      <a:pt x="57605" y="117426"/>
                      <a:pt x="57204" y="116686"/>
                    </a:cubicBezTo>
                    <a:cubicBezTo>
                      <a:pt x="57195" y="116668"/>
                      <a:pt x="57185" y="116650"/>
                      <a:pt x="57176" y="116631"/>
                    </a:cubicBezTo>
                    <a:lnTo>
                      <a:pt x="26" y="2331"/>
                    </a:lnTo>
                    <a:cubicBezTo>
                      <a:pt x="-317" y="1541"/>
                      <a:pt x="16" y="620"/>
                      <a:pt x="788" y="235"/>
                    </a:cubicBezTo>
                    <a:cubicBezTo>
                      <a:pt x="1531" y="-167"/>
                      <a:pt x="2455" y="107"/>
                      <a:pt x="2855" y="847"/>
                    </a:cubicBezTo>
                    <a:cubicBezTo>
                      <a:pt x="2864" y="865"/>
                      <a:pt x="2874" y="883"/>
                      <a:pt x="2883" y="902"/>
                    </a:cubicBezTo>
                    <a:lnTo>
                      <a:pt x="60033" y="1152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7" name="MG-任意多边形 1006" hidden="1"/>
              <p:cNvSpPr/>
              <p:nvPr>
                <p:custDataLst>
                  <p:tags r:id="rId996"/>
                </p:custDataLst>
              </p:nvPr>
            </p:nvSpPr>
            <p:spPr>
              <a:xfrm>
                <a:off x="9801251" y="1224446"/>
                <a:ext cx="141446" cy="7812"/>
              </a:xfrm>
              <a:custGeom>
                <a:avLst/>
                <a:gdLst>
                  <a:gd name="connsiteX0" fmla="*/ 141337 w 141446"/>
                  <a:gd name="connsiteY0" fmla="*/ 4717 h 7812"/>
                  <a:gd name="connsiteX1" fmla="*/ 141337 w 141446"/>
                  <a:gd name="connsiteY1" fmla="*/ 5670 h 7812"/>
                  <a:gd name="connsiteX2" fmla="*/ 139147 w 141446"/>
                  <a:gd name="connsiteY2" fmla="*/ 7862 h 7812"/>
                  <a:gd name="connsiteX3" fmla="*/ 139052 w 141446"/>
                  <a:gd name="connsiteY3" fmla="*/ 7861 h 7812"/>
                  <a:gd name="connsiteX4" fmla="*/ 2177 w 141446"/>
                  <a:gd name="connsiteY4" fmla="*/ 4622 h 7812"/>
                  <a:gd name="connsiteX5" fmla="*/ -109 w 141446"/>
                  <a:gd name="connsiteY5" fmla="*/ 2336 h 7812"/>
                  <a:gd name="connsiteX6" fmla="*/ 2272 w 141446"/>
                  <a:gd name="connsiteY6" fmla="*/ 50 h 7812"/>
                  <a:gd name="connsiteX7" fmla="*/ 139147 w 141446"/>
                  <a:gd name="connsiteY7" fmla="*/ 3289 h 7812"/>
                  <a:gd name="connsiteX8" fmla="*/ 141337 w 141446"/>
                  <a:gd name="connsiteY8" fmla="*/ 4717 h 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446" h="7812">
                    <a:moveTo>
                      <a:pt x="141337" y="4717"/>
                    </a:moveTo>
                    <a:lnTo>
                      <a:pt x="141337" y="5670"/>
                    </a:lnTo>
                    <a:cubicBezTo>
                      <a:pt x="141337" y="6879"/>
                      <a:pt x="140356" y="7861"/>
                      <a:pt x="139147" y="7862"/>
                    </a:cubicBezTo>
                    <a:cubicBezTo>
                      <a:pt x="139118" y="7862"/>
                      <a:pt x="139080" y="7861"/>
                      <a:pt x="139052" y="7861"/>
                    </a:cubicBezTo>
                    <a:lnTo>
                      <a:pt x="2177" y="4622"/>
                    </a:lnTo>
                    <a:cubicBezTo>
                      <a:pt x="910" y="4622"/>
                      <a:pt x="-109" y="3598"/>
                      <a:pt x="-109" y="2336"/>
                    </a:cubicBezTo>
                    <a:cubicBezTo>
                      <a:pt x="-61" y="1059"/>
                      <a:pt x="996" y="49"/>
                      <a:pt x="2272" y="50"/>
                    </a:cubicBezTo>
                    <a:lnTo>
                      <a:pt x="139147" y="3289"/>
                    </a:lnTo>
                    <a:cubicBezTo>
                      <a:pt x="140080" y="3330"/>
                      <a:pt x="140918" y="3877"/>
                      <a:pt x="141337" y="4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8" name="MG-任意多边形 1007" hidden="1"/>
              <p:cNvSpPr/>
              <p:nvPr>
                <p:custDataLst>
                  <p:tags r:id="rId997"/>
                </p:custDataLst>
              </p:nvPr>
            </p:nvSpPr>
            <p:spPr>
              <a:xfrm>
                <a:off x="9800996" y="1224193"/>
                <a:ext cx="37923" cy="54610"/>
              </a:xfrm>
              <a:custGeom>
                <a:avLst/>
                <a:gdLst>
                  <a:gd name="connsiteX0" fmla="*/ 37769 w 37923"/>
                  <a:gd name="connsiteY0" fmla="*/ 52025 h 54610"/>
                  <a:gd name="connsiteX1" fmla="*/ 36817 w 37923"/>
                  <a:gd name="connsiteY1" fmla="*/ 54311 h 54610"/>
                  <a:gd name="connsiteX2" fmla="*/ 33769 w 37923"/>
                  <a:gd name="connsiteY2" fmla="*/ 53739 h 54610"/>
                  <a:gd name="connsiteX3" fmla="*/ 241 w 37923"/>
                  <a:gd name="connsiteY3" fmla="*/ 3447 h 54610"/>
                  <a:gd name="connsiteX4" fmla="*/ 908 w 37923"/>
                  <a:gd name="connsiteY4" fmla="*/ 399 h 54610"/>
                  <a:gd name="connsiteX5" fmla="*/ 3955 w 37923"/>
                  <a:gd name="connsiteY5" fmla="*/ 1066 h 54610"/>
                  <a:gd name="connsiteX6" fmla="*/ 37484 w 37923"/>
                  <a:gd name="connsiteY6" fmla="*/ 51263 h 5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923" h="54610">
                    <a:moveTo>
                      <a:pt x="37769" y="52025"/>
                    </a:moveTo>
                    <a:cubicBezTo>
                      <a:pt x="37950" y="52910"/>
                      <a:pt x="37579" y="53818"/>
                      <a:pt x="36817" y="54311"/>
                    </a:cubicBezTo>
                    <a:cubicBezTo>
                      <a:pt x="35807" y="54944"/>
                      <a:pt x="34483" y="54695"/>
                      <a:pt x="33769" y="53739"/>
                    </a:cubicBezTo>
                    <a:lnTo>
                      <a:pt x="241" y="3447"/>
                    </a:lnTo>
                    <a:cubicBezTo>
                      <a:pt x="-416" y="2421"/>
                      <a:pt x="-121" y="1056"/>
                      <a:pt x="908" y="399"/>
                    </a:cubicBezTo>
                    <a:cubicBezTo>
                      <a:pt x="1936" y="-258"/>
                      <a:pt x="3298" y="40"/>
                      <a:pt x="3955" y="1066"/>
                    </a:cubicBezTo>
                    <a:lnTo>
                      <a:pt x="37484" y="512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9" name="MG-任意多边形 1008" hidden="1"/>
              <p:cNvSpPr/>
              <p:nvPr>
                <p:custDataLst>
                  <p:tags r:id="rId998"/>
                </p:custDataLst>
              </p:nvPr>
            </p:nvSpPr>
            <p:spPr>
              <a:xfrm>
                <a:off x="9799952" y="1222855"/>
                <a:ext cx="57086" cy="102665"/>
              </a:xfrm>
              <a:custGeom>
                <a:avLst/>
                <a:gdLst>
                  <a:gd name="connsiteX0" fmla="*/ 56911 w 57086"/>
                  <a:gd name="connsiteY0" fmla="*/ 98225 h 102665"/>
                  <a:gd name="connsiteX1" fmla="*/ 54911 w 57086"/>
                  <a:gd name="connsiteY1" fmla="*/ 102321 h 102665"/>
                  <a:gd name="connsiteX2" fmla="*/ 49863 w 57086"/>
                  <a:gd name="connsiteY2" fmla="*/ 100701 h 102665"/>
                  <a:gd name="connsiteX3" fmla="*/ 332 w 57086"/>
                  <a:gd name="connsiteY3" fmla="*/ 5451 h 102665"/>
                  <a:gd name="connsiteX4" fmla="*/ 1780 w 57086"/>
                  <a:gd name="connsiteY4" fmla="*/ 540 h 102665"/>
                  <a:gd name="connsiteX5" fmla="*/ 1856 w 57086"/>
                  <a:gd name="connsiteY5" fmla="*/ 498 h 102665"/>
                  <a:gd name="connsiteX6" fmla="*/ 6895 w 57086"/>
                  <a:gd name="connsiteY6" fmla="*/ 1998 h 102665"/>
                  <a:gd name="connsiteX7" fmla="*/ 6905 w 57086"/>
                  <a:gd name="connsiteY7" fmla="*/ 2022 h 102665"/>
                  <a:gd name="connsiteX8" fmla="*/ 56530 w 57086"/>
                  <a:gd name="connsiteY8" fmla="*/ 97272 h 102665"/>
                  <a:gd name="connsiteX9" fmla="*/ 56911 w 57086"/>
                  <a:gd name="connsiteY9" fmla="*/ 98225 h 10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086" h="102665">
                    <a:moveTo>
                      <a:pt x="56911" y="98225"/>
                    </a:moveTo>
                    <a:cubicBezTo>
                      <a:pt x="57225" y="99882"/>
                      <a:pt x="56406" y="101549"/>
                      <a:pt x="54911" y="102321"/>
                    </a:cubicBezTo>
                    <a:cubicBezTo>
                      <a:pt x="53063" y="103232"/>
                      <a:pt x="50834" y="102515"/>
                      <a:pt x="49863" y="100701"/>
                    </a:cubicBezTo>
                    <a:lnTo>
                      <a:pt x="332" y="5451"/>
                    </a:lnTo>
                    <a:cubicBezTo>
                      <a:pt x="-620" y="3697"/>
                      <a:pt x="18" y="1497"/>
                      <a:pt x="1780" y="540"/>
                    </a:cubicBezTo>
                    <a:cubicBezTo>
                      <a:pt x="1799" y="526"/>
                      <a:pt x="1828" y="512"/>
                      <a:pt x="1856" y="498"/>
                    </a:cubicBezTo>
                    <a:cubicBezTo>
                      <a:pt x="3657" y="-478"/>
                      <a:pt x="5914" y="193"/>
                      <a:pt x="6895" y="1998"/>
                    </a:cubicBezTo>
                    <a:cubicBezTo>
                      <a:pt x="6895" y="2006"/>
                      <a:pt x="6905" y="2014"/>
                      <a:pt x="6905" y="2022"/>
                    </a:cubicBezTo>
                    <a:lnTo>
                      <a:pt x="56530" y="97272"/>
                    </a:lnTo>
                    <a:cubicBezTo>
                      <a:pt x="56711" y="97564"/>
                      <a:pt x="56844" y="97887"/>
                      <a:pt x="56911" y="982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0" name="MG-任意多边形 1009" hidden="1"/>
              <p:cNvSpPr/>
              <p:nvPr>
                <p:custDataLst>
                  <p:tags r:id="rId999"/>
                </p:custDataLst>
              </p:nvPr>
            </p:nvSpPr>
            <p:spPr>
              <a:xfrm>
                <a:off x="9696603" y="1193314"/>
                <a:ext cx="108243" cy="34697"/>
              </a:xfrm>
              <a:custGeom>
                <a:avLst/>
                <a:gdLst>
                  <a:gd name="connsiteX0" fmla="*/ 108063 w 108243"/>
                  <a:gd name="connsiteY0" fmla="*/ 32802 h 34697"/>
                  <a:gd name="connsiteX1" fmla="*/ 108063 w 108243"/>
                  <a:gd name="connsiteY1" fmla="*/ 33564 h 34697"/>
                  <a:gd name="connsiteX2" fmla="*/ 106063 w 108243"/>
                  <a:gd name="connsiteY2" fmla="*/ 34707 h 34697"/>
                  <a:gd name="connsiteX3" fmla="*/ 1288 w 108243"/>
                  <a:gd name="connsiteY3" fmla="*/ 3274 h 34697"/>
                  <a:gd name="connsiteX4" fmla="*/ -93 w 108243"/>
                  <a:gd name="connsiteY4" fmla="*/ 1451 h 34697"/>
                  <a:gd name="connsiteX5" fmla="*/ 1726 w 108243"/>
                  <a:gd name="connsiteY5" fmla="*/ 65 h 34697"/>
                  <a:gd name="connsiteX6" fmla="*/ 2241 w 108243"/>
                  <a:gd name="connsiteY6" fmla="*/ 226 h 34697"/>
                  <a:gd name="connsiteX7" fmla="*/ 107016 w 108243"/>
                  <a:gd name="connsiteY7" fmla="*/ 31563 h 34697"/>
                  <a:gd name="connsiteX8" fmla="*/ 108063 w 108243"/>
                  <a:gd name="connsiteY8" fmla="*/ 32802 h 34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243" h="34697">
                    <a:moveTo>
                      <a:pt x="108063" y="32802"/>
                    </a:moveTo>
                    <a:cubicBezTo>
                      <a:pt x="108158" y="33046"/>
                      <a:pt x="108158" y="33319"/>
                      <a:pt x="108063" y="33564"/>
                    </a:cubicBezTo>
                    <a:cubicBezTo>
                      <a:pt x="107787" y="34403"/>
                      <a:pt x="106920" y="34897"/>
                      <a:pt x="106063" y="34707"/>
                    </a:cubicBezTo>
                    <a:lnTo>
                      <a:pt x="1288" y="3274"/>
                    </a:lnTo>
                    <a:cubicBezTo>
                      <a:pt x="402" y="3153"/>
                      <a:pt x="-217" y="2337"/>
                      <a:pt x="-93" y="1451"/>
                    </a:cubicBezTo>
                    <a:cubicBezTo>
                      <a:pt x="21" y="564"/>
                      <a:pt x="840" y="-56"/>
                      <a:pt x="1726" y="65"/>
                    </a:cubicBezTo>
                    <a:cubicBezTo>
                      <a:pt x="1907" y="90"/>
                      <a:pt x="2079" y="144"/>
                      <a:pt x="2241" y="226"/>
                    </a:cubicBezTo>
                    <a:lnTo>
                      <a:pt x="107016" y="31563"/>
                    </a:lnTo>
                    <a:cubicBezTo>
                      <a:pt x="107577" y="31741"/>
                      <a:pt x="107977" y="32222"/>
                      <a:pt x="108063" y="32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1" name="MG-任意多边形 1010" hidden="1"/>
              <p:cNvSpPr/>
              <p:nvPr>
                <p:custDataLst>
                  <p:tags r:id="rId1000"/>
                </p:custDataLst>
              </p:nvPr>
            </p:nvSpPr>
            <p:spPr>
              <a:xfrm>
                <a:off x="9850427" y="1227242"/>
                <a:ext cx="92348" cy="97239"/>
              </a:xfrm>
              <a:custGeom>
                <a:avLst/>
                <a:gdLst>
                  <a:gd name="connsiteX0" fmla="*/ 92161 w 92348"/>
                  <a:gd name="connsiteY0" fmla="*/ 1922 h 97239"/>
                  <a:gd name="connsiteX1" fmla="*/ 91590 w 92348"/>
                  <a:gd name="connsiteY1" fmla="*/ 4112 h 97239"/>
                  <a:gd name="connsiteX2" fmla="*/ 4341 w 92348"/>
                  <a:gd name="connsiteY2" fmla="*/ 96314 h 97239"/>
                  <a:gd name="connsiteX3" fmla="*/ 874 w 92348"/>
                  <a:gd name="connsiteY3" fmla="*/ 96783 h 97239"/>
                  <a:gd name="connsiteX4" fmla="*/ 397 w 92348"/>
                  <a:gd name="connsiteY4" fmla="*/ 93312 h 97239"/>
                  <a:gd name="connsiteX5" fmla="*/ 817 w 92348"/>
                  <a:gd name="connsiteY5" fmla="*/ 92885 h 97239"/>
                  <a:gd name="connsiteX6" fmla="*/ 88066 w 92348"/>
                  <a:gd name="connsiteY6" fmla="*/ 779 h 97239"/>
                  <a:gd name="connsiteX7" fmla="*/ 91428 w 92348"/>
                  <a:gd name="connsiteY7" fmla="*/ 717 h 97239"/>
                  <a:gd name="connsiteX8" fmla="*/ 91494 w 92348"/>
                  <a:gd name="connsiteY8" fmla="*/ 779 h 97239"/>
                  <a:gd name="connsiteX9" fmla="*/ 92161 w 92348"/>
                  <a:gd name="connsiteY9" fmla="*/ 1922 h 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48" h="97239">
                    <a:moveTo>
                      <a:pt x="92161" y="1922"/>
                    </a:moveTo>
                    <a:cubicBezTo>
                      <a:pt x="92371" y="2702"/>
                      <a:pt x="92152" y="3534"/>
                      <a:pt x="91590" y="4112"/>
                    </a:cubicBezTo>
                    <a:lnTo>
                      <a:pt x="4341" y="96314"/>
                    </a:lnTo>
                    <a:cubicBezTo>
                      <a:pt x="3512" y="97402"/>
                      <a:pt x="1960" y="97612"/>
                      <a:pt x="874" y="96783"/>
                    </a:cubicBezTo>
                    <a:cubicBezTo>
                      <a:pt x="-222" y="95953"/>
                      <a:pt x="-431" y="94400"/>
                      <a:pt x="397" y="93312"/>
                    </a:cubicBezTo>
                    <a:cubicBezTo>
                      <a:pt x="521" y="93153"/>
                      <a:pt x="664" y="93010"/>
                      <a:pt x="817" y="92885"/>
                    </a:cubicBezTo>
                    <a:lnTo>
                      <a:pt x="88066" y="779"/>
                    </a:lnTo>
                    <a:cubicBezTo>
                      <a:pt x="88980" y="-168"/>
                      <a:pt x="90485" y="-196"/>
                      <a:pt x="91428" y="717"/>
                    </a:cubicBezTo>
                    <a:cubicBezTo>
                      <a:pt x="91456" y="737"/>
                      <a:pt x="91476" y="758"/>
                      <a:pt x="91494" y="779"/>
                    </a:cubicBezTo>
                    <a:cubicBezTo>
                      <a:pt x="91828" y="1085"/>
                      <a:pt x="92057" y="1483"/>
                      <a:pt x="92161" y="19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2" name="MG-任意多边形 1011" hidden="1"/>
              <p:cNvSpPr/>
              <p:nvPr>
                <p:custDataLst>
                  <p:tags r:id="rId1001"/>
                </p:custDataLst>
              </p:nvPr>
            </p:nvSpPr>
            <p:spPr>
              <a:xfrm>
                <a:off x="9834962" y="1275313"/>
                <a:ext cx="19641" cy="48286"/>
              </a:xfrm>
              <a:custGeom>
                <a:avLst/>
                <a:gdLst>
                  <a:gd name="connsiteX0" fmla="*/ 19520 w 19641"/>
                  <a:gd name="connsiteY0" fmla="*/ 46148 h 48286"/>
                  <a:gd name="connsiteX1" fmla="*/ 18377 w 19641"/>
                  <a:gd name="connsiteY1" fmla="*/ 48244 h 48286"/>
                  <a:gd name="connsiteX2" fmla="*/ 16091 w 19641"/>
                  <a:gd name="connsiteY2" fmla="*/ 47101 h 48286"/>
                  <a:gd name="connsiteX3" fmla="*/ -6 w 19641"/>
                  <a:gd name="connsiteY3" fmla="*/ 2429 h 48286"/>
                  <a:gd name="connsiteX4" fmla="*/ 1042 w 19641"/>
                  <a:gd name="connsiteY4" fmla="*/ 143 h 48286"/>
                  <a:gd name="connsiteX5" fmla="*/ 3328 w 19641"/>
                  <a:gd name="connsiteY5" fmla="*/ 1286 h 48286"/>
                  <a:gd name="connsiteX6" fmla="*/ 19425 w 19641"/>
                  <a:gd name="connsiteY6" fmla="*/ 46434 h 4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41" h="48286">
                    <a:moveTo>
                      <a:pt x="19520" y="46148"/>
                    </a:moveTo>
                    <a:cubicBezTo>
                      <a:pt x="19616" y="47017"/>
                      <a:pt x="19158" y="47851"/>
                      <a:pt x="18377" y="48244"/>
                    </a:cubicBezTo>
                    <a:cubicBezTo>
                      <a:pt x="17434" y="48558"/>
                      <a:pt x="16406" y="48047"/>
                      <a:pt x="16091" y="47101"/>
                    </a:cubicBezTo>
                    <a:lnTo>
                      <a:pt x="-6" y="2429"/>
                    </a:lnTo>
                    <a:cubicBezTo>
                      <a:pt x="-330" y="1509"/>
                      <a:pt x="137" y="498"/>
                      <a:pt x="1042" y="143"/>
                    </a:cubicBezTo>
                    <a:cubicBezTo>
                      <a:pt x="1985" y="-172"/>
                      <a:pt x="3013" y="340"/>
                      <a:pt x="3328" y="1286"/>
                    </a:cubicBezTo>
                    <a:lnTo>
                      <a:pt x="19425" y="464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3" name="MG-任意多边形 1012" hidden="1"/>
              <p:cNvSpPr/>
              <p:nvPr>
                <p:custDataLst>
                  <p:tags r:id="rId1002"/>
                </p:custDataLst>
              </p:nvPr>
            </p:nvSpPr>
            <p:spPr>
              <a:xfrm>
                <a:off x="9957175" y="1872813"/>
                <a:ext cx="155105" cy="27185"/>
              </a:xfrm>
              <a:custGeom>
                <a:avLst/>
                <a:gdLst>
                  <a:gd name="connsiteX0" fmla="*/ 154958 w 155105"/>
                  <a:gd name="connsiteY0" fmla="*/ 26244 h 27185"/>
                  <a:gd name="connsiteX1" fmla="*/ 154958 w 155105"/>
                  <a:gd name="connsiteY1" fmla="*/ 26244 h 27185"/>
                  <a:gd name="connsiteX2" fmla="*/ 153672 w 155105"/>
                  <a:gd name="connsiteY2" fmla="*/ 27225 h 27185"/>
                  <a:gd name="connsiteX3" fmla="*/ 153529 w 155105"/>
                  <a:gd name="connsiteY3" fmla="*/ 27196 h 27185"/>
                  <a:gd name="connsiteX4" fmla="*/ 1129 w 155105"/>
                  <a:gd name="connsiteY4" fmla="*/ 2526 h 27185"/>
                  <a:gd name="connsiteX5" fmla="*/ -109 w 155105"/>
                  <a:gd name="connsiteY5" fmla="*/ 1288 h 27185"/>
                  <a:gd name="connsiteX6" fmla="*/ 1129 w 155105"/>
                  <a:gd name="connsiteY6" fmla="*/ 50 h 27185"/>
                  <a:gd name="connsiteX7" fmla="*/ 153529 w 155105"/>
                  <a:gd name="connsiteY7" fmla="*/ 24720 h 27185"/>
                  <a:gd name="connsiteX8" fmla="*/ 154977 w 155105"/>
                  <a:gd name="connsiteY8" fmla="*/ 25707 h 27185"/>
                  <a:gd name="connsiteX9" fmla="*/ 154958 w 155105"/>
                  <a:gd name="connsiteY9" fmla="*/ 26244 h 2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105" h="27185">
                    <a:moveTo>
                      <a:pt x="154958" y="26244"/>
                    </a:moveTo>
                    <a:lnTo>
                      <a:pt x="154958" y="26244"/>
                    </a:lnTo>
                    <a:cubicBezTo>
                      <a:pt x="154872" y="26870"/>
                      <a:pt x="154301" y="27309"/>
                      <a:pt x="153672" y="27225"/>
                    </a:cubicBezTo>
                    <a:cubicBezTo>
                      <a:pt x="153625" y="27218"/>
                      <a:pt x="153577" y="27209"/>
                      <a:pt x="153529" y="27196"/>
                    </a:cubicBezTo>
                    <a:lnTo>
                      <a:pt x="1129" y="2526"/>
                    </a:lnTo>
                    <a:cubicBezTo>
                      <a:pt x="444" y="2526"/>
                      <a:pt x="-109" y="1972"/>
                      <a:pt x="-109" y="1288"/>
                    </a:cubicBezTo>
                    <a:cubicBezTo>
                      <a:pt x="-109" y="604"/>
                      <a:pt x="444" y="50"/>
                      <a:pt x="1129" y="50"/>
                    </a:cubicBezTo>
                    <a:lnTo>
                      <a:pt x="153529" y="24720"/>
                    </a:lnTo>
                    <a:cubicBezTo>
                      <a:pt x="154206" y="24593"/>
                      <a:pt x="154854" y="25035"/>
                      <a:pt x="154977" y="25707"/>
                    </a:cubicBezTo>
                    <a:cubicBezTo>
                      <a:pt x="155006" y="25886"/>
                      <a:pt x="155006" y="26069"/>
                      <a:pt x="154958" y="26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4" name="MG-任意多边形 1013" hidden="1"/>
              <p:cNvSpPr/>
              <p:nvPr>
                <p:custDataLst>
                  <p:tags r:id="rId1003"/>
                </p:custDataLst>
              </p:nvPr>
            </p:nvSpPr>
            <p:spPr>
              <a:xfrm>
                <a:off x="9956659" y="1872392"/>
                <a:ext cx="106243" cy="26742"/>
              </a:xfrm>
              <a:custGeom>
                <a:avLst/>
                <a:gdLst>
                  <a:gd name="connsiteX0" fmla="*/ 106135 w 106243"/>
                  <a:gd name="connsiteY0" fmla="*/ 24474 h 26742"/>
                  <a:gd name="connsiteX1" fmla="*/ 106135 w 106243"/>
                  <a:gd name="connsiteY1" fmla="*/ 25331 h 26742"/>
                  <a:gd name="connsiteX2" fmla="*/ 103849 w 106243"/>
                  <a:gd name="connsiteY2" fmla="*/ 26760 h 26742"/>
                  <a:gd name="connsiteX3" fmla="*/ 1360 w 106243"/>
                  <a:gd name="connsiteY3" fmla="*/ 3710 h 26742"/>
                  <a:gd name="connsiteX4" fmla="*/ -69 w 106243"/>
                  <a:gd name="connsiteY4" fmla="*/ 1519 h 26742"/>
                  <a:gd name="connsiteX5" fmla="*/ 2122 w 106243"/>
                  <a:gd name="connsiteY5" fmla="*/ 90 h 26742"/>
                  <a:gd name="connsiteX6" fmla="*/ 104706 w 106243"/>
                  <a:gd name="connsiteY6" fmla="*/ 23045 h 26742"/>
                  <a:gd name="connsiteX7" fmla="*/ 106135 w 106243"/>
                  <a:gd name="connsiteY7" fmla="*/ 24474 h 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243" h="26742">
                    <a:moveTo>
                      <a:pt x="106135" y="24474"/>
                    </a:moveTo>
                    <a:lnTo>
                      <a:pt x="106135" y="25331"/>
                    </a:lnTo>
                    <a:cubicBezTo>
                      <a:pt x="105859" y="26327"/>
                      <a:pt x="104868" y="26946"/>
                      <a:pt x="103849" y="26760"/>
                    </a:cubicBezTo>
                    <a:lnTo>
                      <a:pt x="1360" y="3710"/>
                    </a:lnTo>
                    <a:cubicBezTo>
                      <a:pt x="360" y="3499"/>
                      <a:pt x="-279" y="2518"/>
                      <a:pt x="-69" y="1519"/>
                    </a:cubicBezTo>
                    <a:cubicBezTo>
                      <a:pt x="141" y="520"/>
                      <a:pt x="1122" y="-120"/>
                      <a:pt x="2122" y="90"/>
                    </a:cubicBezTo>
                    <a:lnTo>
                      <a:pt x="104706" y="23045"/>
                    </a:lnTo>
                    <a:cubicBezTo>
                      <a:pt x="105401" y="23228"/>
                      <a:pt x="105954" y="23775"/>
                      <a:pt x="106135" y="244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5" name="MG-任意多边形 1014" hidden="1"/>
              <p:cNvSpPr/>
              <p:nvPr>
                <p:custDataLst>
                  <p:tags r:id="rId1004"/>
                </p:custDataLst>
              </p:nvPr>
            </p:nvSpPr>
            <p:spPr>
              <a:xfrm>
                <a:off x="10057662" y="1894243"/>
                <a:ext cx="56484" cy="8289"/>
              </a:xfrm>
              <a:custGeom>
                <a:avLst/>
                <a:gdLst>
                  <a:gd name="connsiteX0" fmla="*/ 56376 w 56484"/>
                  <a:gd name="connsiteY0" fmla="*/ 4338 h 8289"/>
                  <a:gd name="connsiteX1" fmla="*/ 56376 w 56484"/>
                  <a:gd name="connsiteY1" fmla="*/ 5195 h 8289"/>
                  <a:gd name="connsiteX2" fmla="*/ 53042 w 56484"/>
                  <a:gd name="connsiteY2" fmla="*/ 8338 h 8289"/>
                  <a:gd name="connsiteX3" fmla="*/ 53042 w 56484"/>
                  <a:gd name="connsiteY3" fmla="*/ 8338 h 8289"/>
                  <a:gd name="connsiteX4" fmla="*/ 3036 w 56484"/>
                  <a:gd name="connsiteY4" fmla="*/ 6624 h 8289"/>
                  <a:gd name="connsiteX5" fmla="*/ -107 w 56484"/>
                  <a:gd name="connsiteY5" fmla="*/ 3297 h 8289"/>
                  <a:gd name="connsiteX6" fmla="*/ -107 w 56484"/>
                  <a:gd name="connsiteY6" fmla="*/ 3195 h 8289"/>
                  <a:gd name="connsiteX7" fmla="*/ 3322 w 56484"/>
                  <a:gd name="connsiteY7" fmla="*/ 52 h 8289"/>
                  <a:gd name="connsiteX8" fmla="*/ 53233 w 56484"/>
                  <a:gd name="connsiteY8" fmla="*/ 1766 h 8289"/>
                  <a:gd name="connsiteX9" fmla="*/ 56376 w 56484"/>
                  <a:gd name="connsiteY9" fmla="*/ 4338 h 8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84" h="8289">
                    <a:moveTo>
                      <a:pt x="56376" y="4338"/>
                    </a:moveTo>
                    <a:lnTo>
                      <a:pt x="56376" y="5195"/>
                    </a:lnTo>
                    <a:cubicBezTo>
                      <a:pt x="56328" y="6983"/>
                      <a:pt x="54833" y="8390"/>
                      <a:pt x="53042" y="8338"/>
                    </a:cubicBezTo>
                    <a:cubicBezTo>
                      <a:pt x="53042" y="8338"/>
                      <a:pt x="53042" y="8338"/>
                      <a:pt x="53042" y="8338"/>
                    </a:cubicBezTo>
                    <a:lnTo>
                      <a:pt x="3036" y="6624"/>
                    </a:lnTo>
                    <a:cubicBezTo>
                      <a:pt x="1245" y="6574"/>
                      <a:pt x="-164" y="5085"/>
                      <a:pt x="-107" y="3297"/>
                    </a:cubicBezTo>
                    <a:cubicBezTo>
                      <a:pt x="-107" y="3262"/>
                      <a:pt x="-107" y="3229"/>
                      <a:pt x="-107" y="3195"/>
                    </a:cubicBezTo>
                    <a:cubicBezTo>
                      <a:pt x="-2" y="1391"/>
                      <a:pt x="1512" y="-3"/>
                      <a:pt x="3322" y="52"/>
                    </a:cubicBezTo>
                    <a:lnTo>
                      <a:pt x="53233" y="1766"/>
                    </a:lnTo>
                    <a:cubicBezTo>
                      <a:pt x="54728" y="1844"/>
                      <a:pt x="56005" y="2885"/>
                      <a:pt x="56376" y="43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6" name="MG-任意多边形 1015" hidden="1"/>
              <p:cNvSpPr/>
              <p:nvPr>
                <p:custDataLst>
                  <p:tags r:id="rId1005"/>
                </p:custDataLst>
              </p:nvPr>
            </p:nvSpPr>
            <p:spPr>
              <a:xfrm>
                <a:off x="10109003" y="1897435"/>
                <a:ext cx="130397" cy="12528"/>
              </a:xfrm>
              <a:custGeom>
                <a:avLst/>
                <a:gdLst>
                  <a:gd name="connsiteX0" fmla="*/ 130289 w 130397"/>
                  <a:gd name="connsiteY0" fmla="*/ 11147 h 12528"/>
                  <a:gd name="connsiteX1" fmla="*/ 130289 w 130397"/>
                  <a:gd name="connsiteY1" fmla="*/ 11147 h 12528"/>
                  <a:gd name="connsiteX2" fmla="*/ 128679 w 130397"/>
                  <a:gd name="connsiteY2" fmla="*/ 12576 h 12528"/>
                  <a:gd name="connsiteX3" fmla="*/ 128670 w 130397"/>
                  <a:gd name="connsiteY3" fmla="*/ 12576 h 12528"/>
                  <a:gd name="connsiteX4" fmla="*/ 1797 w 130397"/>
                  <a:gd name="connsiteY4" fmla="*/ 3051 h 12528"/>
                  <a:gd name="connsiteX5" fmla="*/ -61 w 130397"/>
                  <a:gd name="connsiteY5" fmla="*/ 1952 h 12528"/>
                  <a:gd name="connsiteX6" fmla="*/ 1044 w 130397"/>
                  <a:gd name="connsiteY6" fmla="*/ 98 h 12528"/>
                  <a:gd name="connsiteX7" fmla="*/ 1797 w 130397"/>
                  <a:gd name="connsiteY7" fmla="*/ 98 h 12528"/>
                  <a:gd name="connsiteX8" fmla="*/ 128765 w 130397"/>
                  <a:gd name="connsiteY8" fmla="*/ 9623 h 12528"/>
                  <a:gd name="connsiteX9" fmla="*/ 130289 w 130397"/>
                  <a:gd name="connsiteY9" fmla="*/ 11147 h 1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397" h="12528">
                    <a:moveTo>
                      <a:pt x="130289" y="11147"/>
                    </a:moveTo>
                    <a:lnTo>
                      <a:pt x="130289" y="11147"/>
                    </a:lnTo>
                    <a:cubicBezTo>
                      <a:pt x="130241" y="11987"/>
                      <a:pt x="129517" y="12627"/>
                      <a:pt x="128679" y="12576"/>
                    </a:cubicBezTo>
                    <a:cubicBezTo>
                      <a:pt x="128670" y="12576"/>
                      <a:pt x="128670" y="12576"/>
                      <a:pt x="128670" y="12576"/>
                    </a:cubicBezTo>
                    <a:lnTo>
                      <a:pt x="1797" y="3051"/>
                    </a:lnTo>
                    <a:cubicBezTo>
                      <a:pt x="978" y="3259"/>
                      <a:pt x="149" y="2768"/>
                      <a:pt x="-61" y="1952"/>
                    </a:cubicBezTo>
                    <a:cubicBezTo>
                      <a:pt x="-270" y="1137"/>
                      <a:pt x="225" y="307"/>
                      <a:pt x="1044" y="98"/>
                    </a:cubicBezTo>
                    <a:cubicBezTo>
                      <a:pt x="1292" y="34"/>
                      <a:pt x="1549" y="34"/>
                      <a:pt x="1797" y="98"/>
                    </a:cubicBezTo>
                    <a:lnTo>
                      <a:pt x="128765" y="9623"/>
                    </a:lnTo>
                    <a:cubicBezTo>
                      <a:pt x="129603" y="9623"/>
                      <a:pt x="130289" y="10305"/>
                      <a:pt x="130289" y="111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7" name="MG-任意多边形 1016" hidden="1"/>
              <p:cNvSpPr/>
              <p:nvPr>
                <p:custDataLst>
                  <p:tags r:id="rId1006"/>
                </p:custDataLst>
              </p:nvPr>
            </p:nvSpPr>
            <p:spPr>
              <a:xfrm>
                <a:off x="10235482" y="1906478"/>
                <a:ext cx="44581" cy="74689"/>
              </a:xfrm>
              <a:custGeom>
                <a:avLst/>
                <a:gdLst>
                  <a:gd name="connsiteX0" fmla="*/ 44386 w 44581"/>
                  <a:gd name="connsiteY0" fmla="*/ 71637 h 74689"/>
                  <a:gd name="connsiteX1" fmla="*/ 43148 w 44581"/>
                  <a:gd name="connsiteY1" fmla="*/ 74399 h 74689"/>
                  <a:gd name="connsiteX2" fmla="*/ 39757 w 44581"/>
                  <a:gd name="connsiteY2" fmla="*/ 73517 h 74689"/>
                  <a:gd name="connsiteX3" fmla="*/ 39719 w 44581"/>
                  <a:gd name="connsiteY3" fmla="*/ 73446 h 74689"/>
                  <a:gd name="connsiteX4" fmla="*/ 95 w 44581"/>
                  <a:gd name="connsiteY4" fmla="*/ 3628 h 74689"/>
                  <a:gd name="connsiteX5" fmla="*/ 1457 w 44581"/>
                  <a:gd name="connsiteY5" fmla="*/ 255 h 74689"/>
                  <a:gd name="connsiteX6" fmla="*/ 4572 w 44581"/>
                  <a:gd name="connsiteY6" fmla="*/ 1152 h 74689"/>
                  <a:gd name="connsiteX7" fmla="*/ 44196 w 44581"/>
                  <a:gd name="connsiteY7" fmla="*/ 70875 h 74689"/>
                  <a:gd name="connsiteX8" fmla="*/ 44386 w 44581"/>
                  <a:gd name="connsiteY8" fmla="*/ 71637 h 74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81" h="74689">
                    <a:moveTo>
                      <a:pt x="44386" y="71637"/>
                    </a:moveTo>
                    <a:cubicBezTo>
                      <a:pt x="44691" y="72735"/>
                      <a:pt x="44167" y="73893"/>
                      <a:pt x="43148" y="74399"/>
                    </a:cubicBezTo>
                    <a:cubicBezTo>
                      <a:pt x="41967" y="75091"/>
                      <a:pt x="40452" y="74696"/>
                      <a:pt x="39757" y="73517"/>
                    </a:cubicBezTo>
                    <a:cubicBezTo>
                      <a:pt x="39748" y="73493"/>
                      <a:pt x="39728" y="73470"/>
                      <a:pt x="39719" y="73446"/>
                    </a:cubicBezTo>
                    <a:lnTo>
                      <a:pt x="95" y="3628"/>
                    </a:lnTo>
                    <a:cubicBezTo>
                      <a:pt x="-458" y="2321"/>
                      <a:pt x="152" y="811"/>
                      <a:pt x="1457" y="255"/>
                    </a:cubicBezTo>
                    <a:cubicBezTo>
                      <a:pt x="2571" y="-221"/>
                      <a:pt x="3876" y="153"/>
                      <a:pt x="4572" y="1152"/>
                    </a:cubicBezTo>
                    <a:lnTo>
                      <a:pt x="44196" y="70875"/>
                    </a:lnTo>
                    <a:cubicBezTo>
                      <a:pt x="44300" y="71116"/>
                      <a:pt x="44367" y="71374"/>
                      <a:pt x="44386" y="716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8" name="MG-任意多边形 1017" hidden="1"/>
              <p:cNvSpPr/>
              <p:nvPr>
                <p:custDataLst>
                  <p:tags r:id="rId1007"/>
                </p:custDataLst>
              </p:nvPr>
            </p:nvSpPr>
            <p:spPr>
              <a:xfrm>
                <a:off x="10452976" y="1679955"/>
                <a:ext cx="51796" cy="121357"/>
              </a:xfrm>
              <a:custGeom>
                <a:avLst/>
                <a:gdLst>
                  <a:gd name="connsiteX0" fmla="*/ 51587 w 51796"/>
                  <a:gd name="connsiteY0" fmla="*/ 1741 h 121357"/>
                  <a:gd name="connsiteX1" fmla="*/ 51587 w 51796"/>
                  <a:gd name="connsiteY1" fmla="*/ 2980 h 121357"/>
                  <a:gd name="connsiteX2" fmla="*/ 3962 w 51796"/>
                  <a:gd name="connsiteY2" fmla="*/ 120042 h 121357"/>
                  <a:gd name="connsiteX3" fmla="*/ 1200 w 51796"/>
                  <a:gd name="connsiteY3" fmla="*/ 121280 h 121357"/>
                  <a:gd name="connsiteX4" fmla="*/ 47 w 51796"/>
                  <a:gd name="connsiteY4" fmla="*/ 118552 h 121357"/>
                  <a:gd name="connsiteX5" fmla="*/ 57 w 51796"/>
                  <a:gd name="connsiteY5" fmla="*/ 118518 h 121357"/>
                  <a:gd name="connsiteX6" fmla="*/ 47206 w 51796"/>
                  <a:gd name="connsiteY6" fmla="*/ 1360 h 121357"/>
                  <a:gd name="connsiteX7" fmla="*/ 49930 w 51796"/>
                  <a:gd name="connsiteY7" fmla="*/ 203 h 121357"/>
                  <a:gd name="connsiteX8" fmla="*/ 49968 w 51796"/>
                  <a:gd name="connsiteY8" fmla="*/ 217 h 121357"/>
                  <a:gd name="connsiteX9" fmla="*/ 51587 w 51796"/>
                  <a:gd name="connsiteY9" fmla="*/ 1741 h 12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796" h="121357">
                    <a:moveTo>
                      <a:pt x="51587" y="1741"/>
                    </a:moveTo>
                    <a:cubicBezTo>
                      <a:pt x="51721" y="2142"/>
                      <a:pt x="51721" y="2579"/>
                      <a:pt x="51587" y="2980"/>
                    </a:cubicBezTo>
                    <a:lnTo>
                      <a:pt x="3962" y="120042"/>
                    </a:lnTo>
                    <a:cubicBezTo>
                      <a:pt x="3524" y="121127"/>
                      <a:pt x="2305" y="121673"/>
                      <a:pt x="1200" y="121280"/>
                    </a:cubicBezTo>
                    <a:cubicBezTo>
                      <a:pt x="124" y="120847"/>
                      <a:pt x="-391" y="119625"/>
                      <a:pt x="47" y="118552"/>
                    </a:cubicBezTo>
                    <a:cubicBezTo>
                      <a:pt x="47" y="118541"/>
                      <a:pt x="47" y="118529"/>
                      <a:pt x="57" y="118518"/>
                    </a:cubicBezTo>
                    <a:lnTo>
                      <a:pt x="47206" y="1360"/>
                    </a:lnTo>
                    <a:cubicBezTo>
                      <a:pt x="47644" y="288"/>
                      <a:pt x="48863" y="-230"/>
                      <a:pt x="49930" y="203"/>
                    </a:cubicBezTo>
                    <a:cubicBezTo>
                      <a:pt x="49949" y="208"/>
                      <a:pt x="49959" y="213"/>
                      <a:pt x="49968" y="217"/>
                    </a:cubicBezTo>
                    <a:cubicBezTo>
                      <a:pt x="50768" y="351"/>
                      <a:pt x="51406" y="953"/>
                      <a:pt x="51587" y="17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9" name="MG-任意多边形 1018" hidden="1"/>
              <p:cNvSpPr/>
              <p:nvPr>
                <p:custDataLst>
                  <p:tags r:id="rId1008"/>
                </p:custDataLst>
              </p:nvPr>
            </p:nvSpPr>
            <p:spPr>
              <a:xfrm>
                <a:off x="10641169" y="1623465"/>
                <a:ext cx="9783" cy="51627"/>
              </a:xfrm>
              <a:custGeom>
                <a:avLst/>
                <a:gdLst>
                  <a:gd name="connsiteX0" fmla="*/ 9603 w 9783"/>
                  <a:gd name="connsiteY0" fmla="*/ 1844 h 51627"/>
                  <a:gd name="connsiteX1" fmla="*/ 9603 w 9783"/>
                  <a:gd name="connsiteY1" fmla="*/ 2701 h 51627"/>
                  <a:gd name="connsiteX2" fmla="*/ 5031 w 9783"/>
                  <a:gd name="connsiteY2" fmla="*/ 48993 h 51627"/>
                  <a:gd name="connsiteX3" fmla="*/ 2573 w 9783"/>
                  <a:gd name="connsiteY3" fmla="*/ 51675 h 51627"/>
                  <a:gd name="connsiteX4" fmla="*/ -103 w 9783"/>
                  <a:gd name="connsiteY4" fmla="*/ 49218 h 51627"/>
                  <a:gd name="connsiteX5" fmla="*/ -17 w 9783"/>
                  <a:gd name="connsiteY5" fmla="*/ 48421 h 51627"/>
                  <a:gd name="connsiteX6" fmla="*/ 4555 w 9783"/>
                  <a:gd name="connsiteY6" fmla="*/ 2130 h 51627"/>
                  <a:gd name="connsiteX7" fmla="*/ 7574 w 9783"/>
                  <a:gd name="connsiteY7" fmla="*/ 98 h 51627"/>
                  <a:gd name="connsiteX8" fmla="*/ 9603 w 9783"/>
                  <a:gd name="connsiteY8" fmla="*/ 2130 h 5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83" h="51627">
                    <a:moveTo>
                      <a:pt x="9603" y="1844"/>
                    </a:moveTo>
                    <a:cubicBezTo>
                      <a:pt x="9698" y="2122"/>
                      <a:pt x="9698" y="2423"/>
                      <a:pt x="9603" y="2701"/>
                    </a:cubicBezTo>
                    <a:lnTo>
                      <a:pt x="5031" y="48993"/>
                    </a:lnTo>
                    <a:cubicBezTo>
                      <a:pt x="5098" y="50412"/>
                      <a:pt x="3993" y="51612"/>
                      <a:pt x="2573" y="51675"/>
                    </a:cubicBezTo>
                    <a:cubicBezTo>
                      <a:pt x="1154" y="51738"/>
                      <a:pt x="-46" y="50638"/>
                      <a:pt x="-103" y="49218"/>
                    </a:cubicBezTo>
                    <a:cubicBezTo>
                      <a:pt x="-122" y="48950"/>
                      <a:pt x="-94" y="48680"/>
                      <a:pt x="-17" y="48421"/>
                    </a:cubicBezTo>
                    <a:lnTo>
                      <a:pt x="4555" y="2130"/>
                    </a:lnTo>
                    <a:cubicBezTo>
                      <a:pt x="4831" y="735"/>
                      <a:pt x="6174" y="-174"/>
                      <a:pt x="7574" y="98"/>
                    </a:cubicBezTo>
                    <a:cubicBezTo>
                      <a:pt x="8603" y="299"/>
                      <a:pt x="9403" y="1102"/>
                      <a:pt x="9603" y="21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0" name="MG-任意多边形 1019" hidden="1"/>
              <p:cNvSpPr/>
              <p:nvPr>
                <p:custDataLst>
                  <p:tags r:id="rId1009"/>
                </p:custDataLst>
              </p:nvPr>
            </p:nvSpPr>
            <p:spPr>
              <a:xfrm>
                <a:off x="10646102" y="1563253"/>
                <a:ext cx="136865" cy="64879"/>
              </a:xfrm>
              <a:custGeom>
                <a:avLst/>
                <a:gdLst>
                  <a:gd name="connsiteX0" fmla="*/ 136687 w 136865"/>
                  <a:gd name="connsiteY0" fmla="*/ 2239 h 64879"/>
                  <a:gd name="connsiteX1" fmla="*/ 135353 w 136865"/>
                  <a:gd name="connsiteY1" fmla="*/ 4906 h 64879"/>
                  <a:gd name="connsiteX2" fmla="*/ 3146 w 136865"/>
                  <a:gd name="connsiteY2" fmla="*/ 64723 h 64879"/>
                  <a:gd name="connsiteX3" fmla="*/ 98 w 136865"/>
                  <a:gd name="connsiteY3" fmla="*/ 63580 h 64879"/>
                  <a:gd name="connsiteX4" fmla="*/ 1241 w 136865"/>
                  <a:gd name="connsiteY4" fmla="*/ 60532 h 64879"/>
                  <a:gd name="connsiteX5" fmla="*/ 133448 w 136865"/>
                  <a:gd name="connsiteY5" fmla="*/ 239 h 64879"/>
                  <a:gd name="connsiteX6" fmla="*/ 136591 w 136865"/>
                  <a:gd name="connsiteY6" fmla="*/ 1382 h 64879"/>
                  <a:gd name="connsiteX7" fmla="*/ 136687 w 136865"/>
                  <a:gd name="connsiteY7" fmla="*/ 2239 h 6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865" h="64879">
                    <a:moveTo>
                      <a:pt x="136687" y="2239"/>
                    </a:moveTo>
                    <a:cubicBezTo>
                      <a:pt x="136963" y="3335"/>
                      <a:pt x="136401" y="4469"/>
                      <a:pt x="135353" y="4906"/>
                    </a:cubicBezTo>
                    <a:lnTo>
                      <a:pt x="3146" y="64723"/>
                    </a:lnTo>
                    <a:cubicBezTo>
                      <a:pt x="1993" y="65249"/>
                      <a:pt x="622" y="64737"/>
                      <a:pt x="98" y="63580"/>
                    </a:cubicBezTo>
                    <a:cubicBezTo>
                      <a:pt x="-426" y="62423"/>
                      <a:pt x="79" y="61058"/>
                      <a:pt x="1241" y="60532"/>
                    </a:cubicBezTo>
                    <a:lnTo>
                      <a:pt x="133448" y="239"/>
                    </a:lnTo>
                    <a:cubicBezTo>
                      <a:pt x="134629" y="-252"/>
                      <a:pt x="136001" y="244"/>
                      <a:pt x="136591" y="1382"/>
                    </a:cubicBezTo>
                    <a:cubicBezTo>
                      <a:pt x="136591" y="1670"/>
                      <a:pt x="136620" y="1957"/>
                      <a:pt x="136687" y="22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1" name="MG-任意多边形 1020" hidden="1"/>
              <p:cNvSpPr/>
              <p:nvPr>
                <p:custDataLst>
                  <p:tags r:id="rId1010"/>
                </p:custDataLst>
              </p:nvPr>
            </p:nvSpPr>
            <p:spPr>
              <a:xfrm>
                <a:off x="10778188" y="1564271"/>
                <a:ext cx="40808" cy="108135"/>
              </a:xfrm>
              <a:custGeom>
                <a:avLst/>
                <a:gdLst>
                  <a:gd name="connsiteX0" fmla="*/ 40700 w 40808"/>
                  <a:gd name="connsiteY0" fmla="*/ 96661 h 108135"/>
                  <a:gd name="connsiteX1" fmla="*/ 3838 w 40808"/>
                  <a:gd name="connsiteY1" fmla="*/ 1411 h 108135"/>
                  <a:gd name="connsiteX2" fmla="*/ 1171 w 40808"/>
                  <a:gd name="connsiteY2" fmla="*/ 173 h 108135"/>
                  <a:gd name="connsiteX3" fmla="*/ 28 w 40808"/>
                  <a:gd name="connsiteY3" fmla="*/ 2840 h 108135"/>
                  <a:gd name="connsiteX4" fmla="*/ 40700 w 40808"/>
                  <a:gd name="connsiteY4" fmla="*/ 108186 h 10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8" h="108135">
                    <a:moveTo>
                      <a:pt x="40700" y="96661"/>
                    </a:moveTo>
                    <a:lnTo>
                      <a:pt x="3838" y="1411"/>
                    </a:lnTo>
                    <a:cubicBezTo>
                      <a:pt x="3438" y="339"/>
                      <a:pt x="2248" y="-212"/>
                      <a:pt x="1171" y="173"/>
                    </a:cubicBezTo>
                    <a:cubicBezTo>
                      <a:pt x="133" y="612"/>
                      <a:pt x="-372" y="1788"/>
                      <a:pt x="28" y="2840"/>
                    </a:cubicBezTo>
                    <a:lnTo>
                      <a:pt x="40700" y="10818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2" name="MG-任意多边形 1021" hidden="1"/>
              <p:cNvSpPr/>
              <p:nvPr>
                <p:custDataLst>
                  <p:tags r:id="rId1011"/>
                </p:custDataLst>
              </p:nvPr>
            </p:nvSpPr>
            <p:spPr>
              <a:xfrm>
                <a:off x="10611804" y="2355753"/>
                <a:ext cx="59662" cy="104035"/>
              </a:xfrm>
              <a:custGeom>
                <a:avLst/>
                <a:gdLst>
                  <a:gd name="connsiteX0" fmla="*/ 59446 w 59662"/>
                  <a:gd name="connsiteY0" fmla="*/ 981 h 104035"/>
                  <a:gd name="connsiteX1" fmla="*/ 59446 w 59662"/>
                  <a:gd name="connsiteY1" fmla="*/ 1933 h 104035"/>
                  <a:gd name="connsiteX2" fmla="*/ 2296 w 59662"/>
                  <a:gd name="connsiteY2" fmla="*/ 103470 h 104035"/>
                  <a:gd name="connsiteX3" fmla="*/ 582 w 59662"/>
                  <a:gd name="connsiteY3" fmla="*/ 103946 h 104035"/>
                  <a:gd name="connsiteX4" fmla="*/ 20 w 59662"/>
                  <a:gd name="connsiteY4" fmla="*/ 102288 h 104035"/>
                  <a:gd name="connsiteX5" fmla="*/ 105 w 59662"/>
                  <a:gd name="connsiteY5" fmla="*/ 102136 h 104035"/>
                  <a:gd name="connsiteX6" fmla="*/ 57255 w 59662"/>
                  <a:gd name="connsiteY6" fmla="*/ 695 h 104035"/>
                  <a:gd name="connsiteX7" fmla="*/ 58932 w 59662"/>
                  <a:gd name="connsiteY7" fmla="*/ 200 h 104035"/>
                  <a:gd name="connsiteX8" fmla="*/ 58970 w 59662"/>
                  <a:gd name="connsiteY8" fmla="*/ 219 h 104035"/>
                  <a:gd name="connsiteX9" fmla="*/ 59446 w 59662"/>
                  <a:gd name="connsiteY9" fmla="*/ 981 h 104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662" h="104035">
                    <a:moveTo>
                      <a:pt x="59446" y="981"/>
                    </a:moveTo>
                    <a:cubicBezTo>
                      <a:pt x="59589" y="1285"/>
                      <a:pt x="59589" y="1628"/>
                      <a:pt x="59446" y="1933"/>
                    </a:cubicBezTo>
                    <a:lnTo>
                      <a:pt x="2296" y="103470"/>
                    </a:lnTo>
                    <a:cubicBezTo>
                      <a:pt x="1934" y="104041"/>
                      <a:pt x="1191" y="104251"/>
                      <a:pt x="582" y="103946"/>
                    </a:cubicBezTo>
                    <a:cubicBezTo>
                      <a:pt x="-28" y="103641"/>
                      <a:pt x="-285" y="102898"/>
                      <a:pt x="20" y="102288"/>
                    </a:cubicBezTo>
                    <a:cubicBezTo>
                      <a:pt x="39" y="102231"/>
                      <a:pt x="77" y="102184"/>
                      <a:pt x="105" y="102136"/>
                    </a:cubicBezTo>
                    <a:lnTo>
                      <a:pt x="57255" y="695"/>
                    </a:lnTo>
                    <a:cubicBezTo>
                      <a:pt x="57579" y="95"/>
                      <a:pt x="58332" y="-124"/>
                      <a:pt x="58932" y="200"/>
                    </a:cubicBezTo>
                    <a:cubicBezTo>
                      <a:pt x="58951" y="209"/>
                      <a:pt x="58960" y="209"/>
                      <a:pt x="58970" y="219"/>
                    </a:cubicBezTo>
                    <a:cubicBezTo>
                      <a:pt x="59218" y="399"/>
                      <a:pt x="59389" y="676"/>
                      <a:pt x="59446" y="9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3" name="MG-任意多边形 1022" hidden="1"/>
              <p:cNvSpPr/>
              <p:nvPr>
                <p:custDataLst>
                  <p:tags r:id="rId1012"/>
                </p:custDataLst>
              </p:nvPr>
            </p:nvSpPr>
            <p:spPr>
              <a:xfrm>
                <a:off x="10786355" y="2261243"/>
                <a:ext cx="32641" cy="36076"/>
              </a:xfrm>
              <a:custGeom>
                <a:avLst/>
                <a:gdLst>
                  <a:gd name="connsiteX0" fmla="*/ 32533 w 32641"/>
                  <a:gd name="connsiteY0" fmla="*/ 50 h 36076"/>
                  <a:gd name="connsiteX1" fmla="*/ 338 w 32641"/>
                  <a:gd name="connsiteY1" fmla="*/ 33769 h 36076"/>
                  <a:gd name="connsiteX2" fmla="*/ 177 w 32641"/>
                  <a:gd name="connsiteY2" fmla="*/ 35512 h 36076"/>
                  <a:gd name="connsiteX3" fmla="*/ 338 w 32641"/>
                  <a:gd name="connsiteY3" fmla="*/ 35674 h 36076"/>
                  <a:gd name="connsiteX4" fmla="*/ 2224 w 32641"/>
                  <a:gd name="connsiteY4" fmla="*/ 35788 h 36076"/>
                  <a:gd name="connsiteX5" fmla="*/ 2339 w 32641"/>
                  <a:gd name="connsiteY5" fmla="*/ 35674 h 36076"/>
                  <a:gd name="connsiteX6" fmla="*/ 32533 w 32641"/>
                  <a:gd name="connsiteY6" fmla="*/ 4146 h 3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41" h="36076">
                    <a:moveTo>
                      <a:pt x="32533" y="50"/>
                    </a:moveTo>
                    <a:lnTo>
                      <a:pt x="338" y="33769"/>
                    </a:lnTo>
                    <a:cubicBezTo>
                      <a:pt x="-186" y="34207"/>
                      <a:pt x="-262" y="34988"/>
                      <a:pt x="177" y="35512"/>
                    </a:cubicBezTo>
                    <a:cubicBezTo>
                      <a:pt x="224" y="35569"/>
                      <a:pt x="281" y="35626"/>
                      <a:pt x="338" y="35674"/>
                    </a:cubicBezTo>
                    <a:cubicBezTo>
                      <a:pt x="824" y="36226"/>
                      <a:pt x="1672" y="36283"/>
                      <a:pt x="2224" y="35788"/>
                    </a:cubicBezTo>
                    <a:cubicBezTo>
                      <a:pt x="2263" y="35759"/>
                      <a:pt x="2300" y="35712"/>
                      <a:pt x="2339" y="35674"/>
                    </a:cubicBezTo>
                    <a:lnTo>
                      <a:pt x="32533" y="41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4" name="MG-任意多边形 1023" hidden="1"/>
              <p:cNvSpPr/>
              <p:nvPr>
                <p:custDataLst>
                  <p:tags r:id="rId1013"/>
                </p:custDataLst>
              </p:nvPr>
            </p:nvSpPr>
            <p:spPr>
              <a:xfrm>
                <a:off x="9600176" y="1092616"/>
                <a:ext cx="152149" cy="113608"/>
              </a:xfrm>
              <a:custGeom>
                <a:avLst/>
                <a:gdLst>
                  <a:gd name="connsiteX0" fmla="*/ 151913 w 152149"/>
                  <a:gd name="connsiteY0" fmla="*/ 111783 h 113608"/>
                  <a:gd name="connsiteX1" fmla="*/ 151913 w 152149"/>
                  <a:gd name="connsiteY1" fmla="*/ 113212 h 113608"/>
                  <a:gd name="connsiteX2" fmla="*/ 149531 w 152149"/>
                  <a:gd name="connsiteY2" fmla="*/ 113212 h 113608"/>
                  <a:gd name="connsiteX3" fmla="*/ 370 w 152149"/>
                  <a:gd name="connsiteY3" fmla="*/ 2912 h 113608"/>
                  <a:gd name="connsiteX4" fmla="*/ 370 w 152149"/>
                  <a:gd name="connsiteY4" fmla="*/ 531 h 113608"/>
                  <a:gd name="connsiteX5" fmla="*/ 2751 w 152149"/>
                  <a:gd name="connsiteY5" fmla="*/ 531 h 113608"/>
                  <a:gd name="connsiteX6" fmla="*/ 151151 w 152149"/>
                  <a:gd name="connsiteY6" fmla="*/ 110830 h 113608"/>
                  <a:gd name="connsiteX7" fmla="*/ 151913 w 152149"/>
                  <a:gd name="connsiteY7" fmla="*/ 111783 h 113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49" h="113608">
                    <a:moveTo>
                      <a:pt x="151913" y="111783"/>
                    </a:moveTo>
                    <a:cubicBezTo>
                      <a:pt x="152084" y="112243"/>
                      <a:pt x="152084" y="112752"/>
                      <a:pt x="151913" y="113212"/>
                    </a:cubicBezTo>
                    <a:cubicBezTo>
                      <a:pt x="151227" y="113807"/>
                      <a:pt x="150217" y="113807"/>
                      <a:pt x="149531" y="113212"/>
                    </a:cubicBezTo>
                    <a:lnTo>
                      <a:pt x="370" y="2912"/>
                    </a:lnTo>
                    <a:cubicBezTo>
                      <a:pt x="-268" y="2248"/>
                      <a:pt x="-268" y="1195"/>
                      <a:pt x="370" y="531"/>
                    </a:cubicBezTo>
                    <a:cubicBezTo>
                      <a:pt x="1037" y="-110"/>
                      <a:pt x="2084" y="-110"/>
                      <a:pt x="2751" y="531"/>
                    </a:cubicBezTo>
                    <a:lnTo>
                      <a:pt x="151151" y="110830"/>
                    </a:lnTo>
                    <a:cubicBezTo>
                      <a:pt x="151522" y="111036"/>
                      <a:pt x="151789" y="111378"/>
                      <a:pt x="151913" y="1117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5" name="MG-任意多边形 1024" hidden="1"/>
              <p:cNvSpPr/>
              <p:nvPr>
                <p:custDataLst>
                  <p:tags r:id="rId1014"/>
                </p:custDataLst>
              </p:nvPr>
            </p:nvSpPr>
            <p:spPr>
              <a:xfrm>
                <a:off x="9599546" y="1092173"/>
                <a:ext cx="102296" cy="62652"/>
              </a:xfrm>
              <a:custGeom>
                <a:avLst/>
                <a:gdLst>
                  <a:gd name="connsiteX0" fmla="*/ 102059 w 102296"/>
                  <a:gd name="connsiteY0" fmla="*/ 60315 h 62652"/>
                  <a:gd name="connsiteX1" fmla="*/ 102059 w 102296"/>
                  <a:gd name="connsiteY1" fmla="*/ 61744 h 62652"/>
                  <a:gd name="connsiteX2" fmla="*/ 99459 w 102296"/>
                  <a:gd name="connsiteY2" fmla="*/ 62451 h 62652"/>
                  <a:gd name="connsiteX3" fmla="*/ 99392 w 102296"/>
                  <a:gd name="connsiteY3" fmla="*/ 62410 h 62652"/>
                  <a:gd name="connsiteX4" fmla="*/ 999 w 102296"/>
                  <a:gd name="connsiteY4" fmla="*/ 3736 h 62652"/>
                  <a:gd name="connsiteX5" fmla="*/ 104 w 102296"/>
                  <a:gd name="connsiteY5" fmla="*/ 1054 h 62652"/>
                  <a:gd name="connsiteX6" fmla="*/ 142 w 102296"/>
                  <a:gd name="connsiteY6" fmla="*/ 974 h 62652"/>
                  <a:gd name="connsiteX7" fmla="*/ 2809 w 102296"/>
                  <a:gd name="connsiteY7" fmla="*/ 307 h 62652"/>
                  <a:gd name="connsiteX8" fmla="*/ 100916 w 102296"/>
                  <a:gd name="connsiteY8" fmla="*/ 59077 h 62652"/>
                  <a:gd name="connsiteX9" fmla="*/ 102059 w 102296"/>
                  <a:gd name="connsiteY9" fmla="*/ 60315 h 62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296" h="62652">
                    <a:moveTo>
                      <a:pt x="102059" y="60315"/>
                    </a:moveTo>
                    <a:cubicBezTo>
                      <a:pt x="102231" y="60775"/>
                      <a:pt x="102231" y="61284"/>
                      <a:pt x="102059" y="61744"/>
                    </a:cubicBezTo>
                    <a:cubicBezTo>
                      <a:pt x="101535" y="62657"/>
                      <a:pt x="100373" y="62973"/>
                      <a:pt x="99459" y="62451"/>
                    </a:cubicBezTo>
                    <a:cubicBezTo>
                      <a:pt x="99440" y="62438"/>
                      <a:pt x="99411" y="62424"/>
                      <a:pt x="99392" y="62410"/>
                    </a:cubicBezTo>
                    <a:lnTo>
                      <a:pt x="999" y="3736"/>
                    </a:lnTo>
                    <a:cubicBezTo>
                      <a:pt x="8" y="3244"/>
                      <a:pt x="-392" y="2043"/>
                      <a:pt x="104" y="1054"/>
                    </a:cubicBezTo>
                    <a:cubicBezTo>
                      <a:pt x="113" y="1027"/>
                      <a:pt x="123" y="1001"/>
                      <a:pt x="142" y="974"/>
                    </a:cubicBezTo>
                    <a:cubicBezTo>
                      <a:pt x="713" y="79"/>
                      <a:pt x="1885" y="-213"/>
                      <a:pt x="2809" y="307"/>
                    </a:cubicBezTo>
                    <a:lnTo>
                      <a:pt x="100916" y="59077"/>
                    </a:lnTo>
                    <a:cubicBezTo>
                      <a:pt x="101431" y="59343"/>
                      <a:pt x="101831" y="59781"/>
                      <a:pt x="102059" y="603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6" name="MG-任意多边形 1025" hidden="1"/>
              <p:cNvSpPr/>
              <p:nvPr>
                <p:custDataLst>
                  <p:tags r:id="rId1015"/>
                </p:custDataLst>
              </p:nvPr>
            </p:nvSpPr>
            <p:spPr>
              <a:xfrm>
                <a:off x="9599047" y="1091486"/>
                <a:ext cx="102335" cy="106185"/>
              </a:xfrm>
              <a:custGeom>
                <a:avLst/>
                <a:gdLst>
                  <a:gd name="connsiteX0" fmla="*/ 102178 w 102335"/>
                  <a:gd name="connsiteY0" fmla="*/ 103006 h 106185"/>
                  <a:gd name="connsiteX1" fmla="*/ 101416 w 102335"/>
                  <a:gd name="connsiteY1" fmla="*/ 105483 h 106185"/>
                  <a:gd name="connsiteX2" fmla="*/ 97701 w 102335"/>
                  <a:gd name="connsiteY2" fmla="*/ 105483 h 106185"/>
                  <a:gd name="connsiteX3" fmla="*/ 641 w 102335"/>
                  <a:gd name="connsiteY3" fmla="*/ 4518 h 106185"/>
                  <a:gd name="connsiteX4" fmla="*/ 641 w 102335"/>
                  <a:gd name="connsiteY4" fmla="*/ 803 h 106185"/>
                  <a:gd name="connsiteX5" fmla="*/ 4356 w 102335"/>
                  <a:gd name="connsiteY5" fmla="*/ 803 h 106185"/>
                  <a:gd name="connsiteX6" fmla="*/ 101511 w 102335"/>
                  <a:gd name="connsiteY6" fmla="*/ 101673 h 106185"/>
                  <a:gd name="connsiteX7" fmla="*/ 102178 w 102335"/>
                  <a:gd name="connsiteY7" fmla="*/ 103006 h 10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335" h="106185">
                    <a:moveTo>
                      <a:pt x="102178" y="103006"/>
                    </a:moveTo>
                    <a:cubicBezTo>
                      <a:pt x="102349" y="103907"/>
                      <a:pt x="102064" y="104835"/>
                      <a:pt x="101416" y="105483"/>
                    </a:cubicBezTo>
                    <a:cubicBezTo>
                      <a:pt x="100378" y="106487"/>
                      <a:pt x="98739" y="106487"/>
                      <a:pt x="97701" y="105483"/>
                    </a:cubicBezTo>
                    <a:lnTo>
                      <a:pt x="641" y="4518"/>
                    </a:lnTo>
                    <a:cubicBezTo>
                      <a:pt x="-359" y="3483"/>
                      <a:pt x="-359" y="1838"/>
                      <a:pt x="641" y="803"/>
                    </a:cubicBezTo>
                    <a:cubicBezTo>
                      <a:pt x="1680" y="-201"/>
                      <a:pt x="3318" y="-201"/>
                      <a:pt x="4356" y="803"/>
                    </a:cubicBezTo>
                    <a:lnTo>
                      <a:pt x="101511" y="101673"/>
                    </a:lnTo>
                    <a:cubicBezTo>
                      <a:pt x="101835" y="102058"/>
                      <a:pt x="102064" y="102515"/>
                      <a:pt x="102178" y="103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7" name="MG-任意多边形 1026" hidden="1"/>
              <p:cNvSpPr/>
              <p:nvPr>
                <p:custDataLst>
                  <p:tags r:id="rId1016"/>
                </p:custDataLst>
              </p:nvPr>
            </p:nvSpPr>
            <p:spPr>
              <a:xfrm>
                <a:off x="9697254" y="1193507"/>
                <a:ext cx="171195" cy="109141"/>
              </a:xfrm>
              <a:custGeom>
                <a:avLst/>
                <a:gdLst>
                  <a:gd name="connsiteX0" fmla="*/ 170944 w 171195"/>
                  <a:gd name="connsiteY0" fmla="*/ 107380 h 109141"/>
                  <a:gd name="connsiteX1" fmla="*/ 170944 w 171195"/>
                  <a:gd name="connsiteY1" fmla="*/ 108523 h 109141"/>
                  <a:gd name="connsiteX2" fmla="*/ 168943 w 171195"/>
                  <a:gd name="connsiteY2" fmla="*/ 109000 h 109141"/>
                  <a:gd name="connsiteX3" fmla="*/ 636 w 171195"/>
                  <a:gd name="connsiteY3" fmla="*/ 2796 h 109141"/>
                  <a:gd name="connsiteX4" fmla="*/ 27 w 171195"/>
                  <a:gd name="connsiteY4" fmla="*/ 1011 h 109141"/>
                  <a:gd name="connsiteX5" fmla="*/ 160 w 171195"/>
                  <a:gd name="connsiteY5" fmla="*/ 796 h 109141"/>
                  <a:gd name="connsiteX6" fmla="*/ 1941 w 171195"/>
                  <a:gd name="connsiteY6" fmla="*/ 187 h 109141"/>
                  <a:gd name="connsiteX7" fmla="*/ 2161 w 171195"/>
                  <a:gd name="connsiteY7" fmla="*/ 319 h 109141"/>
                  <a:gd name="connsiteX8" fmla="*/ 170277 w 171195"/>
                  <a:gd name="connsiteY8" fmla="*/ 106428 h 109141"/>
                  <a:gd name="connsiteX9" fmla="*/ 170944 w 171195"/>
                  <a:gd name="connsiteY9" fmla="*/ 107380 h 10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95" h="109141">
                    <a:moveTo>
                      <a:pt x="170944" y="107380"/>
                    </a:moveTo>
                    <a:cubicBezTo>
                      <a:pt x="171134" y="107739"/>
                      <a:pt x="171134" y="108165"/>
                      <a:pt x="170944" y="108523"/>
                    </a:cubicBezTo>
                    <a:cubicBezTo>
                      <a:pt x="170496" y="109176"/>
                      <a:pt x="169629" y="109383"/>
                      <a:pt x="168943" y="109000"/>
                    </a:cubicBezTo>
                    <a:lnTo>
                      <a:pt x="636" y="2796"/>
                    </a:lnTo>
                    <a:cubicBezTo>
                      <a:pt x="-21" y="2471"/>
                      <a:pt x="-297" y="1672"/>
                      <a:pt x="27" y="1011"/>
                    </a:cubicBezTo>
                    <a:cubicBezTo>
                      <a:pt x="65" y="935"/>
                      <a:pt x="113" y="863"/>
                      <a:pt x="160" y="796"/>
                    </a:cubicBezTo>
                    <a:cubicBezTo>
                      <a:pt x="484" y="135"/>
                      <a:pt x="1284" y="-138"/>
                      <a:pt x="1941" y="187"/>
                    </a:cubicBezTo>
                    <a:cubicBezTo>
                      <a:pt x="2017" y="224"/>
                      <a:pt x="2094" y="269"/>
                      <a:pt x="2161" y="319"/>
                    </a:cubicBezTo>
                    <a:lnTo>
                      <a:pt x="170277" y="106428"/>
                    </a:lnTo>
                    <a:cubicBezTo>
                      <a:pt x="170629" y="106627"/>
                      <a:pt x="170877" y="106978"/>
                      <a:pt x="170944" y="107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8" name="MG-任意多边形 1027" hidden="1"/>
              <p:cNvSpPr/>
              <p:nvPr>
                <p:custDataLst>
                  <p:tags r:id="rId1017"/>
                </p:custDataLst>
              </p:nvPr>
            </p:nvSpPr>
            <p:spPr>
              <a:xfrm>
                <a:off x="9696837" y="1192851"/>
                <a:ext cx="142084" cy="85921"/>
              </a:xfrm>
              <a:custGeom>
                <a:avLst/>
                <a:gdLst>
                  <a:gd name="connsiteX0" fmla="*/ 141833 w 142084"/>
                  <a:gd name="connsiteY0" fmla="*/ 83367 h 85921"/>
                  <a:gd name="connsiteX1" fmla="*/ 141833 w 142084"/>
                  <a:gd name="connsiteY1" fmla="*/ 84891 h 85921"/>
                  <a:gd name="connsiteX2" fmla="*/ 139138 w 142084"/>
                  <a:gd name="connsiteY2" fmla="*/ 85746 h 85921"/>
                  <a:gd name="connsiteX3" fmla="*/ 138976 w 142084"/>
                  <a:gd name="connsiteY3" fmla="*/ 85653 h 85921"/>
                  <a:gd name="connsiteX4" fmla="*/ 1054 w 142084"/>
                  <a:gd name="connsiteY4" fmla="*/ 4023 h 85921"/>
                  <a:gd name="connsiteX5" fmla="*/ 111 w 142084"/>
                  <a:gd name="connsiteY5" fmla="*/ 1216 h 85921"/>
                  <a:gd name="connsiteX6" fmla="*/ 2921 w 142084"/>
                  <a:gd name="connsiteY6" fmla="*/ 269 h 85921"/>
                  <a:gd name="connsiteX7" fmla="*/ 3149 w 142084"/>
                  <a:gd name="connsiteY7" fmla="*/ 404 h 85921"/>
                  <a:gd name="connsiteX8" fmla="*/ 140976 w 142084"/>
                  <a:gd name="connsiteY8" fmla="*/ 82033 h 85921"/>
                  <a:gd name="connsiteX9" fmla="*/ 141833 w 142084"/>
                  <a:gd name="connsiteY9" fmla="*/ 83367 h 85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2084" h="85921">
                    <a:moveTo>
                      <a:pt x="141833" y="83367"/>
                    </a:moveTo>
                    <a:cubicBezTo>
                      <a:pt x="142024" y="83856"/>
                      <a:pt x="142024" y="84401"/>
                      <a:pt x="141833" y="84891"/>
                    </a:cubicBezTo>
                    <a:cubicBezTo>
                      <a:pt x="141328" y="85872"/>
                      <a:pt x="140119" y="86255"/>
                      <a:pt x="139138" y="85746"/>
                    </a:cubicBezTo>
                    <a:cubicBezTo>
                      <a:pt x="139081" y="85718"/>
                      <a:pt x="139024" y="85686"/>
                      <a:pt x="138976" y="85653"/>
                    </a:cubicBezTo>
                    <a:lnTo>
                      <a:pt x="1054" y="4023"/>
                    </a:lnTo>
                    <a:cubicBezTo>
                      <a:pt x="15" y="3509"/>
                      <a:pt x="-403" y="2252"/>
                      <a:pt x="111" y="1216"/>
                    </a:cubicBezTo>
                    <a:cubicBezTo>
                      <a:pt x="625" y="178"/>
                      <a:pt x="1882" y="-246"/>
                      <a:pt x="2921" y="269"/>
                    </a:cubicBezTo>
                    <a:cubicBezTo>
                      <a:pt x="2997" y="309"/>
                      <a:pt x="3073" y="354"/>
                      <a:pt x="3149" y="404"/>
                    </a:cubicBezTo>
                    <a:lnTo>
                      <a:pt x="140976" y="82033"/>
                    </a:lnTo>
                    <a:cubicBezTo>
                      <a:pt x="141414" y="82355"/>
                      <a:pt x="141729" y="82830"/>
                      <a:pt x="141833" y="833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9" name="MG-任意多边形 1028" hidden="1"/>
              <p:cNvSpPr/>
              <p:nvPr>
                <p:custDataLst>
                  <p:tags r:id="rId1018"/>
                </p:custDataLst>
              </p:nvPr>
            </p:nvSpPr>
            <p:spPr>
              <a:xfrm>
                <a:off x="9696629" y="1193262"/>
                <a:ext cx="55639" cy="13401"/>
              </a:xfrm>
              <a:custGeom>
                <a:avLst/>
                <a:gdLst>
                  <a:gd name="connsiteX0" fmla="*/ 55460 w 55639"/>
                  <a:gd name="connsiteY0" fmla="*/ 11137 h 13401"/>
                  <a:gd name="connsiteX1" fmla="*/ 55460 w 55639"/>
                  <a:gd name="connsiteY1" fmla="*/ 11899 h 13401"/>
                  <a:gd name="connsiteX2" fmla="*/ 53174 w 55639"/>
                  <a:gd name="connsiteY2" fmla="*/ 13423 h 13401"/>
                  <a:gd name="connsiteX3" fmla="*/ 1453 w 55639"/>
                  <a:gd name="connsiteY3" fmla="*/ 3898 h 13401"/>
                  <a:gd name="connsiteX4" fmla="*/ -71 w 55639"/>
                  <a:gd name="connsiteY4" fmla="*/ 1612 h 13401"/>
                  <a:gd name="connsiteX5" fmla="*/ 2215 w 55639"/>
                  <a:gd name="connsiteY5" fmla="*/ 88 h 13401"/>
                  <a:gd name="connsiteX6" fmla="*/ 53935 w 55639"/>
                  <a:gd name="connsiteY6" fmla="*/ 9613 h 13401"/>
                  <a:gd name="connsiteX7" fmla="*/ 55460 w 55639"/>
                  <a:gd name="connsiteY7" fmla="*/ 11137 h 1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639" h="13401">
                    <a:moveTo>
                      <a:pt x="55460" y="11137"/>
                    </a:moveTo>
                    <a:cubicBezTo>
                      <a:pt x="55555" y="11382"/>
                      <a:pt x="55555" y="11654"/>
                      <a:pt x="55460" y="11899"/>
                    </a:cubicBezTo>
                    <a:cubicBezTo>
                      <a:pt x="55221" y="12933"/>
                      <a:pt x="54221" y="13601"/>
                      <a:pt x="53174" y="13423"/>
                    </a:cubicBezTo>
                    <a:lnTo>
                      <a:pt x="1453" y="3898"/>
                    </a:lnTo>
                    <a:cubicBezTo>
                      <a:pt x="405" y="3688"/>
                      <a:pt x="-281" y="2665"/>
                      <a:pt x="-71" y="1612"/>
                    </a:cubicBezTo>
                    <a:cubicBezTo>
                      <a:pt x="138" y="560"/>
                      <a:pt x="1167" y="-122"/>
                      <a:pt x="2215" y="88"/>
                    </a:cubicBezTo>
                    <a:lnTo>
                      <a:pt x="53935" y="9613"/>
                    </a:lnTo>
                    <a:cubicBezTo>
                      <a:pt x="54707" y="9757"/>
                      <a:pt x="55316" y="10363"/>
                      <a:pt x="55460" y="111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0" name="MG-任意多边形 1029" hidden="1"/>
              <p:cNvSpPr/>
              <p:nvPr>
                <p:custDataLst>
                  <p:tags r:id="rId1019"/>
                </p:custDataLst>
              </p:nvPr>
            </p:nvSpPr>
            <p:spPr>
              <a:xfrm>
                <a:off x="9696952" y="1150719"/>
                <a:ext cx="4490" cy="45628"/>
              </a:xfrm>
              <a:custGeom>
                <a:avLst/>
                <a:gdLst>
                  <a:gd name="connsiteX0" fmla="*/ 4368 w 4490"/>
                  <a:gd name="connsiteY0" fmla="*/ 1863 h 45628"/>
                  <a:gd name="connsiteX1" fmla="*/ 4368 w 4490"/>
                  <a:gd name="connsiteY1" fmla="*/ 1863 h 45628"/>
                  <a:gd name="connsiteX2" fmla="*/ 3320 w 4490"/>
                  <a:gd name="connsiteY2" fmla="*/ 43964 h 45628"/>
                  <a:gd name="connsiteX3" fmla="*/ 1606 w 4490"/>
                  <a:gd name="connsiteY3" fmla="*/ 45678 h 45628"/>
                  <a:gd name="connsiteX4" fmla="*/ -109 w 4490"/>
                  <a:gd name="connsiteY4" fmla="*/ 43964 h 45628"/>
                  <a:gd name="connsiteX5" fmla="*/ 843 w 4490"/>
                  <a:gd name="connsiteY5" fmla="*/ 1768 h 45628"/>
                  <a:gd name="connsiteX6" fmla="*/ 2653 w 4490"/>
                  <a:gd name="connsiteY6" fmla="*/ 54 h 45628"/>
                  <a:gd name="connsiteX7" fmla="*/ 4377 w 4490"/>
                  <a:gd name="connsiteY7" fmla="*/ 1562 h 45628"/>
                  <a:gd name="connsiteX8" fmla="*/ 4368 w 4490"/>
                  <a:gd name="connsiteY8" fmla="*/ 1863 h 4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90" h="45628">
                    <a:moveTo>
                      <a:pt x="4368" y="1863"/>
                    </a:moveTo>
                    <a:cubicBezTo>
                      <a:pt x="4368" y="1863"/>
                      <a:pt x="4368" y="1863"/>
                      <a:pt x="4368" y="1863"/>
                    </a:cubicBezTo>
                    <a:lnTo>
                      <a:pt x="3320" y="43964"/>
                    </a:lnTo>
                    <a:cubicBezTo>
                      <a:pt x="3320" y="44911"/>
                      <a:pt x="2549" y="45678"/>
                      <a:pt x="1606" y="45678"/>
                    </a:cubicBezTo>
                    <a:cubicBezTo>
                      <a:pt x="682" y="45631"/>
                      <a:pt x="-61" y="44891"/>
                      <a:pt x="-109" y="43964"/>
                    </a:cubicBezTo>
                    <a:lnTo>
                      <a:pt x="843" y="1768"/>
                    </a:lnTo>
                    <a:cubicBezTo>
                      <a:pt x="891" y="806"/>
                      <a:pt x="1691" y="52"/>
                      <a:pt x="2653" y="54"/>
                    </a:cubicBezTo>
                    <a:cubicBezTo>
                      <a:pt x="3549" y="-5"/>
                      <a:pt x="4320" y="670"/>
                      <a:pt x="4377" y="1562"/>
                    </a:cubicBezTo>
                    <a:cubicBezTo>
                      <a:pt x="4387" y="1663"/>
                      <a:pt x="4377" y="1764"/>
                      <a:pt x="4368" y="18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1" name="MG-任意多边形 1030" hidden="1"/>
              <p:cNvSpPr/>
              <p:nvPr>
                <p:custDataLst>
                  <p:tags r:id="rId1020"/>
                </p:custDataLst>
              </p:nvPr>
            </p:nvSpPr>
            <p:spPr>
              <a:xfrm>
                <a:off x="9834426" y="1274643"/>
                <a:ext cx="133869" cy="34462"/>
              </a:xfrm>
              <a:custGeom>
                <a:avLst/>
                <a:gdLst>
                  <a:gd name="connsiteX0" fmla="*/ 133689 w 133869"/>
                  <a:gd name="connsiteY0" fmla="*/ 32245 h 34462"/>
                  <a:gd name="connsiteX1" fmla="*/ 133689 w 133869"/>
                  <a:gd name="connsiteY1" fmla="*/ 33102 h 34462"/>
                  <a:gd name="connsiteX2" fmla="*/ 131527 w 133869"/>
                  <a:gd name="connsiteY2" fmla="*/ 34468 h 34462"/>
                  <a:gd name="connsiteX3" fmla="*/ 131403 w 133869"/>
                  <a:gd name="connsiteY3" fmla="*/ 34435 h 34462"/>
                  <a:gd name="connsiteX4" fmla="*/ 1768 w 133869"/>
                  <a:gd name="connsiteY4" fmla="*/ 3860 h 34462"/>
                  <a:gd name="connsiteX5" fmla="*/ -109 w 133869"/>
                  <a:gd name="connsiteY5" fmla="*/ 1929 h 34462"/>
                  <a:gd name="connsiteX6" fmla="*/ 1825 w 133869"/>
                  <a:gd name="connsiteY6" fmla="*/ 50 h 34462"/>
                  <a:gd name="connsiteX7" fmla="*/ 2625 w 133869"/>
                  <a:gd name="connsiteY7" fmla="*/ 241 h 34462"/>
                  <a:gd name="connsiteX8" fmla="*/ 132260 w 133869"/>
                  <a:gd name="connsiteY8" fmla="*/ 30816 h 34462"/>
                  <a:gd name="connsiteX9" fmla="*/ 133689 w 133869"/>
                  <a:gd name="connsiteY9" fmla="*/ 32245 h 3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869" h="34462">
                    <a:moveTo>
                      <a:pt x="133689" y="32245"/>
                    </a:moveTo>
                    <a:cubicBezTo>
                      <a:pt x="133784" y="32523"/>
                      <a:pt x="133784" y="32824"/>
                      <a:pt x="133689" y="33102"/>
                    </a:cubicBezTo>
                    <a:cubicBezTo>
                      <a:pt x="133470" y="34076"/>
                      <a:pt x="132499" y="34688"/>
                      <a:pt x="131527" y="34468"/>
                    </a:cubicBezTo>
                    <a:cubicBezTo>
                      <a:pt x="131479" y="34458"/>
                      <a:pt x="131441" y="34448"/>
                      <a:pt x="131403" y="34435"/>
                    </a:cubicBezTo>
                    <a:lnTo>
                      <a:pt x="1768" y="3860"/>
                    </a:lnTo>
                    <a:cubicBezTo>
                      <a:pt x="720" y="3845"/>
                      <a:pt x="-127" y="2980"/>
                      <a:pt x="-109" y="1929"/>
                    </a:cubicBezTo>
                    <a:cubicBezTo>
                      <a:pt x="-99" y="876"/>
                      <a:pt x="768" y="36"/>
                      <a:pt x="1825" y="50"/>
                    </a:cubicBezTo>
                    <a:cubicBezTo>
                      <a:pt x="2101" y="55"/>
                      <a:pt x="2378" y="120"/>
                      <a:pt x="2625" y="241"/>
                    </a:cubicBezTo>
                    <a:lnTo>
                      <a:pt x="132260" y="30816"/>
                    </a:lnTo>
                    <a:cubicBezTo>
                      <a:pt x="132984" y="30957"/>
                      <a:pt x="133546" y="31522"/>
                      <a:pt x="133689" y="322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2" name="MG-任意多边形 1031" hidden="1"/>
              <p:cNvSpPr/>
              <p:nvPr>
                <p:custDataLst>
                  <p:tags r:id="rId1021"/>
                </p:custDataLst>
              </p:nvPr>
            </p:nvSpPr>
            <p:spPr>
              <a:xfrm>
                <a:off x="9834531" y="1274442"/>
                <a:ext cx="34585" cy="28955"/>
              </a:xfrm>
              <a:custGeom>
                <a:avLst/>
                <a:gdLst>
                  <a:gd name="connsiteX0" fmla="*/ 34429 w 34585"/>
                  <a:gd name="connsiteY0" fmla="*/ 26255 h 28955"/>
                  <a:gd name="connsiteX1" fmla="*/ 32657 w 34585"/>
                  <a:gd name="connsiteY1" fmla="*/ 28958 h 28955"/>
                  <a:gd name="connsiteX2" fmla="*/ 30809 w 34585"/>
                  <a:gd name="connsiteY2" fmla="*/ 28541 h 28955"/>
                  <a:gd name="connsiteX3" fmla="*/ 710 w 34585"/>
                  <a:gd name="connsiteY3" fmla="*/ 3966 h 28955"/>
                  <a:gd name="connsiteX4" fmla="*/ 377 w 34585"/>
                  <a:gd name="connsiteY4" fmla="*/ 871 h 28955"/>
                  <a:gd name="connsiteX5" fmla="*/ 3472 w 34585"/>
                  <a:gd name="connsiteY5" fmla="*/ 537 h 28955"/>
                  <a:gd name="connsiteX6" fmla="*/ 33667 w 34585"/>
                  <a:gd name="connsiteY6" fmla="*/ 25017 h 28955"/>
                  <a:gd name="connsiteX7" fmla="*/ 34429 w 34585"/>
                  <a:gd name="connsiteY7" fmla="*/ 26255 h 2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85" h="28955">
                    <a:moveTo>
                      <a:pt x="34429" y="26255"/>
                    </a:moveTo>
                    <a:cubicBezTo>
                      <a:pt x="34686" y="27491"/>
                      <a:pt x="33895" y="28701"/>
                      <a:pt x="32657" y="28958"/>
                    </a:cubicBezTo>
                    <a:cubicBezTo>
                      <a:pt x="32009" y="29091"/>
                      <a:pt x="31333" y="28940"/>
                      <a:pt x="30809" y="28541"/>
                    </a:cubicBezTo>
                    <a:lnTo>
                      <a:pt x="710" y="3966"/>
                    </a:lnTo>
                    <a:cubicBezTo>
                      <a:pt x="-233" y="3203"/>
                      <a:pt x="-385" y="1817"/>
                      <a:pt x="377" y="871"/>
                    </a:cubicBezTo>
                    <a:cubicBezTo>
                      <a:pt x="1139" y="-76"/>
                      <a:pt x="2529" y="-226"/>
                      <a:pt x="3472" y="537"/>
                    </a:cubicBezTo>
                    <a:lnTo>
                      <a:pt x="33667" y="25017"/>
                    </a:lnTo>
                    <a:cubicBezTo>
                      <a:pt x="34038" y="25344"/>
                      <a:pt x="34305" y="25775"/>
                      <a:pt x="34429" y="262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3" name="MG-任意多边形 1032" hidden="1"/>
              <p:cNvSpPr/>
              <p:nvPr>
                <p:custDataLst>
                  <p:tags r:id="rId1022"/>
                </p:custDataLst>
              </p:nvPr>
            </p:nvSpPr>
            <p:spPr>
              <a:xfrm>
                <a:off x="9834871" y="1227603"/>
                <a:ext cx="107349" cy="51149"/>
              </a:xfrm>
              <a:custGeom>
                <a:avLst/>
                <a:gdLst>
                  <a:gd name="connsiteX0" fmla="*/ 107050 w 107349"/>
                  <a:gd name="connsiteY0" fmla="*/ 1656 h 51149"/>
                  <a:gd name="connsiteX1" fmla="*/ 105907 w 107349"/>
                  <a:gd name="connsiteY1" fmla="*/ 3942 h 51149"/>
                  <a:gd name="connsiteX2" fmla="*/ 2942 w 107349"/>
                  <a:gd name="connsiteY2" fmla="*/ 50901 h 51149"/>
                  <a:gd name="connsiteX3" fmla="*/ 189 w 107349"/>
                  <a:gd name="connsiteY3" fmla="*/ 50251 h 51149"/>
                  <a:gd name="connsiteX4" fmla="*/ 837 w 107349"/>
                  <a:gd name="connsiteY4" fmla="*/ 47497 h 51149"/>
                  <a:gd name="connsiteX5" fmla="*/ 1323 w 107349"/>
                  <a:gd name="connsiteY5" fmla="*/ 47281 h 51149"/>
                  <a:gd name="connsiteX6" fmla="*/ 104574 w 107349"/>
                  <a:gd name="connsiteY6" fmla="*/ 228 h 51149"/>
                  <a:gd name="connsiteX7" fmla="*/ 107222 w 107349"/>
                  <a:gd name="connsiteY7" fmla="*/ 1228 h 51149"/>
                  <a:gd name="connsiteX8" fmla="*/ 107241 w 107349"/>
                  <a:gd name="connsiteY8" fmla="*/ 1275 h 5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349" h="51149">
                    <a:moveTo>
                      <a:pt x="107050" y="1656"/>
                    </a:moveTo>
                    <a:cubicBezTo>
                      <a:pt x="107203" y="2585"/>
                      <a:pt x="106736" y="3504"/>
                      <a:pt x="105907" y="3942"/>
                    </a:cubicBezTo>
                    <a:lnTo>
                      <a:pt x="2942" y="50901"/>
                    </a:lnTo>
                    <a:cubicBezTo>
                      <a:pt x="1999" y="51482"/>
                      <a:pt x="771" y="51190"/>
                      <a:pt x="189" y="50251"/>
                    </a:cubicBezTo>
                    <a:cubicBezTo>
                      <a:pt x="-392" y="49311"/>
                      <a:pt x="-96" y="48078"/>
                      <a:pt x="837" y="47497"/>
                    </a:cubicBezTo>
                    <a:cubicBezTo>
                      <a:pt x="990" y="47404"/>
                      <a:pt x="1152" y="47332"/>
                      <a:pt x="1323" y="47281"/>
                    </a:cubicBezTo>
                    <a:lnTo>
                      <a:pt x="104574" y="228"/>
                    </a:lnTo>
                    <a:cubicBezTo>
                      <a:pt x="105584" y="-227"/>
                      <a:pt x="106765" y="221"/>
                      <a:pt x="107222" y="1228"/>
                    </a:cubicBezTo>
                    <a:cubicBezTo>
                      <a:pt x="107231" y="1243"/>
                      <a:pt x="107231" y="1259"/>
                      <a:pt x="107241" y="12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4" name="MG-任意多边形 1033" hidden="1"/>
              <p:cNvSpPr/>
              <p:nvPr>
                <p:custDataLst>
                  <p:tags r:id="rId1023"/>
                </p:custDataLst>
              </p:nvPr>
            </p:nvSpPr>
            <p:spPr>
              <a:xfrm>
                <a:off x="9748895" y="1202994"/>
                <a:ext cx="89076" cy="75144"/>
              </a:xfrm>
              <a:custGeom>
                <a:avLst/>
                <a:gdLst>
                  <a:gd name="connsiteX0" fmla="*/ 88918 w 89076"/>
                  <a:gd name="connsiteY0" fmla="*/ 73414 h 75144"/>
                  <a:gd name="connsiteX1" fmla="*/ 87670 w 89076"/>
                  <a:gd name="connsiteY1" fmla="*/ 75173 h 75144"/>
                  <a:gd name="connsiteX2" fmla="*/ 86442 w 89076"/>
                  <a:gd name="connsiteY2" fmla="*/ 74843 h 75144"/>
                  <a:gd name="connsiteX3" fmla="*/ 717 w 89076"/>
                  <a:gd name="connsiteY3" fmla="*/ 2929 h 75144"/>
                  <a:gd name="connsiteX4" fmla="*/ 59 w 89076"/>
                  <a:gd name="connsiteY4" fmla="*/ 875 h 75144"/>
                  <a:gd name="connsiteX5" fmla="*/ 2117 w 89076"/>
                  <a:gd name="connsiteY5" fmla="*/ 220 h 75144"/>
                  <a:gd name="connsiteX6" fmla="*/ 2622 w 89076"/>
                  <a:gd name="connsiteY6" fmla="*/ 643 h 75144"/>
                  <a:gd name="connsiteX7" fmla="*/ 88918 w 89076"/>
                  <a:gd name="connsiteY7" fmla="*/ 72557 h 75144"/>
                  <a:gd name="connsiteX8" fmla="*/ 88918 w 89076"/>
                  <a:gd name="connsiteY8" fmla="*/ 73414 h 7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076" h="75144">
                    <a:moveTo>
                      <a:pt x="88918" y="73414"/>
                    </a:moveTo>
                    <a:cubicBezTo>
                      <a:pt x="89061" y="74243"/>
                      <a:pt x="88499" y="75031"/>
                      <a:pt x="87670" y="75173"/>
                    </a:cubicBezTo>
                    <a:cubicBezTo>
                      <a:pt x="87232" y="75248"/>
                      <a:pt x="86785" y="75127"/>
                      <a:pt x="86442" y="74843"/>
                    </a:cubicBezTo>
                    <a:lnTo>
                      <a:pt x="717" y="2929"/>
                    </a:lnTo>
                    <a:cubicBezTo>
                      <a:pt x="-36" y="2543"/>
                      <a:pt x="-321" y="1624"/>
                      <a:pt x="59" y="875"/>
                    </a:cubicBezTo>
                    <a:cubicBezTo>
                      <a:pt x="450" y="128"/>
                      <a:pt x="1364" y="-166"/>
                      <a:pt x="2117" y="220"/>
                    </a:cubicBezTo>
                    <a:cubicBezTo>
                      <a:pt x="2317" y="323"/>
                      <a:pt x="2488" y="467"/>
                      <a:pt x="2622" y="643"/>
                    </a:cubicBezTo>
                    <a:lnTo>
                      <a:pt x="88918" y="72557"/>
                    </a:lnTo>
                    <a:cubicBezTo>
                      <a:pt x="88985" y="72839"/>
                      <a:pt x="88985" y="73132"/>
                      <a:pt x="88918" y="734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5" name="MG-任意多边形 1034" hidden="1"/>
              <p:cNvSpPr/>
              <p:nvPr>
                <p:custDataLst>
                  <p:tags r:id="rId1024"/>
                </p:custDataLst>
              </p:nvPr>
            </p:nvSpPr>
            <p:spPr>
              <a:xfrm>
                <a:off x="9938517" y="1227980"/>
                <a:ext cx="114610" cy="39876"/>
              </a:xfrm>
              <a:custGeom>
                <a:avLst/>
                <a:gdLst>
                  <a:gd name="connsiteX0" fmla="*/ 114466 w 114610"/>
                  <a:gd name="connsiteY0" fmla="*/ 37855 h 39876"/>
                  <a:gd name="connsiteX1" fmla="*/ 114466 w 114610"/>
                  <a:gd name="connsiteY1" fmla="*/ 38807 h 39876"/>
                  <a:gd name="connsiteX2" fmla="*/ 112370 w 114610"/>
                  <a:gd name="connsiteY2" fmla="*/ 39855 h 39876"/>
                  <a:gd name="connsiteX3" fmla="*/ 1023 w 114610"/>
                  <a:gd name="connsiteY3" fmla="*/ 3279 h 39876"/>
                  <a:gd name="connsiteX4" fmla="*/ -25 w 114610"/>
                  <a:gd name="connsiteY4" fmla="*/ 1183 h 39876"/>
                  <a:gd name="connsiteX5" fmla="*/ 2071 w 114610"/>
                  <a:gd name="connsiteY5" fmla="*/ 136 h 39876"/>
                  <a:gd name="connsiteX6" fmla="*/ 113418 w 114610"/>
                  <a:gd name="connsiteY6" fmla="*/ 36616 h 39876"/>
                  <a:gd name="connsiteX7" fmla="*/ 114466 w 114610"/>
                  <a:gd name="connsiteY7" fmla="*/ 37855 h 3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610" h="39876">
                    <a:moveTo>
                      <a:pt x="114466" y="37855"/>
                    </a:moveTo>
                    <a:cubicBezTo>
                      <a:pt x="114513" y="38171"/>
                      <a:pt x="114513" y="38491"/>
                      <a:pt x="114466" y="38807"/>
                    </a:cubicBezTo>
                    <a:cubicBezTo>
                      <a:pt x="114151" y="39654"/>
                      <a:pt x="113237" y="40112"/>
                      <a:pt x="112370" y="39855"/>
                    </a:cubicBezTo>
                    <a:lnTo>
                      <a:pt x="1023" y="3279"/>
                    </a:lnTo>
                    <a:cubicBezTo>
                      <a:pt x="156" y="2989"/>
                      <a:pt x="-311" y="2051"/>
                      <a:pt x="-25" y="1183"/>
                    </a:cubicBezTo>
                    <a:cubicBezTo>
                      <a:pt x="261" y="316"/>
                      <a:pt x="1204" y="-154"/>
                      <a:pt x="2071" y="136"/>
                    </a:cubicBezTo>
                    <a:lnTo>
                      <a:pt x="113418" y="36616"/>
                    </a:lnTo>
                    <a:cubicBezTo>
                      <a:pt x="113942" y="36841"/>
                      <a:pt x="114332" y="37299"/>
                      <a:pt x="114466" y="378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6" name="MG-任意多边形 1035" hidden="1"/>
              <p:cNvSpPr/>
              <p:nvPr>
                <p:custDataLst>
                  <p:tags r:id="rId1025"/>
                </p:custDataLst>
              </p:nvPr>
            </p:nvSpPr>
            <p:spPr>
              <a:xfrm>
                <a:off x="9938459" y="1227963"/>
                <a:ext cx="29519" cy="80847"/>
              </a:xfrm>
              <a:custGeom>
                <a:avLst/>
                <a:gdLst>
                  <a:gd name="connsiteX0" fmla="*/ 29371 w 29519"/>
                  <a:gd name="connsiteY0" fmla="*/ 79020 h 80847"/>
                  <a:gd name="connsiteX1" fmla="*/ 28323 w 29519"/>
                  <a:gd name="connsiteY1" fmla="*/ 80830 h 80847"/>
                  <a:gd name="connsiteX2" fmla="*/ 26323 w 29519"/>
                  <a:gd name="connsiteY2" fmla="*/ 79782 h 80847"/>
                  <a:gd name="connsiteX3" fmla="*/ -61 w 29519"/>
                  <a:gd name="connsiteY3" fmla="*/ 2154 h 80847"/>
                  <a:gd name="connsiteX4" fmla="*/ 987 w 29519"/>
                  <a:gd name="connsiteY4" fmla="*/ 153 h 80847"/>
                  <a:gd name="connsiteX5" fmla="*/ 2958 w 29519"/>
                  <a:gd name="connsiteY5" fmla="*/ 1025 h 80847"/>
                  <a:gd name="connsiteX6" fmla="*/ 2987 w 29519"/>
                  <a:gd name="connsiteY6" fmla="*/ 1106 h 80847"/>
                  <a:gd name="connsiteX7" fmla="*/ 29371 w 29519"/>
                  <a:gd name="connsiteY7" fmla="*/ 78735 h 80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19" h="80847">
                    <a:moveTo>
                      <a:pt x="29371" y="79020"/>
                    </a:moveTo>
                    <a:cubicBezTo>
                      <a:pt x="29552" y="79806"/>
                      <a:pt x="29095" y="80600"/>
                      <a:pt x="28323" y="80830"/>
                    </a:cubicBezTo>
                    <a:cubicBezTo>
                      <a:pt x="27485" y="81080"/>
                      <a:pt x="26599" y="80616"/>
                      <a:pt x="26323" y="79782"/>
                    </a:cubicBezTo>
                    <a:lnTo>
                      <a:pt x="-61" y="2154"/>
                    </a:lnTo>
                    <a:cubicBezTo>
                      <a:pt x="-261" y="1318"/>
                      <a:pt x="186" y="464"/>
                      <a:pt x="987" y="153"/>
                    </a:cubicBezTo>
                    <a:cubicBezTo>
                      <a:pt x="1768" y="-151"/>
                      <a:pt x="2653" y="239"/>
                      <a:pt x="2958" y="1025"/>
                    </a:cubicBezTo>
                    <a:cubicBezTo>
                      <a:pt x="2968" y="1051"/>
                      <a:pt x="2977" y="1078"/>
                      <a:pt x="2987" y="1106"/>
                    </a:cubicBezTo>
                    <a:lnTo>
                      <a:pt x="29371" y="787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7" name="MG-任意多边形 1036" hidden="1"/>
              <p:cNvSpPr/>
              <p:nvPr>
                <p:custDataLst>
                  <p:tags r:id="rId1026"/>
                </p:custDataLst>
              </p:nvPr>
            </p:nvSpPr>
            <p:spPr>
              <a:xfrm>
                <a:off x="9937905" y="1227159"/>
                <a:ext cx="126216" cy="75049"/>
              </a:xfrm>
              <a:custGeom>
                <a:avLst/>
                <a:gdLst>
                  <a:gd name="connsiteX0" fmla="*/ 125937 w 126216"/>
                  <a:gd name="connsiteY0" fmla="*/ 72205 h 75049"/>
                  <a:gd name="connsiteX1" fmla="*/ 125937 w 126216"/>
                  <a:gd name="connsiteY1" fmla="*/ 73919 h 75049"/>
                  <a:gd name="connsiteX2" fmla="*/ 122603 w 126216"/>
                  <a:gd name="connsiteY2" fmla="*/ 74776 h 75049"/>
                  <a:gd name="connsiteX3" fmla="*/ 1064 w 126216"/>
                  <a:gd name="connsiteY3" fmla="*/ 4577 h 75049"/>
                  <a:gd name="connsiteX4" fmla="*/ 207 w 126216"/>
                  <a:gd name="connsiteY4" fmla="*/ 1339 h 75049"/>
                  <a:gd name="connsiteX5" fmla="*/ 3417 w 126216"/>
                  <a:gd name="connsiteY5" fmla="*/ 316 h 75049"/>
                  <a:gd name="connsiteX6" fmla="*/ 3540 w 126216"/>
                  <a:gd name="connsiteY6" fmla="*/ 386 h 75049"/>
                  <a:gd name="connsiteX7" fmla="*/ 125079 w 126216"/>
                  <a:gd name="connsiteY7" fmla="*/ 70585 h 75049"/>
                  <a:gd name="connsiteX8" fmla="*/ 125937 w 126216"/>
                  <a:gd name="connsiteY8" fmla="*/ 72205 h 7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216" h="75049">
                    <a:moveTo>
                      <a:pt x="125937" y="72205"/>
                    </a:moveTo>
                    <a:cubicBezTo>
                      <a:pt x="126165" y="72752"/>
                      <a:pt x="126165" y="73371"/>
                      <a:pt x="125937" y="73919"/>
                    </a:cubicBezTo>
                    <a:cubicBezTo>
                      <a:pt x="125241" y="75056"/>
                      <a:pt x="123765" y="75435"/>
                      <a:pt x="122603" y="74776"/>
                    </a:cubicBezTo>
                    <a:lnTo>
                      <a:pt x="1064" y="4577"/>
                    </a:lnTo>
                    <a:cubicBezTo>
                      <a:pt x="-60" y="3915"/>
                      <a:pt x="-441" y="2470"/>
                      <a:pt x="207" y="1339"/>
                    </a:cubicBezTo>
                    <a:cubicBezTo>
                      <a:pt x="806" y="170"/>
                      <a:pt x="2245" y="-287"/>
                      <a:pt x="3417" y="316"/>
                    </a:cubicBezTo>
                    <a:cubicBezTo>
                      <a:pt x="3455" y="338"/>
                      <a:pt x="3502" y="361"/>
                      <a:pt x="3540" y="386"/>
                    </a:cubicBezTo>
                    <a:lnTo>
                      <a:pt x="125079" y="70585"/>
                    </a:lnTo>
                    <a:cubicBezTo>
                      <a:pt x="125565" y="70996"/>
                      <a:pt x="125870" y="71575"/>
                      <a:pt x="125937" y="7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8" name="MG-任意多边形 1037" hidden="1"/>
              <p:cNvSpPr/>
              <p:nvPr>
                <p:custDataLst>
                  <p:tags r:id="rId1027"/>
                </p:custDataLst>
              </p:nvPr>
            </p:nvSpPr>
            <p:spPr>
              <a:xfrm>
                <a:off x="10060157" y="1298187"/>
                <a:ext cx="92254" cy="79402"/>
              </a:xfrm>
              <a:custGeom>
                <a:avLst/>
                <a:gdLst>
                  <a:gd name="connsiteX0" fmla="*/ 91981 w 92254"/>
                  <a:gd name="connsiteY0" fmla="*/ 77757 h 79402"/>
                  <a:gd name="connsiteX1" fmla="*/ 91981 w 92254"/>
                  <a:gd name="connsiteY1" fmla="*/ 78996 h 79402"/>
                  <a:gd name="connsiteX2" fmla="*/ 89962 w 92254"/>
                  <a:gd name="connsiteY2" fmla="*/ 79072 h 79402"/>
                  <a:gd name="connsiteX3" fmla="*/ 89886 w 92254"/>
                  <a:gd name="connsiteY3" fmla="*/ 78996 h 79402"/>
                  <a:gd name="connsiteX4" fmla="*/ 446 w 92254"/>
                  <a:gd name="connsiteY4" fmla="*/ 2796 h 79402"/>
                  <a:gd name="connsiteX5" fmla="*/ 255 w 92254"/>
                  <a:gd name="connsiteY5" fmla="*/ 605 h 79402"/>
                  <a:gd name="connsiteX6" fmla="*/ 2446 w 92254"/>
                  <a:gd name="connsiteY6" fmla="*/ 414 h 79402"/>
                  <a:gd name="connsiteX7" fmla="*/ 91791 w 92254"/>
                  <a:gd name="connsiteY7" fmla="*/ 76614 h 79402"/>
                  <a:gd name="connsiteX8" fmla="*/ 91981 w 92254"/>
                  <a:gd name="connsiteY8" fmla="*/ 77757 h 79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254" h="79402">
                    <a:moveTo>
                      <a:pt x="91981" y="77757"/>
                    </a:moveTo>
                    <a:cubicBezTo>
                      <a:pt x="92200" y="78140"/>
                      <a:pt x="92200" y="78613"/>
                      <a:pt x="91981" y="78996"/>
                    </a:cubicBezTo>
                    <a:cubicBezTo>
                      <a:pt x="91448" y="79574"/>
                      <a:pt x="90543" y="79608"/>
                      <a:pt x="89962" y="79072"/>
                    </a:cubicBezTo>
                    <a:cubicBezTo>
                      <a:pt x="89933" y="79047"/>
                      <a:pt x="89914" y="79022"/>
                      <a:pt x="89886" y="78996"/>
                    </a:cubicBezTo>
                    <a:lnTo>
                      <a:pt x="446" y="2796"/>
                    </a:lnTo>
                    <a:cubicBezTo>
                      <a:pt x="-211" y="2243"/>
                      <a:pt x="-297" y="1262"/>
                      <a:pt x="255" y="605"/>
                    </a:cubicBezTo>
                    <a:cubicBezTo>
                      <a:pt x="808" y="-52"/>
                      <a:pt x="1789" y="-138"/>
                      <a:pt x="2446" y="414"/>
                    </a:cubicBezTo>
                    <a:lnTo>
                      <a:pt x="91791" y="76614"/>
                    </a:lnTo>
                    <a:cubicBezTo>
                      <a:pt x="92010" y="76952"/>
                      <a:pt x="92086" y="77367"/>
                      <a:pt x="91981" y="77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9" name="MG-任意多边形 1038" hidden="1"/>
              <p:cNvSpPr/>
              <p:nvPr>
                <p:custDataLst>
                  <p:tags r:id="rId1028"/>
                </p:custDataLst>
              </p:nvPr>
            </p:nvSpPr>
            <p:spPr>
              <a:xfrm>
                <a:off x="10049462" y="1264291"/>
                <a:ext cx="14047" cy="37422"/>
              </a:xfrm>
              <a:custGeom>
                <a:avLst/>
                <a:gdLst>
                  <a:gd name="connsiteX0" fmla="*/ 13903 w 14047"/>
                  <a:gd name="connsiteY0" fmla="*/ 35168 h 37422"/>
                  <a:gd name="connsiteX1" fmla="*/ 12569 w 14047"/>
                  <a:gd name="connsiteY1" fmla="*/ 37358 h 37422"/>
                  <a:gd name="connsiteX2" fmla="*/ 10245 w 14047"/>
                  <a:gd name="connsiteY2" fmla="*/ 36292 h 37422"/>
                  <a:gd name="connsiteX3" fmla="*/ 10188 w 14047"/>
                  <a:gd name="connsiteY3" fmla="*/ 36120 h 37422"/>
                  <a:gd name="connsiteX4" fmla="*/ -4 w 14047"/>
                  <a:gd name="connsiteY4" fmla="*/ 2497 h 37422"/>
                  <a:gd name="connsiteX5" fmla="*/ 1092 w 14047"/>
                  <a:gd name="connsiteY5" fmla="*/ 183 h 37422"/>
                  <a:gd name="connsiteX6" fmla="*/ 1330 w 14047"/>
                  <a:gd name="connsiteY6" fmla="*/ 115 h 37422"/>
                  <a:gd name="connsiteX7" fmla="*/ 3711 w 14047"/>
                  <a:gd name="connsiteY7" fmla="*/ 1354 h 37422"/>
                  <a:gd name="connsiteX8" fmla="*/ 13808 w 14047"/>
                  <a:gd name="connsiteY8" fmla="*/ 34977 h 3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47" h="37422">
                    <a:moveTo>
                      <a:pt x="13903" y="35168"/>
                    </a:moveTo>
                    <a:cubicBezTo>
                      <a:pt x="14093" y="36132"/>
                      <a:pt x="13512" y="37081"/>
                      <a:pt x="12569" y="37358"/>
                    </a:cubicBezTo>
                    <a:cubicBezTo>
                      <a:pt x="11636" y="37707"/>
                      <a:pt x="10588" y="37230"/>
                      <a:pt x="10245" y="36292"/>
                    </a:cubicBezTo>
                    <a:cubicBezTo>
                      <a:pt x="10217" y="36236"/>
                      <a:pt x="10207" y="36178"/>
                      <a:pt x="10188" y="36120"/>
                    </a:cubicBezTo>
                    <a:lnTo>
                      <a:pt x="-4" y="2497"/>
                    </a:lnTo>
                    <a:cubicBezTo>
                      <a:pt x="-337" y="1556"/>
                      <a:pt x="149" y="519"/>
                      <a:pt x="1092" y="183"/>
                    </a:cubicBezTo>
                    <a:cubicBezTo>
                      <a:pt x="1168" y="156"/>
                      <a:pt x="1244" y="133"/>
                      <a:pt x="1330" y="115"/>
                    </a:cubicBezTo>
                    <a:cubicBezTo>
                      <a:pt x="2320" y="-145"/>
                      <a:pt x="3349" y="391"/>
                      <a:pt x="3711" y="1354"/>
                    </a:cubicBezTo>
                    <a:lnTo>
                      <a:pt x="13808" y="349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0" name="MG-任意多边形 1039" hidden="1"/>
              <p:cNvSpPr/>
              <p:nvPr>
                <p:custDataLst>
                  <p:tags r:id="rId1029"/>
                </p:custDataLst>
              </p:nvPr>
            </p:nvSpPr>
            <p:spPr>
              <a:xfrm>
                <a:off x="10058709" y="1297369"/>
                <a:ext cx="89214" cy="104432"/>
              </a:xfrm>
              <a:custGeom>
                <a:avLst/>
                <a:gdLst>
                  <a:gd name="connsiteX0" fmla="*/ 89048 w 89214"/>
                  <a:gd name="connsiteY0" fmla="*/ 101054 h 104432"/>
                  <a:gd name="connsiteX1" fmla="*/ 88190 w 89214"/>
                  <a:gd name="connsiteY1" fmla="*/ 103721 h 104432"/>
                  <a:gd name="connsiteX2" fmla="*/ 84380 w 89214"/>
                  <a:gd name="connsiteY2" fmla="*/ 103721 h 104432"/>
                  <a:gd name="connsiteX3" fmla="*/ 656 w 89214"/>
                  <a:gd name="connsiteY3" fmla="*/ 4661 h 104432"/>
                  <a:gd name="connsiteX4" fmla="*/ 656 w 89214"/>
                  <a:gd name="connsiteY4" fmla="*/ 851 h 104432"/>
                  <a:gd name="connsiteX5" fmla="*/ 4427 w 89214"/>
                  <a:gd name="connsiteY5" fmla="*/ 813 h 104432"/>
                  <a:gd name="connsiteX6" fmla="*/ 4465 w 89214"/>
                  <a:gd name="connsiteY6" fmla="*/ 851 h 104432"/>
                  <a:gd name="connsiteX7" fmla="*/ 88095 w 89214"/>
                  <a:gd name="connsiteY7" fmla="*/ 99911 h 104432"/>
                  <a:gd name="connsiteX8" fmla="*/ 89048 w 89214"/>
                  <a:gd name="connsiteY8" fmla="*/ 101054 h 10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14" h="104432">
                    <a:moveTo>
                      <a:pt x="89048" y="101054"/>
                    </a:moveTo>
                    <a:cubicBezTo>
                      <a:pt x="89248" y="102031"/>
                      <a:pt x="88924" y="103043"/>
                      <a:pt x="88190" y="103721"/>
                    </a:cubicBezTo>
                    <a:cubicBezTo>
                      <a:pt x="87124" y="104737"/>
                      <a:pt x="85447" y="104737"/>
                      <a:pt x="84380" y="103721"/>
                    </a:cubicBezTo>
                    <a:lnTo>
                      <a:pt x="656" y="4661"/>
                    </a:lnTo>
                    <a:cubicBezTo>
                      <a:pt x="-364" y="3594"/>
                      <a:pt x="-364" y="1918"/>
                      <a:pt x="656" y="851"/>
                    </a:cubicBezTo>
                    <a:cubicBezTo>
                      <a:pt x="1684" y="-202"/>
                      <a:pt x="3379" y="-219"/>
                      <a:pt x="4427" y="813"/>
                    </a:cubicBezTo>
                    <a:cubicBezTo>
                      <a:pt x="4437" y="825"/>
                      <a:pt x="4456" y="837"/>
                      <a:pt x="4465" y="851"/>
                    </a:cubicBezTo>
                    <a:lnTo>
                      <a:pt x="88095" y="99911"/>
                    </a:lnTo>
                    <a:cubicBezTo>
                      <a:pt x="88505" y="100204"/>
                      <a:pt x="88828" y="100598"/>
                      <a:pt x="89048" y="101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1" name="MG-任意多边形 1040" hidden="1"/>
              <p:cNvSpPr/>
              <p:nvPr>
                <p:custDataLst>
                  <p:tags r:id="rId1030"/>
                </p:custDataLst>
              </p:nvPr>
            </p:nvSpPr>
            <p:spPr>
              <a:xfrm>
                <a:off x="10142819" y="1333261"/>
                <a:ext cx="103398" cy="68033"/>
              </a:xfrm>
              <a:custGeom>
                <a:avLst/>
                <a:gdLst>
                  <a:gd name="connsiteX0" fmla="*/ 103236 w 103398"/>
                  <a:gd name="connsiteY0" fmla="*/ 1630 h 68033"/>
                  <a:gd name="connsiteX1" fmla="*/ 102188 w 103398"/>
                  <a:gd name="connsiteY1" fmla="*/ 4202 h 68033"/>
                  <a:gd name="connsiteX2" fmla="*/ 3604 w 103398"/>
                  <a:gd name="connsiteY2" fmla="*/ 67734 h 68033"/>
                  <a:gd name="connsiteX3" fmla="*/ 271 w 103398"/>
                  <a:gd name="connsiteY3" fmla="*/ 66972 h 68033"/>
                  <a:gd name="connsiteX4" fmla="*/ 919 w 103398"/>
                  <a:gd name="connsiteY4" fmla="*/ 63805 h 68033"/>
                  <a:gd name="connsiteX5" fmla="*/ 1033 w 103398"/>
                  <a:gd name="connsiteY5" fmla="*/ 63733 h 68033"/>
                  <a:gd name="connsiteX6" fmla="*/ 99617 w 103398"/>
                  <a:gd name="connsiteY6" fmla="*/ 392 h 68033"/>
                  <a:gd name="connsiteX7" fmla="*/ 102855 w 103398"/>
                  <a:gd name="connsiteY7" fmla="*/ 1154 h 68033"/>
                  <a:gd name="connsiteX8" fmla="*/ 103236 w 103398"/>
                  <a:gd name="connsiteY8" fmla="*/ 1630 h 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398" h="68033">
                    <a:moveTo>
                      <a:pt x="103236" y="1630"/>
                    </a:moveTo>
                    <a:cubicBezTo>
                      <a:pt x="103445" y="2621"/>
                      <a:pt x="103027" y="3640"/>
                      <a:pt x="102188" y="4202"/>
                    </a:cubicBezTo>
                    <a:lnTo>
                      <a:pt x="3604" y="67734"/>
                    </a:lnTo>
                    <a:cubicBezTo>
                      <a:pt x="2471" y="68411"/>
                      <a:pt x="1004" y="68076"/>
                      <a:pt x="271" y="66972"/>
                    </a:cubicBezTo>
                    <a:cubicBezTo>
                      <a:pt x="-425" y="65918"/>
                      <a:pt x="-139" y="64500"/>
                      <a:pt x="919" y="63805"/>
                    </a:cubicBezTo>
                    <a:cubicBezTo>
                      <a:pt x="957" y="63780"/>
                      <a:pt x="995" y="63756"/>
                      <a:pt x="1033" y="63733"/>
                    </a:cubicBezTo>
                    <a:lnTo>
                      <a:pt x="99617" y="392"/>
                    </a:lnTo>
                    <a:cubicBezTo>
                      <a:pt x="100722" y="-276"/>
                      <a:pt x="102160" y="63"/>
                      <a:pt x="102855" y="1154"/>
                    </a:cubicBezTo>
                    <a:cubicBezTo>
                      <a:pt x="102998" y="1299"/>
                      <a:pt x="103131" y="1459"/>
                      <a:pt x="103236" y="16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2" name="MG-任意多边形 1041" hidden="1"/>
              <p:cNvSpPr/>
              <p:nvPr>
                <p:custDataLst>
                  <p:tags r:id="rId1031"/>
                </p:custDataLst>
              </p:nvPr>
            </p:nvSpPr>
            <p:spPr>
              <a:xfrm>
                <a:off x="10143239" y="1374232"/>
                <a:ext cx="9841" cy="26781"/>
              </a:xfrm>
              <a:custGeom>
                <a:avLst/>
                <a:gdLst>
                  <a:gd name="connsiteX0" fmla="*/ 9661 w 9841"/>
                  <a:gd name="connsiteY0" fmla="*/ 1521 h 26781"/>
                  <a:gd name="connsiteX1" fmla="*/ 9661 w 9841"/>
                  <a:gd name="connsiteY1" fmla="*/ 2474 h 26781"/>
                  <a:gd name="connsiteX2" fmla="*/ 3851 w 9841"/>
                  <a:gd name="connsiteY2" fmla="*/ 25238 h 26781"/>
                  <a:gd name="connsiteX3" fmla="*/ 1489 w 9841"/>
                  <a:gd name="connsiteY3" fmla="*/ 26789 h 26781"/>
                  <a:gd name="connsiteX4" fmla="*/ 1374 w 9841"/>
                  <a:gd name="connsiteY4" fmla="*/ 26762 h 26781"/>
                  <a:gd name="connsiteX5" fmla="*/ -54 w 9841"/>
                  <a:gd name="connsiteY5" fmla="*/ 24286 h 26781"/>
                  <a:gd name="connsiteX6" fmla="*/ 5661 w 9841"/>
                  <a:gd name="connsiteY6" fmla="*/ 1521 h 26781"/>
                  <a:gd name="connsiteX7" fmla="*/ 8290 w 9841"/>
                  <a:gd name="connsiteY7" fmla="*/ 146 h 26781"/>
                  <a:gd name="connsiteX8" fmla="*/ 9661 w 9841"/>
                  <a:gd name="connsiteY8" fmla="*/ 1521 h 2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1" h="26781">
                    <a:moveTo>
                      <a:pt x="9661" y="1521"/>
                    </a:moveTo>
                    <a:cubicBezTo>
                      <a:pt x="9756" y="1832"/>
                      <a:pt x="9756" y="2163"/>
                      <a:pt x="9661" y="2474"/>
                    </a:cubicBezTo>
                    <a:lnTo>
                      <a:pt x="3851" y="25238"/>
                    </a:lnTo>
                    <a:cubicBezTo>
                      <a:pt x="3622" y="26320"/>
                      <a:pt x="2565" y="27014"/>
                      <a:pt x="1489" y="26789"/>
                    </a:cubicBezTo>
                    <a:cubicBezTo>
                      <a:pt x="1450" y="26781"/>
                      <a:pt x="1412" y="26772"/>
                      <a:pt x="1374" y="26762"/>
                    </a:cubicBezTo>
                    <a:cubicBezTo>
                      <a:pt x="317" y="26441"/>
                      <a:pt x="-302" y="25359"/>
                      <a:pt x="-54" y="24286"/>
                    </a:cubicBezTo>
                    <a:lnTo>
                      <a:pt x="5661" y="1521"/>
                    </a:lnTo>
                    <a:cubicBezTo>
                      <a:pt x="6004" y="416"/>
                      <a:pt x="7185" y="-199"/>
                      <a:pt x="8290" y="146"/>
                    </a:cubicBezTo>
                    <a:cubicBezTo>
                      <a:pt x="8947" y="351"/>
                      <a:pt x="9452" y="865"/>
                      <a:pt x="9661" y="15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3" name="MG-任意多边形 1042" hidden="1"/>
              <p:cNvSpPr/>
              <p:nvPr>
                <p:custDataLst>
                  <p:tags r:id="rId1032"/>
                </p:custDataLst>
              </p:nvPr>
            </p:nvSpPr>
            <p:spPr>
              <a:xfrm>
                <a:off x="10049951" y="1265031"/>
                <a:ext cx="96905" cy="135615"/>
              </a:xfrm>
              <a:custGeom>
                <a:avLst/>
                <a:gdLst>
                  <a:gd name="connsiteX0" fmla="*/ 96758 w 96905"/>
                  <a:gd name="connsiteY0" fmla="*/ 133582 h 135615"/>
                  <a:gd name="connsiteX1" fmla="*/ 96091 w 96905"/>
                  <a:gd name="connsiteY1" fmla="*/ 135202 h 135615"/>
                  <a:gd name="connsiteX2" fmla="*/ 93939 w 96905"/>
                  <a:gd name="connsiteY2" fmla="*/ 135238 h 135615"/>
                  <a:gd name="connsiteX3" fmla="*/ 93901 w 96905"/>
                  <a:gd name="connsiteY3" fmla="*/ 135202 h 135615"/>
                  <a:gd name="connsiteX4" fmla="*/ 79 w 96905"/>
                  <a:gd name="connsiteY4" fmla="*/ 2423 h 135615"/>
                  <a:gd name="connsiteX5" fmla="*/ 756 w 96905"/>
                  <a:gd name="connsiteY5" fmla="*/ 236 h 135615"/>
                  <a:gd name="connsiteX6" fmla="*/ 2651 w 96905"/>
                  <a:gd name="connsiteY6" fmla="*/ 518 h 135615"/>
                  <a:gd name="connsiteX7" fmla="*/ 96472 w 96905"/>
                  <a:gd name="connsiteY7" fmla="*/ 133297 h 13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905" h="135615">
                    <a:moveTo>
                      <a:pt x="96758" y="133582"/>
                    </a:moveTo>
                    <a:cubicBezTo>
                      <a:pt x="96901" y="134209"/>
                      <a:pt x="96634" y="134856"/>
                      <a:pt x="96091" y="135202"/>
                    </a:cubicBezTo>
                    <a:cubicBezTo>
                      <a:pt x="95510" y="135806"/>
                      <a:pt x="94539" y="135823"/>
                      <a:pt x="93939" y="135238"/>
                    </a:cubicBezTo>
                    <a:cubicBezTo>
                      <a:pt x="93920" y="135225"/>
                      <a:pt x="93910" y="135214"/>
                      <a:pt x="93901" y="135202"/>
                    </a:cubicBezTo>
                    <a:lnTo>
                      <a:pt x="79" y="2423"/>
                    </a:lnTo>
                    <a:cubicBezTo>
                      <a:pt x="-340" y="1632"/>
                      <a:pt x="-35" y="652"/>
                      <a:pt x="756" y="236"/>
                    </a:cubicBezTo>
                    <a:cubicBezTo>
                      <a:pt x="1384" y="-92"/>
                      <a:pt x="2146" y="22"/>
                      <a:pt x="2651" y="518"/>
                    </a:cubicBezTo>
                    <a:lnTo>
                      <a:pt x="96472" y="133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4" name="MG-任意多边形 1043" hidden="1"/>
              <p:cNvSpPr/>
              <p:nvPr>
                <p:custDataLst>
                  <p:tags r:id="rId1033"/>
                </p:custDataLst>
              </p:nvPr>
            </p:nvSpPr>
            <p:spPr>
              <a:xfrm>
                <a:off x="10142450" y="1396239"/>
                <a:ext cx="87934" cy="89610"/>
              </a:xfrm>
              <a:custGeom>
                <a:avLst/>
                <a:gdLst>
                  <a:gd name="connsiteX0" fmla="*/ 87794 w 87934"/>
                  <a:gd name="connsiteY0" fmla="*/ 86481 h 89610"/>
                  <a:gd name="connsiteX1" fmla="*/ 85479 w 87934"/>
                  <a:gd name="connsiteY1" fmla="*/ 89628 h 89610"/>
                  <a:gd name="connsiteX2" fmla="*/ 83222 w 87934"/>
                  <a:gd name="connsiteY2" fmla="*/ 88957 h 89610"/>
                  <a:gd name="connsiteX3" fmla="*/ 735 w 87934"/>
                  <a:gd name="connsiteY3" fmla="*/ 4661 h 89610"/>
                  <a:gd name="connsiteX4" fmla="*/ 554 w 87934"/>
                  <a:gd name="connsiteY4" fmla="*/ 1028 h 89610"/>
                  <a:gd name="connsiteX5" fmla="*/ 735 w 87934"/>
                  <a:gd name="connsiteY5" fmla="*/ 851 h 89610"/>
                  <a:gd name="connsiteX6" fmla="*/ 4507 w 87934"/>
                  <a:gd name="connsiteY6" fmla="*/ 813 h 89610"/>
                  <a:gd name="connsiteX7" fmla="*/ 4545 w 87934"/>
                  <a:gd name="connsiteY7" fmla="*/ 851 h 89610"/>
                  <a:gd name="connsiteX8" fmla="*/ 86936 w 87934"/>
                  <a:gd name="connsiteY8" fmla="*/ 85147 h 89610"/>
                  <a:gd name="connsiteX9" fmla="*/ 87794 w 87934"/>
                  <a:gd name="connsiteY9" fmla="*/ 86481 h 8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934" h="89610">
                    <a:moveTo>
                      <a:pt x="87794" y="86481"/>
                    </a:moveTo>
                    <a:cubicBezTo>
                      <a:pt x="88022" y="87988"/>
                      <a:pt x="86993" y="89398"/>
                      <a:pt x="85479" y="89628"/>
                    </a:cubicBezTo>
                    <a:cubicBezTo>
                      <a:pt x="84669" y="89753"/>
                      <a:pt x="83841" y="89507"/>
                      <a:pt x="83222" y="88957"/>
                    </a:cubicBezTo>
                    <a:lnTo>
                      <a:pt x="735" y="4661"/>
                    </a:lnTo>
                    <a:cubicBezTo>
                      <a:pt x="-313" y="3706"/>
                      <a:pt x="-398" y="2080"/>
                      <a:pt x="554" y="1028"/>
                    </a:cubicBezTo>
                    <a:cubicBezTo>
                      <a:pt x="611" y="966"/>
                      <a:pt x="668" y="907"/>
                      <a:pt x="735" y="851"/>
                    </a:cubicBezTo>
                    <a:cubicBezTo>
                      <a:pt x="1764" y="-202"/>
                      <a:pt x="3450" y="-219"/>
                      <a:pt x="4507" y="813"/>
                    </a:cubicBezTo>
                    <a:cubicBezTo>
                      <a:pt x="4516" y="825"/>
                      <a:pt x="4536" y="837"/>
                      <a:pt x="4545" y="851"/>
                    </a:cubicBezTo>
                    <a:lnTo>
                      <a:pt x="86936" y="85147"/>
                    </a:lnTo>
                    <a:cubicBezTo>
                      <a:pt x="87346" y="85498"/>
                      <a:pt x="87641" y="85961"/>
                      <a:pt x="87794" y="86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5" name="MG-任意多边形 1044" hidden="1"/>
              <p:cNvSpPr/>
              <p:nvPr>
                <p:custDataLst>
                  <p:tags r:id="rId1034"/>
                </p:custDataLst>
              </p:nvPr>
            </p:nvSpPr>
            <p:spPr>
              <a:xfrm>
                <a:off x="10225292" y="1333298"/>
                <a:ext cx="20871" cy="152288"/>
              </a:xfrm>
              <a:custGeom>
                <a:avLst/>
                <a:gdLst>
                  <a:gd name="connsiteX0" fmla="*/ 20763 w 20871"/>
                  <a:gd name="connsiteY0" fmla="*/ 1593 h 152288"/>
                  <a:gd name="connsiteX1" fmla="*/ 20763 w 20871"/>
                  <a:gd name="connsiteY1" fmla="*/ 2355 h 152288"/>
                  <a:gd name="connsiteX2" fmla="*/ 4666 w 20871"/>
                  <a:gd name="connsiteY2" fmla="*/ 150183 h 152288"/>
                  <a:gd name="connsiteX3" fmla="*/ 2046 w 20871"/>
                  <a:gd name="connsiteY3" fmla="*/ 152326 h 152288"/>
                  <a:gd name="connsiteX4" fmla="*/ -96 w 20871"/>
                  <a:gd name="connsiteY4" fmla="*/ 149707 h 152288"/>
                  <a:gd name="connsiteX5" fmla="*/ 16001 w 20871"/>
                  <a:gd name="connsiteY5" fmla="*/ 2165 h 152288"/>
                  <a:gd name="connsiteX6" fmla="*/ 18629 w 20871"/>
                  <a:gd name="connsiteY6" fmla="*/ 65 h 152288"/>
                  <a:gd name="connsiteX7" fmla="*/ 18668 w 20871"/>
                  <a:gd name="connsiteY7" fmla="*/ 69 h 152288"/>
                  <a:gd name="connsiteX8" fmla="*/ 20763 w 20871"/>
                  <a:gd name="connsiteY8" fmla="*/ 1593 h 152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71" h="152288">
                    <a:moveTo>
                      <a:pt x="20763" y="1593"/>
                    </a:moveTo>
                    <a:lnTo>
                      <a:pt x="20763" y="2355"/>
                    </a:lnTo>
                    <a:lnTo>
                      <a:pt x="4666" y="150183"/>
                    </a:lnTo>
                    <a:cubicBezTo>
                      <a:pt x="4533" y="151498"/>
                      <a:pt x="3361" y="152458"/>
                      <a:pt x="2046" y="152326"/>
                    </a:cubicBezTo>
                    <a:cubicBezTo>
                      <a:pt x="732" y="152195"/>
                      <a:pt x="-230" y="151022"/>
                      <a:pt x="-96" y="149707"/>
                    </a:cubicBezTo>
                    <a:lnTo>
                      <a:pt x="16001" y="2165"/>
                    </a:lnTo>
                    <a:cubicBezTo>
                      <a:pt x="16144" y="858"/>
                      <a:pt x="17325" y="-82"/>
                      <a:pt x="18629" y="65"/>
                    </a:cubicBezTo>
                    <a:cubicBezTo>
                      <a:pt x="18649" y="66"/>
                      <a:pt x="18658" y="67"/>
                      <a:pt x="18668" y="69"/>
                    </a:cubicBezTo>
                    <a:cubicBezTo>
                      <a:pt x="19601" y="142"/>
                      <a:pt x="20411" y="731"/>
                      <a:pt x="20763" y="15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6" name="MG-任意多边形 1045" hidden="1"/>
              <p:cNvSpPr/>
              <p:nvPr>
                <p:custDataLst>
                  <p:tags r:id="rId1035"/>
                </p:custDataLst>
              </p:nvPr>
            </p:nvSpPr>
            <p:spPr>
              <a:xfrm>
                <a:off x="10149686" y="1374850"/>
                <a:ext cx="79574" cy="110100"/>
              </a:xfrm>
              <a:custGeom>
                <a:avLst/>
                <a:gdLst>
                  <a:gd name="connsiteX0" fmla="*/ 79414 w 79574"/>
                  <a:gd name="connsiteY0" fmla="*/ 108059 h 110100"/>
                  <a:gd name="connsiteX1" fmla="*/ 78843 w 79574"/>
                  <a:gd name="connsiteY1" fmla="*/ 109679 h 110100"/>
                  <a:gd name="connsiteX2" fmla="*/ 76557 w 79574"/>
                  <a:gd name="connsiteY2" fmla="*/ 109679 h 110100"/>
                  <a:gd name="connsiteX3" fmla="*/ 357 w 79574"/>
                  <a:gd name="connsiteY3" fmla="*/ 2713 h 110100"/>
                  <a:gd name="connsiteX4" fmla="*/ 319 w 79574"/>
                  <a:gd name="connsiteY4" fmla="*/ 558 h 110100"/>
                  <a:gd name="connsiteX5" fmla="*/ 357 w 79574"/>
                  <a:gd name="connsiteY5" fmla="*/ 522 h 110100"/>
                  <a:gd name="connsiteX6" fmla="*/ 2643 w 79574"/>
                  <a:gd name="connsiteY6" fmla="*/ 522 h 110100"/>
                  <a:gd name="connsiteX7" fmla="*/ 79319 w 79574"/>
                  <a:gd name="connsiteY7" fmla="*/ 107583 h 110100"/>
                  <a:gd name="connsiteX8" fmla="*/ 79414 w 79574"/>
                  <a:gd name="connsiteY8" fmla="*/ 108059 h 11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574" h="110100">
                    <a:moveTo>
                      <a:pt x="79414" y="108059"/>
                    </a:moveTo>
                    <a:cubicBezTo>
                      <a:pt x="79576" y="108665"/>
                      <a:pt x="79348" y="109308"/>
                      <a:pt x="78843" y="109679"/>
                    </a:cubicBezTo>
                    <a:cubicBezTo>
                      <a:pt x="78214" y="110308"/>
                      <a:pt x="77186" y="110308"/>
                      <a:pt x="76557" y="109679"/>
                    </a:cubicBezTo>
                    <a:lnTo>
                      <a:pt x="357" y="2713"/>
                    </a:lnTo>
                    <a:cubicBezTo>
                      <a:pt x="-253" y="2128"/>
                      <a:pt x="-262" y="1163"/>
                      <a:pt x="319" y="558"/>
                    </a:cubicBezTo>
                    <a:cubicBezTo>
                      <a:pt x="328" y="546"/>
                      <a:pt x="347" y="534"/>
                      <a:pt x="357" y="522"/>
                    </a:cubicBezTo>
                    <a:cubicBezTo>
                      <a:pt x="986" y="-107"/>
                      <a:pt x="2014" y="-107"/>
                      <a:pt x="2643" y="522"/>
                    </a:cubicBezTo>
                    <a:lnTo>
                      <a:pt x="79319" y="107583"/>
                    </a:lnTo>
                    <a:cubicBezTo>
                      <a:pt x="79376" y="107735"/>
                      <a:pt x="79414" y="107897"/>
                      <a:pt x="79414" y="1080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7" name="MG-任意多边形 1046" hidden="1"/>
              <p:cNvSpPr/>
              <p:nvPr>
                <p:custDataLst>
                  <p:tags r:id="rId1036"/>
                </p:custDataLst>
              </p:nvPr>
            </p:nvSpPr>
            <p:spPr>
              <a:xfrm>
                <a:off x="10225827" y="1481257"/>
                <a:ext cx="133219" cy="57402"/>
              </a:xfrm>
              <a:custGeom>
                <a:avLst/>
                <a:gdLst>
                  <a:gd name="connsiteX0" fmla="*/ 133003 w 133219"/>
                  <a:gd name="connsiteY0" fmla="*/ 55088 h 57402"/>
                  <a:gd name="connsiteX1" fmla="*/ 133003 w 133219"/>
                  <a:gd name="connsiteY1" fmla="*/ 56231 h 57402"/>
                  <a:gd name="connsiteX2" fmla="*/ 130546 w 133219"/>
                  <a:gd name="connsiteY2" fmla="*/ 57325 h 57402"/>
                  <a:gd name="connsiteX3" fmla="*/ 130432 w 133219"/>
                  <a:gd name="connsiteY3" fmla="*/ 57279 h 57402"/>
                  <a:gd name="connsiteX4" fmla="*/ 1082 w 133219"/>
                  <a:gd name="connsiteY4" fmla="*/ 3843 h 57402"/>
                  <a:gd name="connsiteX5" fmla="*/ 34 w 133219"/>
                  <a:gd name="connsiteY5" fmla="*/ 1272 h 57402"/>
                  <a:gd name="connsiteX6" fmla="*/ 2501 w 133219"/>
                  <a:gd name="connsiteY6" fmla="*/ 177 h 57402"/>
                  <a:gd name="connsiteX7" fmla="*/ 2606 w 133219"/>
                  <a:gd name="connsiteY7" fmla="*/ 224 h 57402"/>
                  <a:gd name="connsiteX8" fmla="*/ 131860 w 133219"/>
                  <a:gd name="connsiteY8" fmla="*/ 53659 h 57402"/>
                  <a:gd name="connsiteX9" fmla="*/ 133003 w 133219"/>
                  <a:gd name="connsiteY9" fmla="*/ 55088 h 5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219" h="57402">
                    <a:moveTo>
                      <a:pt x="133003" y="55088"/>
                    </a:moveTo>
                    <a:cubicBezTo>
                      <a:pt x="133146" y="55457"/>
                      <a:pt x="133146" y="55862"/>
                      <a:pt x="133003" y="56231"/>
                    </a:cubicBezTo>
                    <a:cubicBezTo>
                      <a:pt x="132622" y="57213"/>
                      <a:pt x="131527" y="57703"/>
                      <a:pt x="130546" y="57325"/>
                    </a:cubicBezTo>
                    <a:cubicBezTo>
                      <a:pt x="130508" y="57311"/>
                      <a:pt x="130470" y="57295"/>
                      <a:pt x="130432" y="57279"/>
                    </a:cubicBezTo>
                    <a:lnTo>
                      <a:pt x="1082" y="3843"/>
                    </a:lnTo>
                    <a:cubicBezTo>
                      <a:pt x="101" y="3408"/>
                      <a:pt x="-366" y="2271"/>
                      <a:pt x="34" y="1272"/>
                    </a:cubicBezTo>
                    <a:cubicBezTo>
                      <a:pt x="415" y="290"/>
                      <a:pt x="1511" y="-200"/>
                      <a:pt x="2501" y="177"/>
                    </a:cubicBezTo>
                    <a:cubicBezTo>
                      <a:pt x="2530" y="192"/>
                      <a:pt x="2568" y="208"/>
                      <a:pt x="2606" y="224"/>
                    </a:cubicBezTo>
                    <a:lnTo>
                      <a:pt x="131860" y="53659"/>
                    </a:lnTo>
                    <a:cubicBezTo>
                      <a:pt x="132460" y="53910"/>
                      <a:pt x="132889" y="54448"/>
                      <a:pt x="133003" y="550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" name="MG-任意多边形 1047" hidden="1"/>
              <p:cNvSpPr/>
              <p:nvPr>
                <p:custDataLst>
                  <p:tags r:id="rId1037"/>
                </p:custDataLst>
              </p:nvPr>
            </p:nvSpPr>
            <p:spPr>
              <a:xfrm>
                <a:off x="10354908" y="1501456"/>
                <a:ext cx="124021" cy="37394"/>
              </a:xfrm>
              <a:custGeom>
                <a:avLst/>
                <a:gdLst>
                  <a:gd name="connsiteX0" fmla="*/ 123842 w 124021"/>
                  <a:gd name="connsiteY0" fmla="*/ 1742 h 37394"/>
                  <a:gd name="connsiteX1" fmla="*/ 122356 w 124021"/>
                  <a:gd name="connsiteY1" fmla="*/ 4304 h 37394"/>
                  <a:gd name="connsiteX2" fmla="*/ 122318 w 124021"/>
                  <a:gd name="connsiteY2" fmla="*/ 4314 h 37394"/>
                  <a:gd name="connsiteX3" fmla="*/ 2589 w 124021"/>
                  <a:gd name="connsiteY3" fmla="*/ 37366 h 37394"/>
                  <a:gd name="connsiteX4" fmla="*/ -30 w 124021"/>
                  <a:gd name="connsiteY4" fmla="*/ 35889 h 37394"/>
                  <a:gd name="connsiteX5" fmla="*/ 1446 w 124021"/>
                  <a:gd name="connsiteY5" fmla="*/ 33270 h 37394"/>
                  <a:gd name="connsiteX6" fmla="*/ 121080 w 124021"/>
                  <a:gd name="connsiteY6" fmla="*/ 123 h 37394"/>
                  <a:gd name="connsiteX7" fmla="*/ 123747 w 124021"/>
                  <a:gd name="connsiteY7" fmla="*/ 1647 h 37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021" h="37394">
                    <a:moveTo>
                      <a:pt x="123842" y="1742"/>
                    </a:moveTo>
                    <a:cubicBezTo>
                      <a:pt x="124138" y="2860"/>
                      <a:pt x="123471" y="4008"/>
                      <a:pt x="122356" y="4304"/>
                    </a:cubicBezTo>
                    <a:cubicBezTo>
                      <a:pt x="122347" y="4308"/>
                      <a:pt x="122328" y="4311"/>
                      <a:pt x="122318" y="4314"/>
                    </a:cubicBezTo>
                    <a:lnTo>
                      <a:pt x="2589" y="37366"/>
                    </a:lnTo>
                    <a:cubicBezTo>
                      <a:pt x="1456" y="37681"/>
                      <a:pt x="284" y="37020"/>
                      <a:pt x="-30" y="35889"/>
                    </a:cubicBezTo>
                    <a:cubicBezTo>
                      <a:pt x="-345" y="34759"/>
                      <a:pt x="313" y="33585"/>
                      <a:pt x="1446" y="33270"/>
                    </a:cubicBezTo>
                    <a:lnTo>
                      <a:pt x="121080" y="123"/>
                    </a:lnTo>
                    <a:cubicBezTo>
                      <a:pt x="122233" y="-182"/>
                      <a:pt x="123423" y="496"/>
                      <a:pt x="123747" y="16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9" name="MG-任意多边形 1048" hidden="1"/>
              <p:cNvSpPr/>
              <p:nvPr>
                <p:custDataLst>
                  <p:tags r:id="rId1038"/>
                </p:custDataLst>
              </p:nvPr>
            </p:nvSpPr>
            <p:spPr>
              <a:xfrm>
                <a:off x="10475346" y="1502350"/>
                <a:ext cx="152400" cy="99480"/>
              </a:xfrm>
              <a:custGeom>
                <a:avLst/>
                <a:gdLst>
                  <a:gd name="connsiteX0" fmla="*/ 152185 w 152400"/>
                  <a:gd name="connsiteY0" fmla="*/ 98003 h 99480"/>
                  <a:gd name="connsiteX1" fmla="*/ 152185 w 152400"/>
                  <a:gd name="connsiteY1" fmla="*/ 99146 h 99480"/>
                  <a:gd name="connsiteX2" fmla="*/ 150089 w 152400"/>
                  <a:gd name="connsiteY2" fmla="*/ 99146 h 99480"/>
                  <a:gd name="connsiteX3" fmla="*/ 642 w 152400"/>
                  <a:gd name="connsiteY3" fmla="*/ 2563 h 99480"/>
                  <a:gd name="connsiteX4" fmla="*/ 61 w 152400"/>
                  <a:gd name="connsiteY4" fmla="*/ 626 h 99480"/>
                  <a:gd name="connsiteX5" fmla="*/ 166 w 152400"/>
                  <a:gd name="connsiteY5" fmla="*/ 467 h 99480"/>
                  <a:gd name="connsiteX6" fmla="*/ 2262 w 152400"/>
                  <a:gd name="connsiteY6" fmla="*/ 467 h 99480"/>
                  <a:gd name="connsiteX7" fmla="*/ 151613 w 152400"/>
                  <a:gd name="connsiteY7" fmla="*/ 97432 h 99480"/>
                  <a:gd name="connsiteX8" fmla="*/ 152185 w 152400"/>
                  <a:gd name="connsiteY8" fmla="*/ 98003 h 9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99480">
                    <a:moveTo>
                      <a:pt x="152185" y="98003"/>
                    </a:moveTo>
                    <a:cubicBezTo>
                      <a:pt x="152328" y="98372"/>
                      <a:pt x="152328" y="98778"/>
                      <a:pt x="152185" y="99146"/>
                    </a:cubicBezTo>
                    <a:cubicBezTo>
                      <a:pt x="151585" y="99659"/>
                      <a:pt x="150689" y="99659"/>
                      <a:pt x="150089" y="99146"/>
                    </a:cubicBezTo>
                    <a:lnTo>
                      <a:pt x="642" y="2563"/>
                    </a:lnTo>
                    <a:cubicBezTo>
                      <a:pt x="-53" y="2187"/>
                      <a:pt x="-310" y="1320"/>
                      <a:pt x="61" y="626"/>
                    </a:cubicBezTo>
                    <a:cubicBezTo>
                      <a:pt x="99" y="571"/>
                      <a:pt x="128" y="518"/>
                      <a:pt x="166" y="467"/>
                    </a:cubicBezTo>
                    <a:cubicBezTo>
                      <a:pt x="756" y="-89"/>
                      <a:pt x="1671" y="-89"/>
                      <a:pt x="2262" y="467"/>
                    </a:cubicBezTo>
                    <a:lnTo>
                      <a:pt x="151613" y="97432"/>
                    </a:lnTo>
                    <a:cubicBezTo>
                      <a:pt x="151852" y="97571"/>
                      <a:pt x="152042" y="97768"/>
                      <a:pt x="152185" y="98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0" name="MG-任意多边形 1049" hidden="1"/>
              <p:cNvSpPr/>
              <p:nvPr>
                <p:custDataLst>
                  <p:tags r:id="rId1039"/>
                </p:custDataLst>
              </p:nvPr>
            </p:nvSpPr>
            <p:spPr>
              <a:xfrm>
                <a:off x="10474386" y="1417418"/>
                <a:ext cx="104538" cy="88636"/>
              </a:xfrm>
              <a:custGeom>
                <a:avLst/>
                <a:gdLst>
                  <a:gd name="connsiteX0" fmla="*/ 104377 w 104538"/>
                  <a:gd name="connsiteY0" fmla="*/ 1675 h 88636"/>
                  <a:gd name="connsiteX1" fmla="*/ 103615 w 104538"/>
                  <a:gd name="connsiteY1" fmla="*/ 3866 h 88636"/>
                  <a:gd name="connsiteX2" fmla="*/ 3793 w 104538"/>
                  <a:gd name="connsiteY2" fmla="*/ 87971 h 88636"/>
                  <a:gd name="connsiteX3" fmla="*/ 697 w 104538"/>
                  <a:gd name="connsiteY3" fmla="*/ 88115 h 88636"/>
                  <a:gd name="connsiteX4" fmla="*/ 555 w 104538"/>
                  <a:gd name="connsiteY4" fmla="*/ 87971 h 88636"/>
                  <a:gd name="connsiteX5" fmla="*/ 507 w 104538"/>
                  <a:gd name="connsiteY5" fmla="*/ 84874 h 88636"/>
                  <a:gd name="connsiteX6" fmla="*/ 555 w 104538"/>
                  <a:gd name="connsiteY6" fmla="*/ 84828 h 88636"/>
                  <a:gd name="connsiteX7" fmla="*/ 100377 w 104538"/>
                  <a:gd name="connsiteY7" fmla="*/ 722 h 88636"/>
                  <a:gd name="connsiteX8" fmla="*/ 103606 w 104538"/>
                  <a:gd name="connsiteY8" fmla="*/ 717 h 88636"/>
                  <a:gd name="connsiteX9" fmla="*/ 103615 w 104538"/>
                  <a:gd name="connsiteY9" fmla="*/ 722 h 88636"/>
                  <a:gd name="connsiteX10" fmla="*/ 104377 w 104538"/>
                  <a:gd name="connsiteY10" fmla="*/ 1675 h 8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538" h="88636">
                    <a:moveTo>
                      <a:pt x="104377" y="1675"/>
                    </a:moveTo>
                    <a:cubicBezTo>
                      <a:pt x="104558" y="2491"/>
                      <a:pt x="104263" y="3341"/>
                      <a:pt x="103615" y="3866"/>
                    </a:cubicBezTo>
                    <a:lnTo>
                      <a:pt x="3793" y="87971"/>
                    </a:lnTo>
                    <a:cubicBezTo>
                      <a:pt x="2974" y="88866"/>
                      <a:pt x="1593" y="88929"/>
                      <a:pt x="697" y="88115"/>
                    </a:cubicBezTo>
                    <a:cubicBezTo>
                      <a:pt x="650" y="88069"/>
                      <a:pt x="602" y="88022"/>
                      <a:pt x="555" y="87971"/>
                    </a:cubicBezTo>
                    <a:cubicBezTo>
                      <a:pt x="-312" y="87128"/>
                      <a:pt x="-331" y="85741"/>
                      <a:pt x="507" y="84874"/>
                    </a:cubicBezTo>
                    <a:cubicBezTo>
                      <a:pt x="526" y="84858"/>
                      <a:pt x="535" y="84843"/>
                      <a:pt x="555" y="84828"/>
                    </a:cubicBezTo>
                    <a:lnTo>
                      <a:pt x="100377" y="722"/>
                    </a:lnTo>
                    <a:cubicBezTo>
                      <a:pt x="101272" y="-172"/>
                      <a:pt x="102720" y="-174"/>
                      <a:pt x="103606" y="717"/>
                    </a:cubicBezTo>
                    <a:cubicBezTo>
                      <a:pt x="103615" y="718"/>
                      <a:pt x="103615" y="720"/>
                      <a:pt x="103615" y="722"/>
                    </a:cubicBezTo>
                    <a:cubicBezTo>
                      <a:pt x="103977" y="936"/>
                      <a:pt x="104244" y="1275"/>
                      <a:pt x="104377" y="16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1" name="MG-任意多边形 1050" hidden="1"/>
              <p:cNvSpPr/>
              <p:nvPr>
                <p:custDataLst>
                  <p:tags r:id="rId1040"/>
                </p:custDataLst>
              </p:nvPr>
            </p:nvSpPr>
            <p:spPr>
              <a:xfrm>
                <a:off x="10474472" y="1327787"/>
                <a:ext cx="59798" cy="178127"/>
              </a:xfrm>
              <a:custGeom>
                <a:avLst/>
                <a:gdLst>
                  <a:gd name="connsiteX0" fmla="*/ 59619 w 59798"/>
                  <a:gd name="connsiteY0" fmla="*/ 1865 h 178127"/>
                  <a:gd name="connsiteX1" fmla="*/ 59619 w 59798"/>
                  <a:gd name="connsiteY1" fmla="*/ 3103 h 178127"/>
                  <a:gd name="connsiteX2" fmla="*/ 4374 w 59798"/>
                  <a:gd name="connsiteY2" fmla="*/ 176554 h 178127"/>
                  <a:gd name="connsiteX3" fmla="*/ 1516 w 59798"/>
                  <a:gd name="connsiteY3" fmla="*/ 178078 h 178127"/>
                  <a:gd name="connsiteX4" fmla="*/ -8 w 59798"/>
                  <a:gd name="connsiteY4" fmla="*/ 175220 h 178127"/>
                  <a:gd name="connsiteX5" fmla="*/ 55237 w 59798"/>
                  <a:gd name="connsiteY5" fmla="*/ 1675 h 178127"/>
                  <a:gd name="connsiteX6" fmla="*/ 58085 w 59798"/>
                  <a:gd name="connsiteY6" fmla="*/ 149 h 178127"/>
                  <a:gd name="connsiteX7" fmla="*/ 58095 w 59798"/>
                  <a:gd name="connsiteY7" fmla="*/ 151 h 178127"/>
                  <a:gd name="connsiteX8" fmla="*/ 59619 w 59798"/>
                  <a:gd name="connsiteY8" fmla="*/ 1865 h 17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798" h="178127">
                    <a:moveTo>
                      <a:pt x="59619" y="1865"/>
                    </a:moveTo>
                    <a:cubicBezTo>
                      <a:pt x="59714" y="2272"/>
                      <a:pt x="59714" y="2697"/>
                      <a:pt x="59619" y="3103"/>
                    </a:cubicBezTo>
                    <a:lnTo>
                      <a:pt x="4374" y="176554"/>
                    </a:lnTo>
                    <a:cubicBezTo>
                      <a:pt x="4002" y="177763"/>
                      <a:pt x="2726" y="178446"/>
                      <a:pt x="1516" y="178078"/>
                    </a:cubicBezTo>
                    <a:cubicBezTo>
                      <a:pt x="306" y="177709"/>
                      <a:pt x="-379" y="176430"/>
                      <a:pt x="-8" y="175220"/>
                    </a:cubicBezTo>
                    <a:lnTo>
                      <a:pt x="55237" y="1675"/>
                    </a:lnTo>
                    <a:cubicBezTo>
                      <a:pt x="55599" y="466"/>
                      <a:pt x="56876" y="-217"/>
                      <a:pt x="58085" y="149"/>
                    </a:cubicBezTo>
                    <a:cubicBezTo>
                      <a:pt x="58085" y="149"/>
                      <a:pt x="58095" y="150"/>
                      <a:pt x="58095" y="151"/>
                    </a:cubicBezTo>
                    <a:cubicBezTo>
                      <a:pt x="58895" y="369"/>
                      <a:pt x="59495" y="1041"/>
                      <a:pt x="59619" y="18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2" name="MG-任意多边形 1051" hidden="1"/>
              <p:cNvSpPr/>
              <p:nvPr>
                <p:custDataLst>
                  <p:tags r:id="rId1041"/>
                </p:custDataLst>
              </p:nvPr>
            </p:nvSpPr>
            <p:spPr>
              <a:xfrm>
                <a:off x="10475418" y="1501814"/>
                <a:ext cx="29280" cy="182122"/>
              </a:xfrm>
              <a:custGeom>
                <a:avLst/>
                <a:gdLst>
                  <a:gd name="connsiteX0" fmla="*/ 3047 w 29280"/>
                  <a:gd name="connsiteY0" fmla="*/ 1479 h 182122"/>
                  <a:gd name="connsiteX1" fmla="*/ 3047 w 29280"/>
                  <a:gd name="connsiteY1" fmla="*/ 1479 h 182122"/>
                  <a:gd name="connsiteX2" fmla="*/ 29145 w 29280"/>
                  <a:gd name="connsiteY2" fmla="*/ 180073 h 182122"/>
                  <a:gd name="connsiteX3" fmla="*/ 27669 w 29280"/>
                  <a:gd name="connsiteY3" fmla="*/ 182161 h 182122"/>
                  <a:gd name="connsiteX4" fmla="*/ 27621 w 29280"/>
                  <a:gd name="connsiteY4" fmla="*/ 182168 h 182122"/>
                  <a:gd name="connsiteX5" fmla="*/ 25525 w 29280"/>
                  <a:gd name="connsiteY5" fmla="*/ 180549 h 182122"/>
                  <a:gd name="connsiteX6" fmla="*/ -97 w 29280"/>
                  <a:gd name="connsiteY6" fmla="*/ 2146 h 182122"/>
                  <a:gd name="connsiteX7" fmla="*/ 1523 w 29280"/>
                  <a:gd name="connsiteY7" fmla="*/ 50 h 182122"/>
                  <a:gd name="connsiteX8" fmla="*/ 3047 w 29280"/>
                  <a:gd name="connsiteY8" fmla="*/ 1479 h 18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280" h="182122">
                    <a:moveTo>
                      <a:pt x="3047" y="1479"/>
                    </a:moveTo>
                    <a:lnTo>
                      <a:pt x="3047" y="1479"/>
                    </a:lnTo>
                    <a:lnTo>
                      <a:pt x="29145" y="180073"/>
                    </a:lnTo>
                    <a:cubicBezTo>
                      <a:pt x="29316" y="181057"/>
                      <a:pt x="28650" y="181993"/>
                      <a:pt x="27669" y="182161"/>
                    </a:cubicBezTo>
                    <a:cubicBezTo>
                      <a:pt x="27649" y="182163"/>
                      <a:pt x="27640" y="182166"/>
                      <a:pt x="27621" y="182168"/>
                    </a:cubicBezTo>
                    <a:cubicBezTo>
                      <a:pt x="26611" y="182234"/>
                      <a:pt x="25716" y="181539"/>
                      <a:pt x="25525" y="180549"/>
                    </a:cubicBezTo>
                    <a:lnTo>
                      <a:pt x="-97" y="2146"/>
                    </a:lnTo>
                    <a:cubicBezTo>
                      <a:pt x="-211" y="1124"/>
                      <a:pt x="503" y="198"/>
                      <a:pt x="1523" y="50"/>
                    </a:cubicBezTo>
                    <a:cubicBezTo>
                      <a:pt x="2284" y="156"/>
                      <a:pt x="2894" y="728"/>
                      <a:pt x="3047" y="1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3" name="MG-任意多边形 1052" hidden="1"/>
              <p:cNvSpPr/>
              <p:nvPr>
                <p:custDataLst>
                  <p:tags r:id="rId1042"/>
                </p:custDataLst>
              </p:nvPr>
            </p:nvSpPr>
            <p:spPr>
              <a:xfrm>
                <a:off x="10500595" y="1598677"/>
                <a:ext cx="127937" cy="85481"/>
              </a:xfrm>
              <a:custGeom>
                <a:avLst/>
                <a:gdLst>
                  <a:gd name="connsiteX0" fmla="*/ 127793 w 127937"/>
                  <a:gd name="connsiteY0" fmla="*/ 1581 h 85481"/>
                  <a:gd name="connsiteX1" fmla="*/ 126936 w 127937"/>
                  <a:gd name="connsiteY1" fmla="*/ 3676 h 85481"/>
                  <a:gd name="connsiteX2" fmla="*/ 3111 w 127937"/>
                  <a:gd name="connsiteY2" fmla="*/ 85115 h 85481"/>
                  <a:gd name="connsiteX3" fmla="*/ 301 w 127937"/>
                  <a:gd name="connsiteY3" fmla="*/ 84752 h 85481"/>
                  <a:gd name="connsiteX4" fmla="*/ 673 w 127937"/>
                  <a:gd name="connsiteY4" fmla="*/ 81947 h 85481"/>
                  <a:gd name="connsiteX5" fmla="*/ 920 w 127937"/>
                  <a:gd name="connsiteY5" fmla="*/ 81781 h 85481"/>
                  <a:gd name="connsiteX6" fmla="*/ 124745 w 127937"/>
                  <a:gd name="connsiteY6" fmla="*/ 342 h 85481"/>
                  <a:gd name="connsiteX7" fmla="*/ 127508 w 127937"/>
                  <a:gd name="connsiteY7" fmla="*/ 914 h 8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937" h="85481">
                    <a:moveTo>
                      <a:pt x="127793" y="1581"/>
                    </a:moveTo>
                    <a:cubicBezTo>
                      <a:pt x="127946" y="2386"/>
                      <a:pt x="127603" y="3206"/>
                      <a:pt x="126936" y="3676"/>
                    </a:cubicBezTo>
                    <a:lnTo>
                      <a:pt x="3111" y="85115"/>
                    </a:lnTo>
                    <a:cubicBezTo>
                      <a:pt x="2235" y="85789"/>
                      <a:pt x="978" y="85627"/>
                      <a:pt x="301" y="84752"/>
                    </a:cubicBezTo>
                    <a:cubicBezTo>
                      <a:pt x="-365" y="83877"/>
                      <a:pt x="-203" y="82621"/>
                      <a:pt x="673" y="81947"/>
                    </a:cubicBezTo>
                    <a:cubicBezTo>
                      <a:pt x="749" y="81885"/>
                      <a:pt x="835" y="81830"/>
                      <a:pt x="920" y="81781"/>
                    </a:cubicBezTo>
                    <a:lnTo>
                      <a:pt x="124745" y="342"/>
                    </a:lnTo>
                    <a:cubicBezTo>
                      <a:pt x="125679" y="-208"/>
                      <a:pt x="126870" y="39"/>
                      <a:pt x="127508" y="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4" name="MG-任意多边形 1053" hidden="1"/>
              <p:cNvSpPr/>
              <p:nvPr>
                <p:custDataLst>
                  <p:tags r:id="rId1043"/>
                </p:custDataLst>
              </p:nvPr>
            </p:nvSpPr>
            <p:spPr>
              <a:xfrm>
                <a:off x="10500858" y="1670309"/>
                <a:ext cx="144415" cy="12674"/>
              </a:xfrm>
              <a:custGeom>
                <a:avLst/>
                <a:gdLst>
                  <a:gd name="connsiteX0" fmla="*/ 144294 w 144415"/>
                  <a:gd name="connsiteY0" fmla="*/ 1577 h 12674"/>
                  <a:gd name="connsiteX1" fmla="*/ 144294 w 144415"/>
                  <a:gd name="connsiteY1" fmla="*/ 1577 h 12674"/>
                  <a:gd name="connsiteX2" fmla="*/ 143065 w 144415"/>
                  <a:gd name="connsiteY2" fmla="*/ 3184 h 12674"/>
                  <a:gd name="connsiteX3" fmla="*/ 142865 w 144415"/>
                  <a:gd name="connsiteY3" fmla="*/ 3196 h 12674"/>
                  <a:gd name="connsiteX4" fmla="*/ 1609 w 144415"/>
                  <a:gd name="connsiteY4" fmla="*/ 12721 h 12674"/>
                  <a:gd name="connsiteX5" fmla="*/ -105 w 144415"/>
                  <a:gd name="connsiteY5" fmla="*/ 11293 h 12674"/>
                  <a:gd name="connsiteX6" fmla="*/ 1323 w 144415"/>
                  <a:gd name="connsiteY6" fmla="*/ 9578 h 12674"/>
                  <a:gd name="connsiteX7" fmla="*/ 142674 w 144415"/>
                  <a:gd name="connsiteY7" fmla="*/ 53 h 12674"/>
                  <a:gd name="connsiteX8" fmla="*/ 144294 w 144415"/>
                  <a:gd name="connsiteY8" fmla="*/ 1479 h 12674"/>
                  <a:gd name="connsiteX9" fmla="*/ 144294 w 144415"/>
                  <a:gd name="connsiteY9" fmla="*/ 1577 h 1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415" h="12674">
                    <a:moveTo>
                      <a:pt x="144294" y="1577"/>
                    </a:moveTo>
                    <a:lnTo>
                      <a:pt x="144294" y="1577"/>
                    </a:lnTo>
                    <a:cubicBezTo>
                      <a:pt x="144398" y="2359"/>
                      <a:pt x="143846" y="3078"/>
                      <a:pt x="143065" y="3184"/>
                    </a:cubicBezTo>
                    <a:cubicBezTo>
                      <a:pt x="142998" y="3192"/>
                      <a:pt x="142932" y="3197"/>
                      <a:pt x="142865" y="3196"/>
                    </a:cubicBezTo>
                    <a:lnTo>
                      <a:pt x="1609" y="12721"/>
                    </a:lnTo>
                    <a:cubicBezTo>
                      <a:pt x="752" y="12777"/>
                      <a:pt x="-10" y="12150"/>
                      <a:pt x="-105" y="11293"/>
                    </a:cubicBezTo>
                    <a:cubicBezTo>
                      <a:pt x="-162" y="10431"/>
                      <a:pt x="466" y="9678"/>
                      <a:pt x="1323" y="9578"/>
                    </a:cubicBezTo>
                    <a:lnTo>
                      <a:pt x="142674" y="53"/>
                    </a:lnTo>
                    <a:cubicBezTo>
                      <a:pt x="143513" y="1"/>
                      <a:pt x="144237" y="639"/>
                      <a:pt x="144294" y="1479"/>
                    </a:cubicBezTo>
                    <a:cubicBezTo>
                      <a:pt x="144294" y="1511"/>
                      <a:pt x="144294" y="1545"/>
                      <a:pt x="144294" y="1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5" name="MG-任意多边形 1054" hidden="1"/>
              <p:cNvSpPr/>
              <p:nvPr>
                <p:custDataLst>
                  <p:tags r:id="rId1044"/>
                </p:custDataLst>
              </p:nvPr>
            </p:nvSpPr>
            <p:spPr>
              <a:xfrm>
                <a:off x="10624050" y="1598901"/>
                <a:ext cx="21838" cy="75323"/>
              </a:xfrm>
              <a:custGeom>
                <a:avLst/>
                <a:gdLst>
                  <a:gd name="connsiteX0" fmla="*/ 21674 w 21838"/>
                  <a:gd name="connsiteY0" fmla="*/ 72794 h 75323"/>
                  <a:gd name="connsiteX1" fmla="*/ 20102 w 21838"/>
                  <a:gd name="connsiteY1" fmla="*/ 75319 h 75323"/>
                  <a:gd name="connsiteX2" fmla="*/ 17578 w 21838"/>
                  <a:gd name="connsiteY2" fmla="*/ 73747 h 75323"/>
                  <a:gd name="connsiteX3" fmla="*/ -43 w 21838"/>
                  <a:gd name="connsiteY3" fmla="*/ 2690 h 75323"/>
                  <a:gd name="connsiteX4" fmla="*/ 1471 w 21838"/>
                  <a:gd name="connsiteY4" fmla="*/ 142 h 75323"/>
                  <a:gd name="connsiteX5" fmla="*/ 1576 w 21838"/>
                  <a:gd name="connsiteY5" fmla="*/ 119 h 75323"/>
                  <a:gd name="connsiteX6" fmla="*/ 4024 w 21838"/>
                  <a:gd name="connsiteY6" fmla="*/ 1532 h 75323"/>
                  <a:gd name="connsiteX7" fmla="*/ 4052 w 21838"/>
                  <a:gd name="connsiteY7" fmla="*/ 1643 h 75323"/>
                  <a:gd name="connsiteX8" fmla="*/ 21674 w 21838"/>
                  <a:gd name="connsiteY8" fmla="*/ 73175 h 7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38" h="75323">
                    <a:moveTo>
                      <a:pt x="21674" y="72794"/>
                    </a:moveTo>
                    <a:cubicBezTo>
                      <a:pt x="21940" y="73925"/>
                      <a:pt x="21235" y="75056"/>
                      <a:pt x="20102" y="75319"/>
                    </a:cubicBezTo>
                    <a:cubicBezTo>
                      <a:pt x="18969" y="75581"/>
                      <a:pt x="17844" y="74878"/>
                      <a:pt x="17578" y="73747"/>
                    </a:cubicBezTo>
                    <a:lnTo>
                      <a:pt x="-43" y="2690"/>
                    </a:lnTo>
                    <a:cubicBezTo>
                      <a:pt x="-329" y="1569"/>
                      <a:pt x="347" y="428"/>
                      <a:pt x="1471" y="142"/>
                    </a:cubicBezTo>
                    <a:cubicBezTo>
                      <a:pt x="1509" y="134"/>
                      <a:pt x="1538" y="125"/>
                      <a:pt x="1576" y="119"/>
                    </a:cubicBezTo>
                    <a:cubicBezTo>
                      <a:pt x="2643" y="-167"/>
                      <a:pt x="3738" y="465"/>
                      <a:pt x="4024" y="1532"/>
                    </a:cubicBezTo>
                    <a:cubicBezTo>
                      <a:pt x="4033" y="1569"/>
                      <a:pt x="4043" y="1606"/>
                      <a:pt x="4052" y="1643"/>
                    </a:cubicBezTo>
                    <a:lnTo>
                      <a:pt x="21674" y="731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6" name="MG-任意多边形 1055" hidden="1"/>
              <p:cNvSpPr/>
              <p:nvPr>
                <p:custDataLst>
                  <p:tags r:id="rId1045"/>
                </p:custDataLst>
              </p:nvPr>
            </p:nvSpPr>
            <p:spPr>
              <a:xfrm>
                <a:off x="10642398" y="1670598"/>
                <a:ext cx="21833" cy="171358"/>
              </a:xfrm>
              <a:custGeom>
                <a:avLst/>
                <a:gdLst>
                  <a:gd name="connsiteX0" fmla="*/ 2659 w 21833"/>
                  <a:gd name="connsiteY0" fmla="*/ 1288 h 171358"/>
                  <a:gd name="connsiteX1" fmla="*/ 2659 w 21833"/>
                  <a:gd name="connsiteY1" fmla="*/ 1288 h 171358"/>
                  <a:gd name="connsiteX2" fmla="*/ 21709 w 21833"/>
                  <a:gd name="connsiteY2" fmla="*/ 169786 h 171358"/>
                  <a:gd name="connsiteX3" fmla="*/ 20499 w 21833"/>
                  <a:gd name="connsiteY3" fmla="*/ 171401 h 171358"/>
                  <a:gd name="connsiteX4" fmla="*/ 20471 w 21833"/>
                  <a:gd name="connsiteY4" fmla="*/ 171405 h 171358"/>
                  <a:gd name="connsiteX5" fmla="*/ 18947 w 21833"/>
                  <a:gd name="connsiteY5" fmla="*/ 170167 h 171358"/>
                  <a:gd name="connsiteX6" fmla="*/ -103 w 21833"/>
                  <a:gd name="connsiteY6" fmla="*/ 1669 h 171358"/>
                  <a:gd name="connsiteX7" fmla="*/ 1135 w 21833"/>
                  <a:gd name="connsiteY7" fmla="*/ 50 h 171358"/>
                  <a:gd name="connsiteX8" fmla="*/ 2659 w 21833"/>
                  <a:gd name="connsiteY8" fmla="*/ 1288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33" h="171358">
                    <a:moveTo>
                      <a:pt x="2659" y="1288"/>
                    </a:moveTo>
                    <a:lnTo>
                      <a:pt x="2659" y="1288"/>
                    </a:lnTo>
                    <a:lnTo>
                      <a:pt x="21709" y="169786"/>
                    </a:lnTo>
                    <a:cubicBezTo>
                      <a:pt x="21823" y="170567"/>
                      <a:pt x="21280" y="171290"/>
                      <a:pt x="20499" y="171401"/>
                    </a:cubicBezTo>
                    <a:cubicBezTo>
                      <a:pt x="20490" y="171403"/>
                      <a:pt x="20480" y="171404"/>
                      <a:pt x="20471" y="171405"/>
                    </a:cubicBezTo>
                    <a:cubicBezTo>
                      <a:pt x="19718" y="171462"/>
                      <a:pt x="19042" y="170918"/>
                      <a:pt x="18947" y="170167"/>
                    </a:cubicBezTo>
                    <a:lnTo>
                      <a:pt x="-103" y="1669"/>
                    </a:lnTo>
                    <a:cubicBezTo>
                      <a:pt x="-170" y="892"/>
                      <a:pt x="373" y="194"/>
                      <a:pt x="1135" y="50"/>
                    </a:cubicBezTo>
                    <a:cubicBezTo>
                      <a:pt x="1868" y="73"/>
                      <a:pt x="2488" y="580"/>
                      <a:pt x="2659" y="1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7" name="MG-任意多边形 1056" hidden="1"/>
              <p:cNvSpPr/>
              <p:nvPr>
                <p:custDataLst>
                  <p:tags r:id="rId1046"/>
                </p:custDataLst>
              </p:nvPr>
            </p:nvSpPr>
            <p:spPr>
              <a:xfrm>
                <a:off x="10661513" y="1750519"/>
                <a:ext cx="149959" cy="91712"/>
              </a:xfrm>
              <a:custGeom>
                <a:avLst/>
                <a:gdLst>
                  <a:gd name="connsiteX0" fmla="*/ 149660 w 149959"/>
                  <a:gd name="connsiteY0" fmla="*/ 1377 h 91712"/>
                  <a:gd name="connsiteX1" fmla="*/ 148993 w 149959"/>
                  <a:gd name="connsiteY1" fmla="*/ 2901 h 91712"/>
                  <a:gd name="connsiteX2" fmla="*/ 2118 w 149959"/>
                  <a:gd name="connsiteY2" fmla="*/ 91388 h 91712"/>
                  <a:gd name="connsiteX3" fmla="*/ 118 w 149959"/>
                  <a:gd name="connsiteY3" fmla="*/ 91388 h 91712"/>
                  <a:gd name="connsiteX4" fmla="*/ 546 w 149959"/>
                  <a:gd name="connsiteY4" fmla="*/ 89414 h 91712"/>
                  <a:gd name="connsiteX5" fmla="*/ 594 w 149959"/>
                  <a:gd name="connsiteY5" fmla="*/ 89388 h 91712"/>
                  <a:gd name="connsiteX6" fmla="*/ 147850 w 149959"/>
                  <a:gd name="connsiteY6" fmla="*/ 424 h 91712"/>
                  <a:gd name="connsiteX7" fmla="*/ 149851 w 149959"/>
                  <a:gd name="connsiteY7" fmla="*/ 424 h 9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959" h="91712">
                    <a:moveTo>
                      <a:pt x="149660" y="1377"/>
                    </a:moveTo>
                    <a:cubicBezTo>
                      <a:pt x="149784" y="1975"/>
                      <a:pt x="149517" y="2588"/>
                      <a:pt x="148993" y="2901"/>
                    </a:cubicBezTo>
                    <a:lnTo>
                      <a:pt x="2118" y="91388"/>
                    </a:lnTo>
                    <a:cubicBezTo>
                      <a:pt x="1547" y="91887"/>
                      <a:pt x="689" y="91887"/>
                      <a:pt x="118" y="91388"/>
                    </a:cubicBezTo>
                    <a:cubicBezTo>
                      <a:pt x="-311" y="90723"/>
                      <a:pt x="-111" y="89840"/>
                      <a:pt x="546" y="89414"/>
                    </a:cubicBezTo>
                    <a:cubicBezTo>
                      <a:pt x="565" y="89405"/>
                      <a:pt x="584" y="89396"/>
                      <a:pt x="594" y="89388"/>
                    </a:cubicBezTo>
                    <a:lnTo>
                      <a:pt x="147850" y="424"/>
                    </a:lnTo>
                    <a:cubicBezTo>
                      <a:pt x="148422" y="-75"/>
                      <a:pt x="149279" y="-75"/>
                      <a:pt x="149851" y="4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8" name="MG-任意多边形 1057" hidden="1"/>
              <p:cNvSpPr/>
              <p:nvPr>
                <p:custDataLst>
                  <p:tags r:id="rId1047"/>
                </p:custDataLst>
              </p:nvPr>
            </p:nvSpPr>
            <p:spPr>
              <a:xfrm>
                <a:off x="10660210" y="1770380"/>
                <a:ext cx="45865" cy="72969"/>
              </a:xfrm>
              <a:custGeom>
                <a:avLst/>
                <a:gdLst>
                  <a:gd name="connsiteX0" fmla="*/ 45521 w 45865"/>
                  <a:gd name="connsiteY0" fmla="*/ 2661 h 72969"/>
                  <a:gd name="connsiteX1" fmla="*/ 45521 w 45865"/>
                  <a:gd name="connsiteY1" fmla="*/ 4852 h 72969"/>
                  <a:gd name="connsiteX2" fmla="*/ 5706 w 45865"/>
                  <a:gd name="connsiteY2" fmla="*/ 71527 h 72969"/>
                  <a:gd name="connsiteX3" fmla="*/ 1420 w 45865"/>
                  <a:gd name="connsiteY3" fmla="*/ 72574 h 72969"/>
                  <a:gd name="connsiteX4" fmla="*/ 296 w 45865"/>
                  <a:gd name="connsiteY4" fmla="*/ 68413 h 72969"/>
                  <a:gd name="connsiteX5" fmla="*/ 373 w 45865"/>
                  <a:gd name="connsiteY5" fmla="*/ 68288 h 72969"/>
                  <a:gd name="connsiteX6" fmla="*/ 40187 w 45865"/>
                  <a:gd name="connsiteY6" fmla="*/ 1613 h 72969"/>
                  <a:gd name="connsiteX7" fmla="*/ 44473 w 45865"/>
                  <a:gd name="connsiteY7" fmla="*/ 470 h 72969"/>
                  <a:gd name="connsiteX8" fmla="*/ 45521 w 45865"/>
                  <a:gd name="connsiteY8" fmla="*/ 2661 h 7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65" h="72969">
                    <a:moveTo>
                      <a:pt x="45521" y="2661"/>
                    </a:moveTo>
                    <a:cubicBezTo>
                      <a:pt x="45835" y="3357"/>
                      <a:pt x="45835" y="4155"/>
                      <a:pt x="45521" y="4852"/>
                    </a:cubicBezTo>
                    <a:lnTo>
                      <a:pt x="5706" y="71527"/>
                    </a:lnTo>
                    <a:cubicBezTo>
                      <a:pt x="4802" y="72989"/>
                      <a:pt x="2896" y="73456"/>
                      <a:pt x="1420" y="72574"/>
                    </a:cubicBezTo>
                    <a:cubicBezTo>
                      <a:pt x="-37" y="71735"/>
                      <a:pt x="-542" y="69872"/>
                      <a:pt x="296" y="68413"/>
                    </a:cubicBezTo>
                    <a:cubicBezTo>
                      <a:pt x="325" y="68371"/>
                      <a:pt x="344" y="68329"/>
                      <a:pt x="373" y="68288"/>
                    </a:cubicBezTo>
                    <a:lnTo>
                      <a:pt x="40187" y="1613"/>
                    </a:lnTo>
                    <a:cubicBezTo>
                      <a:pt x="41054" y="117"/>
                      <a:pt x="42978" y="-394"/>
                      <a:pt x="44473" y="470"/>
                    </a:cubicBezTo>
                    <a:cubicBezTo>
                      <a:pt x="45092" y="1037"/>
                      <a:pt x="45473" y="1823"/>
                      <a:pt x="45521" y="26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9" name="MG-任意多边形 1058" hidden="1"/>
              <p:cNvSpPr/>
              <p:nvPr>
                <p:custDataLst>
                  <p:tags r:id="rId1048"/>
                </p:custDataLst>
              </p:nvPr>
            </p:nvSpPr>
            <p:spPr>
              <a:xfrm>
                <a:off x="10661002" y="1838636"/>
                <a:ext cx="85192" cy="80315"/>
              </a:xfrm>
              <a:custGeom>
                <a:avLst/>
                <a:gdLst>
                  <a:gd name="connsiteX0" fmla="*/ 85020 w 85192"/>
                  <a:gd name="connsiteY0" fmla="*/ 77947 h 80315"/>
                  <a:gd name="connsiteX1" fmla="*/ 84543 w 85192"/>
                  <a:gd name="connsiteY1" fmla="*/ 79756 h 80315"/>
                  <a:gd name="connsiteX2" fmla="*/ 81591 w 85192"/>
                  <a:gd name="connsiteY2" fmla="*/ 79756 h 80315"/>
                  <a:gd name="connsiteX3" fmla="*/ 438 w 85192"/>
                  <a:gd name="connsiteY3" fmla="*/ 3556 h 80315"/>
                  <a:gd name="connsiteX4" fmla="*/ 571 w 85192"/>
                  <a:gd name="connsiteY4" fmla="*/ 596 h 80315"/>
                  <a:gd name="connsiteX5" fmla="*/ 3295 w 85192"/>
                  <a:gd name="connsiteY5" fmla="*/ 508 h 80315"/>
                  <a:gd name="connsiteX6" fmla="*/ 84448 w 85192"/>
                  <a:gd name="connsiteY6" fmla="*/ 76708 h 80315"/>
                  <a:gd name="connsiteX7" fmla="*/ 85020 w 85192"/>
                  <a:gd name="connsiteY7" fmla="*/ 77947 h 80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92" h="80315">
                    <a:moveTo>
                      <a:pt x="85020" y="77947"/>
                    </a:moveTo>
                    <a:cubicBezTo>
                      <a:pt x="85191" y="78592"/>
                      <a:pt x="85010" y="79278"/>
                      <a:pt x="84543" y="79756"/>
                    </a:cubicBezTo>
                    <a:cubicBezTo>
                      <a:pt x="83724" y="80568"/>
                      <a:pt x="82410" y="80568"/>
                      <a:pt x="81591" y="79756"/>
                    </a:cubicBezTo>
                    <a:lnTo>
                      <a:pt x="438" y="3556"/>
                    </a:lnTo>
                    <a:cubicBezTo>
                      <a:pt x="-343" y="2701"/>
                      <a:pt x="-277" y="1375"/>
                      <a:pt x="571" y="596"/>
                    </a:cubicBezTo>
                    <a:cubicBezTo>
                      <a:pt x="1333" y="-97"/>
                      <a:pt x="2495" y="-135"/>
                      <a:pt x="3295" y="508"/>
                    </a:cubicBezTo>
                    <a:lnTo>
                      <a:pt x="84448" y="76708"/>
                    </a:lnTo>
                    <a:cubicBezTo>
                      <a:pt x="84762" y="77053"/>
                      <a:pt x="84962" y="77486"/>
                      <a:pt x="85020" y="779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0" name="MG-任意多边形 1059" hidden="1"/>
              <p:cNvSpPr/>
              <p:nvPr>
                <p:custDataLst>
                  <p:tags r:id="rId1049"/>
                </p:custDataLst>
              </p:nvPr>
            </p:nvSpPr>
            <p:spPr>
              <a:xfrm>
                <a:off x="10742684" y="1750614"/>
                <a:ext cx="68729" cy="167877"/>
              </a:xfrm>
              <a:custGeom>
                <a:avLst/>
                <a:gdLst>
                  <a:gd name="connsiteX0" fmla="*/ 68584 w 68729"/>
                  <a:gd name="connsiteY0" fmla="*/ 1282 h 167877"/>
                  <a:gd name="connsiteX1" fmla="*/ 68584 w 68729"/>
                  <a:gd name="connsiteY1" fmla="*/ 2139 h 167877"/>
                  <a:gd name="connsiteX2" fmla="*/ 2862 w 68729"/>
                  <a:gd name="connsiteY2" fmla="*/ 166921 h 167877"/>
                  <a:gd name="connsiteX3" fmla="*/ 1071 w 68729"/>
                  <a:gd name="connsiteY3" fmla="*/ 167863 h 167877"/>
                  <a:gd name="connsiteX4" fmla="*/ 862 w 68729"/>
                  <a:gd name="connsiteY4" fmla="*/ 167779 h 167877"/>
                  <a:gd name="connsiteX5" fmla="*/ -5 w 68729"/>
                  <a:gd name="connsiteY5" fmla="*/ 165806 h 167877"/>
                  <a:gd name="connsiteX6" fmla="*/ 4 w 68729"/>
                  <a:gd name="connsiteY6" fmla="*/ 165778 h 167877"/>
                  <a:gd name="connsiteX7" fmla="*/ 65727 w 68729"/>
                  <a:gd name="connsiteY7" fmla="*/ 996 h 167877"/>
                  <a:gd name="connsiteX8" fmla="*/ 67727 w 68729"/>
                  <a:gd name="connsiteY8" fmla="*/ 139 h 167877"/>
                  <a:gd name="connsiteX9" fmla="*/ 68584 w 68729"/>
                  <a:gd name="connsiteY9" fmla="*/ 1282 h 16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729" h="167877">
                    <a:moveTo>
                      <a:pt x="68584" y="1282"/>
                    </a:moveTo>
                    <a:cubicBezTo>
                      <a:pt x="68632" y="1566"/>
                      <a:pt x="68632" y="1855"/>
                      <a:pt x="68584" y="2139"/>
                    </a:cubicBezTo>
                    <a:lnTo>
                      <a:pt x="2862" y="166921"/>
                    </a:lnTo>
                    <a:cubicBezTo>
                      <a:pt x="2624" y="167675"/>
                      <a:pt x="1824" y="168097"/>
                      <a:pt x="1071" y="167863"/>
                    </a:cubicBezTo>
                    <a:cubicBezTo>
                      <a:pt x="1005" y="167842"/>
                      <a:pt x="928" y="167813"/>
                      <a:pt x="862" y="167779"/>
                    </a:cubicBezTo>
                    <a:cubicBezTo>
                      <a:pt x="81" y="167474"/>
                      <a:pt x="-310" y="166591"/>
                      <a:pt x="-5" y="165806"/>
                    </a:cubicBezTo>
                    <a:cubicBezTo>
                      <a:pt x="-5" y="165797"/>
                      <a:pt x="4" y="165788"/>
                      <a:pt x="4" y="165778"/>
                    </a:cubicBezTo>
                    <a:lnTo>
                      <a:pt x="65727" y="996"/>
                    </a:lnTo>
                    <a:cubicBezTo>
                      <a:pt x="66070" y="238"/>
                      <a:pt x="66936" y="-133"/>
                      <a:pt x="67727" y="139"/>
                    </a:cubicBezTo>
                    <a:cubicBezTo>
                      <a:pt x="68175" y="366"/>
                      <a:pt x="68489" y="788"/>
                      <a:pt x="68584" y="12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1" name="MG-任意多边形 1060" hidden="1"/>
              <p:cNvSpPr/>
              <p:nvPr>
                <p:custDataLst>
                  <p:tags r:id="rId1050"/>
                </p:custDataLst>
              </p:nvPr>
            </p:nvSpPr>
            <p:spPr>
              <a:xfrm>
                <a:off x="10701016" y="1771833"/>
                <a:ext cx="45019" cy="146851"/>
              </a:xfrm>
              <a:custGeom>
                <a:avLst/>
                <a:gdLst>
                  <a:gd name="connsiteX0" fmla="*/ 44721 w 45019"/>
                  <a:gd name="connsiteY0" fmla="*/ 144845 h 146851"/>
                  <a:gd name="connsiteX1" fmla="*/ 43482 w 45019"/>
                  <a:gd name="connsiteY1" fmla="*/ 146846 h 146851"/>
                  <a:gd name="connsiteX2" fmla="*/ 41387 w 45019"/>
                  <a:gd name="connsiteY2" fmla="*/ 145620 h 146851"/>
                  <a:gd name="connsiteX3" fmla="*/ 41387 w 45019"/>
                  <a:gd name="connsiteY3" fmla="*/ 145608 h 146851"/>
                  <a:gd name="connsiteX4" fmla="*/ 48 w 45019"/>
                  <a:gd name="connsiteY4" fmla="*/ 2733 h 146851"/>
                  <a:gd name="connsiteX5" fmla="*/ 48 w 45019"/>
                  <a:gd name="connsiteY5" fmla="*/ 2733 h 146851"/>
                  <a:gd name="connsiteX6" fmla="*/ 1048 w 45019"/>
                  <a:gd name="connsiteY6" fmla="*/ 208 h 146851"/>
                  <a:gd name="connsiteX7" fmla="*/ 3573 w 45019"/>
                  <a:gd name="connsiteY7" fmla="*/ 1208 h 146851"/>
                  <a:gd name="connsiteX8" fmla="*/ 44911 w 45019"/>
                  <a:gd name="connsiteY8" fmla="*/ 144083 h 146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19" h="146851">
                    <a:moveTo>
                      <a:pt x="44721" y="144845"/>
                    </a:moveTo>
                    <a:cubicBezTo>
                      <a:pt x="44854" y="145727"/>
                      <a:pt x="44330" y="146575"/>
                      <a:pt x="43482" y="146846"/>
                    </a:cubicBezTo>
                    <a:cubicBezTo>
                      <a:pt x="42568" y="147085"/>
                      <a:pt x="41625" y="146536"/>
                      <a:pt x="41387" y="145620"/>
                    </a:cubicBezTo>
                    <a:cubicBezTo>
                      <a:pt x="41387" y="145616"/>
                      <a:pt x="41387" y="145612"/>
                      <a:pt x="41387" y="145608"/>
                    </a:cubicBezTo>
                    <a:lnTo>
                      <a:pt x="48" y="2733"/>
                    </a:lnTo>
                    <a:lnTo>
                      <a:pt x="48" y="2733"/>
                    </a:lnTo>
                    <a:cubicBezTo>
                      <a:pt x="-371" y="1759"/>
                      <a:pt x="77" y="629"/>
                      <a:pt x="1048" y="208"/>
                    </a:cubicBezTo>
                    <a:cubicBezTo>
                      <a:pt x="2020" y="-213"/>
                      <a:pt x="3153" y="235"/>
                      <a:pt x="3573" y="1208"/>
                    </a:cubicBezTo>
                    <a:lnTo>
                      <a:pt x="44911" y="14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2" name="MG-任意多边形 1061" hidden="1"/>
              <p:cNvSpPr/>
              <p:nvPr>
                <p:custDataLst>
                  <p:tags r:id="rId1051"/>
                </p:custDataLst>
              </p:nvPr>
            </p:nvSpPr>
            <p:spPr>
              <a:xfrm>
                <a:off x="10648500" y="2257946"/>
                <a:ext cx="22712" cy="100175"/>
              </a:xfrm>
              <a:custGeom>
                <a:avLst/>
                <a:gdLst>
                  <a:gd name="connsiteX0" fmla="*/ 2082 w 22712"/>
                  <a:gd name="connsiteY0" fmla="*/ 108 h 100175"/>
                  <a:gd name="connsiteX1" fmla="*/ 2082 w 22712"/>
                  <a:gd name="connsiteY1" fmla="*/ 108 h 100175"/>
                  <a:gd name="connsiteX2" fmla="*/ 22561 w 22712"/>
                  <a:gd name="connsiteY2" fmla="*/ 98882 h 100175"/>
                  <a:gd name="connsiteX3" fmla="*/ 21856 w 22712"/>
                  <a:gd name="connsiteY3" fmla="*/ 100187 h 100175"/>
                  <a:gd name="connsiteX4" fmla="*/ 21704 w 22712"/>
                  <a:gd name="connsiteY4" fmla="*/ 100216 h 100175"/>
                  <a:gd name="connsiteX5" fmla="*/ 20370 w 22712"/>
                  <a:gd name="connsiteY5" fmla="*/ 99358 h 100175"/>
                  <a:gd name="connsiteX6" fmla="*/ 20370 w 22712"/>
                  <a:gd name="connsiteY6" fmla="*/ 99358 h 100175"/>
                  <a:gd name="connsiteX7" fmla="*/ -109 w 22712"/>
                  <a:gd name="connsiteY7" fmla="*/ 870 h 100175"/>
                  <a:gd name="connsiteX8" fmla="*/ 1310 w 22712"/>
                  <a:gd name="connsiteY8" fmla="*/ 98 h 100175"/>
                  <a:gd name="connsiteX9" fmla="*/ 2082 w 22712"/>
                  <a:gd name="connsiteY9" fmla="*/ 870 h 10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12" h="100175">
                    <a:moveTo>
                      <a:pt x="2082" y="108"/>
                    </a:moveTo>
                    <a:lnTo>
                      <a:pt x="2082" y="108"/>
                    </a:lnTo>
                    <a:lnTo>
                      <a:pt x="22561" y="98882"/>
                    </a:lnTo>
                    <a:cubicBezTo>
                      <a:pt x="22723" y="99435"/>
                      <a:pt x="22408" y="100016"/>
                      <a:pt x="21856" y="100187"/>
                    </a:cubicBezTo>
                    <a:cubicBezTo>
                      <a:pt x="21808" y="100197"/>
                      <a:pt x="21751" y="100206"/>
                      <a:pt x="21704" y="100216"/>
                    </a:cubicBezTo>
                    <a:cubicBezTo>
                      <a:pt x="21113" y="100292"/>
                      <a:pt x="20551" y="99930"/>
                      <a:pt x="20370" y="99358"/>
                    </a:cubicBezTo>
                    <a:lnTo>
                      <a:pt x="20370" y="99358"/>
                    </a:lnTo>
                    <a:lnTo>
                      <a:pt x="-109" y="870"/>
                    </a:lnTo>
                    <a:cubicBezTo>
                      <a:pt x="72" y="260"/>
                      <a:pt x="710" y="-83"/>
                      <a:pt x="1310" y="98"/>
                    </a:cubicBezTo>
                    <a:cubicBezTo>
                      <a:pt x="1682" y="213"/>
                      <a:pt x="1968" y="498"/>
                      <a:pt x="2082" y="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3" name="MG-任意多边形 1062" hidden="1"/>
              <p:cNvSpPr/>
              <p:nvPr>
                <p:custDataLst>
                  <p:tags r:id="rId1052"/>
                </p:custDataLst>
              </p:nvPr>
            </p:nvSpPr>
            <p:spPr>
              <a:xfrm>
                <a:off x="9697762" y="1151113"/>
                <a:ext cx="108482" cy="76783"/>
              </a:xfrm>
              <a:custGeom>
                <a:avLst/>
                <a:gdLst>
                  <a:gd name="connsiteX0" fmla="*/ 108238 w 108482"/>
                  <a:gd name="connsiteY0" fmla="*/ 74431 h 76783"/>
                  <a:gd name="connsiteX1" fmla="*/ 108238 w 108482"/>
                  <a:gd name="connsiteY1" fmla="*/ 75955 h 76783"/>
                  <a:gd name="connsiteX2" fmla="*/ 105457 w 108482"/>
                  <a:gd name="connsiteY2" fmla="*/ 76489 h 76783"/>
                  <a:gd name="connsiteX3" fmla="*/ 105380 w 108482"/>
                  <a:gd name="connsiteY3" fmla="*/ 76432 h 76783"/>
                  <a:gd name="connsiteX4" fmla="*/ 796 w 108482"/>
                  <a:gd name="connsiteY4" fmla="*/ 3470 h 76783"/>
                  <a:gd name="connsiteX5" fmla="*/ 224 w 108482"/>
                  <a:gd name="connsiteY5" fmla="*/ 613 h 76783"/>
                  <a:gd name="connsiteX6" fmla="*/ 3082 w 108482"/>
                  <a:gd name="connsiteY6" fmla="*/ 613 h 76783"/>
                  <a:gd name="connsiteX7" fmla="*/ 107381 w 108482"/>
                  <a:gd name="connsiteY7" fmla="*/ 73669 h 76783"/>
                  <a:gd name="connsiteX8" fmla="*/ 108238 w 108482"/>
                  <a:gd name="connsiteY8" fmla="*/ 74431 h 7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482" h="76783">
                    <a:moveTo>
                      <a:pt x="108238" y="74431"/>
                    </a:moveTo>
                    <a:cubicBezTo>
                      <a:pt x="108419" y="74923"/>
                      <a:pt x="108419" y="75464"/>
                      <a:pt x="108238" y="75955"/>
                    </a:cubicBezTo>
                    <a:cubicBezTo>
                      <a:pt x="107619" y="76870"/>
                      <a:pt x="106371" y="77108"/>
                      <a:pt x="105457" y="76489"/>
                    </a:cubicBezTo>
                    <a:cubicBezTo>
                      <a:pt x="105437" y="76470"/>
                      <a:pt x="105409" y="76452"/>
                      <a:pt x="105380" y="76432"/>
                    </a:cubicBezTo>
                    <a:lnTo>
                      <a:pt x="796" y="3470"/>
                    </a:lnTo>
                    <a:cubicBezTo>
                      <a:pt x="-137" y="2828"/>
                      <a:pt x="-385" y="1563"/>
                      <a:pt x="224" y="613"/>
                    </a:cubicBezTo>
                    <a:cubicBezTo>
                      <a:pt x="1034" y="-137"/>
                      <a:pt x="2282" y="-137"/>
                      <a:pt x="3082" y="613"/>
                    </a:cubicBezTo>
                    <a:lnTo>
                      <a:pt x="107381" y="73669"/>
                    </a:lnTo>
                    <a:cubicBezTo>
                      <a:pt x="107743" y="73829"/>
                      <a:pt x="108038" y="74095"/>
                      <a:pt x="108238" y="74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4" name="MG-任意多边形 1063" hidden="1"/>
              <p:cNvSpPr/>
              <p:nvPr>
                <p:custDataLst>
                  <p:tags r:id="rId1053"/>
                </p:custDataLst>
              </p:nvPr>
            </p:nvSpPr>
            <p:spPr>
              <a:xfrm>
                <a:off x="9695047" y="1110863"/>
                <a:ext cx="6575" cy="43679"/>
              </a:xfrm>
              <a:custGeom>
                <a:avLst/>
                <a:gdLst>
                  <a:gd name="connsiteX0" fmla="*/ 4082 w 6575"/>
                  <a:gd name="connsiteY0" fmla="*/ 1619 h 43679"/>
                  <a:gd name="connsiteX1" fmla="*/ 4082 w 6575"/>
                  <a:gd name="connsiteY1" fmla="*/ 1619 h 43679"/>
                  <a:gd name="connsiteX2" fmla="*/ 6463 w 6575"/>
                  <a:gd name="connsiteY2" fmla="*/ 41624 h 43679"/>
                  <a:gd name="connsiteX3" fmla="*/ 4654 w 6575"/>
                  <a:gd name="connsiteY3" fmla="*/ 43720 h 43679"/>
                  <a:gd name="connsiteX4" fmla="*/ 2568 w 6575"/>
                  <a:gd name="connsiteY4" fmla="*/ 42017 h 43679"/>
                  <a:gd name="connsiteX5" fmla="*/ 2558 w 6575"/>
                  <a:gd name="connsiteY5" fmla="*/ 41910 h 43679"/>
                  <a:gd name="connsiteX6" fmla="*/ -109 w 6575"/>
                  <a:gd name="connsiteY6" fmla="*/ 2191 h 43679"/>
                  <a:gd name="connsiteX7" fmla="*/ 1796 w 6575"/>
                  <a:gd name="connsiteY7" fmla="*/ 95 h 43679"/>
                  <a:gd name="connsiteX8" fmla="*/ 4063 w 6575"/>
                  <a:gd name="connsiteY8" fmla="*/ 1544 h 43679"/>
                  <a:gd name="connsiteX9" fmla="*/ 4082 w 6575"/>
                  <a:gd name="connsiteY9" fmla="*/ 1619 h 4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5" h="43679">
                    <a:moveTo>
                      <a:pt x="4082" y="1619"/>
                    </a:moveTo>
                    <a:lnTo>
                      <a:pt x="4082" y="1619"/>
                    </a:lnTo>
                    <a:lnTo>
                      <a:pt x="6463" y="41624"/>
                    </a:lnTo>
                    <a:cubicBezTo>
                      <a:pt x="6521" y="42695"/>
                      <a:pt x="5720" y="43619"/>
                      <a:pt x="4654" y="43720"/>
                    </a:cubicBezTo>
                    <a:cubicBezTo>
                      <a:pt x="3606" y="43826"/>
                      <a:pt x="2672" y="43064"/>
                      <a:pt x="2568" y="42017"/>
                    </a:cubicBezTo>
                    <a:cubicBezTo>
                      <a:pt x="2558" y="41981"/>
                      <a:pt x="2558" y="41946"/>
                      <a:pt x="2558" y="41910"/>
                    </a:cubicBezTo>
                    <a:lnTo>
                      <a:pt x="-109" y="2191"/>
                    </a:lnTo>
                    <a:cubicBezTo>
                      <a:pt x="-109" y="1104"/>
                      <a:pt x="710" y="194"/>
                      <a:pt x="1796" y="95"/>
                    </a:cubicBezTo>
                    <a:cubicBezTo>
                      <a:pt x="2825" y="-132"/>
                      <a:pt x="3844" y="517"/>
                      <a:pt x="4063" y="1544"/>
                    </a:cubicBezTo>
                    <a:cubicBezTo>
                      <a:pt x="4073" y="1569"/>
                      <a:pt x="4082" y="1594"/>
                      <a:pt x="4082" y="16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5" name="MG-任意多边形 1064" hidden="1"/>
              <p:cNvSpPr/>
              <p:nvPr>
                <p:custDataLst>
                  <p:tags r:id="rId1054"/>
                </p:custDataLst>
              </p:nvPr>
            </p:nvSpPr>
            <p:spPr>
              <a:xfrm>
                <a:off x="9695583" y="1148649"/>
                <a:ext cx="58995" cy="60242"/>
              </a:xfrm>
              <a:custGeom>
                <a:avLst/>
                <a:gdLst>
                  <a:gd name="connsiteX0" fmla="*/ 58791 w 58995"/>
                  <a:gd name="connsiteY0" fmla="*/ 55274 h 60242"/>
                  <a:gd name="connsiteX1" fmla="*/ 57648 w 58995"/>
                  <a:gd name="connsiteY1" fmla="*/ 59084 h 60242"/>
                  <a:gd name="connsiteX2" fmla="*/ 51857 w 58995"/>
                  <a:gd name="connsiteY2" fmla="*/ 59102 h 60242"/>
                  <a:gd name="connsiteX3" fmla="*/ 51838 w 58995"/>
                  <a:gd name="connsiteY3" fmla="*/ 59084 h 60242"/>
                  <a:gd name="connsiteX4" fmla="*/ 1070 w 58995"/>
                  <a:gd name="connsiteY4" fmla="*/ 7172 h 60242"/>
                  <a:gd name="connsiteX5" fmla="*/ 1070 w 58995"/>
                  <a:gd name="connsiteY5" fmla="*/ 1267 h 60242"/>
                  <a:gd name="connsiteX6" fmla="*/ 6975 w 58995"/>
                  <a:gd name="connsiteY6" fmla="*/ 1267 h 60242"/>
                  <a:gd name="connsiteX7" fmla="*/ 57744 w 58995"/>
                  <a:gd name="connsiteY7" fmla="*/ 52892 h 60242"/>
                  <a:gd name="connsiteX8" fmla="*/ 58791 w 58995"/>
                  <a:gd name="connsiteY8" fmla="*/ 55274 h 6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995" h="60242">
                    <a:moveTo>
                      <a:pt x="58791" y="55274"/>
                    </a:moveTo>
                    <a:cubicBezTo>
                      <a:pt x="59096" y="56656"/>
                      <a:pt x="58658" y="58096"/>
                      <a:pt x="57648" y="59084"/>
                    </a:cubicBezTo>
                    <a:cubicBezTo>
                      <a:pt x="56058" y="60688"/>
                      <a:pt x="53457" y="60696"/>
                      <a:pt x="51857" y="59102"/>
                    </a:cubicBezTo>
                    <a:cubicBezTo>
                      <a:pt x="51847" y="59096"/>
                      <a:pt x="51847" y="59089"/>
                      <a:pt x="51838" y="59084"/>
                    </a:cubicBezTo>
                    <a:lnTo>
                      <a:pt x="1070" y="7172"/>
                    </a:lnTo>
                    <a:cubicBezTo>
                      <a:pt x="-502" y="5518"/>
                      <a:pt x="-502" y="2921"/>
                      <a:pt x="1070" y="1267"/>
                    </a:cubicBezTo>
                    <a:cubicBezTo>
                      <a:pt x="2708" y="-356"/>
                      <a:pt x="5337" y="-356"/>
                      <a:pt x="6975" y="1267"/>
                    </a:cubicBezTo>
                    <a:lnTo>
                      <a:pt x="57744" y="52892"/>
                    </a:lnTo>
                    <a:cubicBezTo>
                      <a:pt x="58391" y="53517"/>
                      <a:pt x="58772" y="54373"/>
                      <a:pt x="58791" y="552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6" name="MG-任意多边形 1065" hidden="1"/>
              <p:cNvSpPr/>
              <p:nvPr>
                <p:custDataLst>
                  <p:tags r:id="rId1055"/>
                </p:custDataLst>
              </p:nvPr>
            </p:nvSpPr>
            <p:spPr>
              <a:xfrm>
                <a:off x="9748557" y="1202831"/>
                <a:ext cx="120364" cy="100178"/>
              </a:xfrm>
              <a:custGeom>
                <a:avLst/>
                <a:gdLst>
                  <a:gd name="connsiteX0" fmla="*/ 120212 w 120364"/>
                  <a:gd name="connsiteY0" fmla="*/ 97960 h 100178"/>
                  <a:gd name="connsiteX1" fmla="*/ 119736 w 120364"/>
                  <a:gd name="connsiteY1" fmla="*/ 99675 h 100178"/>
                  <a:gd name="connsiteX2" fmla="*/ 116974 w 120364"/>
                  <a:gd name="connsiteY2" fmla="*/ 99675 h 100178"/>
                  <a:gd name="connsiteX3" fmla="*/ 483 w 120364"/>
                  <a:gd name="connsiteY3" fmla="*/ 3472 h 100178"/>
                  <a:gd name="connsiteX4" fmla="*/ 464 w 120364"/>
                  <a:gd name="connsiteY4" fmla="*/ 644 h 100178"/>
                  <a:gd name="connsiteX5" fmla="*/ 3055 w 120364"/>
                  <a:gd name="connsiteY5" fmla="*/ 424 h 100178"/>
                  <a:gd name="connsiteX6" fmla="*/ 119450 w 120364"/>
                  <a:gd name="connsiteY6" fmla="*/ 96817 h 100178"/>
                  <a:gd name="connsiteX7" fmla="*/ 120212 w 120364"/>
                  <a:gd name="connsiteY7" fmla="*/ 97960 h 10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364" h="100178">
                    <a:moveTo>
                      <a:pt x="120212" y="97960"/>
                    </a:moveTo>
                    <a:cubicBezTo>
                      <a:pt x="120346" y="98576"/>
                      <a:pt x="120165" y="99217"/>
                      <a:pt x="119736" y="99675"/>
                    </a:cubicBezTo>
                    <a:cubicBezTo>
                      <a:pt x="118964" y="100413"/>
                      <a:pt x="117745" y="100413"/>
                      <a:pt x="116974" y="99675"/>
                    </a:cubicBezTo>
                    <a:lnTo>
                      <a:pt x="483" y="3472"/>
                    </a:lnTo>
                    <a:cubicBezTo>
                      <a:pt x="-298" y="2695"/>
                      <a:pt x="-308" y="1429"/>
                      <a:pt x="464" y="644"/>
                    </a:cubicBezTo>
                    <a:cubicBezTo>
                      <a:pt x="1159" y="-56"/>
                      <a:pt x="2255" y="-148"/>
                      <a:pt x="3055" y="424"/>
                    </a:cubicBezTo>
                    <a:lnTo>
                      <a:pt x="119450" y="96817"/>
                    </a:lnTo>
                    <a:cubicBezTo>
                      <a:pt x="119822" y="97107"/>
                      <a:pt x="120088" y="97508"/>
                      <a:pt x="120212" y="979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7" name="MG-任意多边形 1066" hidden="1"/>
              <p:cNvSpPr/>
              <p:nvPr>
                <p:custDataLst>
                  <p:tags r:id="rId1056"/>
                </p:custDataLst>
              </p:nvPr>
            </p:nvSpPr>
            <p:spPr>
              <a:xfrm>
                <a:off x="9748000" y="1202324"/>
                <a:ext cx="58500" cy="25866"/>
              </a:xfrm>
              <a:custGeom>
                <a:avLst/>
                <a:gdLst>
                  <a:gd name="connsiteX0" fmla="*/ 58285 w 58500"/>
                  <a:gd name="connsiteY0" fmla="*/ 23125 h 25866"/>
                  <a:gd name="connsiteX1" fmla="*/ 58285 w 58500"/>
                  <a:gd name="connsiteY1" fmla="*/ 24459 h 25866"/>
                  <a:gd name="connsiteX2" fmla="*/ 55332 w 58500"/>
                  <a:gd name="connsiteY2" fmla="*/ 25792 h 25866"/>
                  <a:gd name="connsiteX3" fmla="*/ 1611 w 58500"/>
                  <a:gd name="connsiteY3" fmla="*/ 4552 h 25866"/>
                  <a:gd name="connsiteX4" fmla="*/ -37 w 58500"/>
                  <a:gd name="connsiteY4" fmla="*/ 1771 h 25866"/>
                  <a:gd name="connsiteX5" fmla="*/ 2745 w 58500"/>
                  <a:gd name="connsiteY5" fmla="*/ 122 h 25866"/>
                  <a:gd name="connsiteX6" fmla="*/ 3326 w 58500"/>
                  <a:gd name="connsiteY6" fmla="*/ 361 h 25866"/>
                  <a:gd name="connsiteX7" fmla="*/ 56951 w 58500"/>
                  <a:gd name="connsiteY7" fmla="*/ 21506 h 25866"/>
                  <a:gd name="connsiteX8" fmla="*/ 58285 w 58500"/>
                  <a:gd name="connsiteY8" fmla="*/ 23125 h 25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00" h="25866">
                    <a:moveTo>
                      <a:pt x="58285" y="23125"/>
                    </a:moveTo>
                    <a:cubicBezTo>
                      <a:pt x="58428" y="23559"/>
                      <a:pt x="58428" y="24026"/>
                      <a:pt x="58285" y="24459"/>
                    </a:cubicBezTo>
                    <a:cubicBezTo>
                      <a:pt x="57799" y="25608"/>
                      <a:pt x="56513" y="26190"/>
                      <a:pt x="55332" y="25792"/>
                    </a:cubicBezTo>
                    <a:lnTo>
                      <a:pt x="1611" y="4552"/>
                    </a:lnTo>
                    <a:cubicBezTo>
                      <a:pt x="392" y="4239"/>
                      <a:pt x="-351" y="2995"/>
                      <a:pt x="-37" y="1771"/>
                    </a:cubicBezTo>
                    <a:cubicBezTo>
                      <a:pt x="268" y="548"/>
                      <a:pt x="1516" y="-191"/>
                      <a:pt x="2745" y="122"/>
                    </a:cubicBezTo>
                    <a:cubicBezTo>
                      <a:pt x="2945" y="174"/>
                      <a:pt x="3145" y="254"/>
                      <a:pt x="3326" y="361"/>
                    </a:cubicBezTo>
                    <a:lnTo>
                      <a:pt x="56951" y="21506"/>
                    </a:lnTo>
                    <a:cubicBezTo>
                      <a:pt x="57618" y="21811"/>
                      <a:pt x="58113" y="22408"/>
                      <a:pt x="58285" y="231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8" name="MG-任意多边形 1067" hidden="1"/>
              <p:cNvSpPr/>
              <p:nvPr>
                <p:custDataLst>
                  <p:tags r:id="rId1057"/>
                </p:custDataLst>
              </p:nvPr>
            </p:nvSpPr>
            <p:spPr>
              <a:xfrm>
                <a:off x="9695750" y="1111328"/>
                <a:ext cx="56456" cy="94982"/>
              </a:xfrm>
              <a:custGeom>
                <a:avLst/>
                <a:gdLst>
                  <a:gd name="connsiteX0" fmla="*/ 56338 w 56456"/>
                  <a:gd name="connsiteY0" fmla="*/ 93166 h 94982"/>
                  <a:gd name="connsiteX1" fmla="*/ 55576 w 56456"/>
                  <a:gd name="connsiteY1" fmla="*/ 94786 h 94982"/>
                  <a:gd name="connsiteX2" fmla="*/ 53595 w 56456"/>
                  <a:gd name="connsiteY2" fmla="*/ 94407 h 94982"/>
                  <a:gd name="connsiteX3" fmla="*/ 53481 w 56456"/>
                  <a:gd name="connsiteY3" fmla="*/ 94214 h 94982"/>
                  <a:gd name="connsiteX4" fmla="*/ 141 w 56456"/>
                  <a:gd name="connsiteY4" fmla="*/ 2393 h 94982"/>
                  <a:gd name="connsiteX5" fmla="*/ 522 w 56456"/>
                  <a:gd name="connsiteY5" fmla="*/ 408 h 94982"/>
                  <a:gd name="connsiteX6" fmla="*/ 712 w 56456"/>
                  <a:gd name="connsiteY6" fmla="*/ 298 h 94982"/>
                  <a:gd name="connsiteX7" fmla="*/ 2693 w 56456"/>
                  <a:gd name="connsiteY7" fmla="*/ 675 h 94982"/>
                  <a:gd name="connsiteX8" fmla="*/ 2808 w 56456"/>
                  <a:gd name="connsiteY8" fmla="*/ 869 h 94982"/>
                  <a:gd name="connsiteX9" fmla="*/ 56338 w 56456"/>
                  <a:gd name="connsiteY9" fmla="*/ 92690 h 94982"/>
                  <a:gd name="connsiteX10" fmla="*/ 56338 w 56456"/>
                  <a:gd name="connsiteY10" fmla="*/ 93166 h 9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456" h="94982">
                    <a:moveTo>
                      <a:pt x="56338" y="93166"/>
                    </a:moveTo>
                    <a:cubicBezTo>
                      <a:pt x="56405" y="93806"/>
                      <a:pt x="56110" y="94432"/>
                      <a:pt x="55576" y="94786"/>
                    </a:cubicBezTo>
                    <a:cubicBezTo>
                      <a:pt x="54928" y="95229"/>
                      <a:pt x="54033" y="95060"/>
                      <a:pt x="53595" y="94407"/>
                    </a:cubicBezTo>
                    <a:cubicBezTo>
                      <a:pt x="53547" y="94346"/>
                      <a:pt x="53509" y="94282"/>
                      <a:pt x="53481" y="94214"/>
                    </a:cubicBezTo>
                    <a:lnTo>
                      <a:pt x="141" y="2393"/>
                    </a:lnTo>
                    <a:cubicBezTo>
                      <a:pt x="-307" y="1741"/>
                      <a:pt x="-136" y="852"/>
                      <a:pt x="522" y="408"/>
                    </a:cubicBezTo>
                    <a:cubicBezTo>
                      <a:pt x="579" y="366"/>
                      <a:pt x="646" y="329"/>
                      <a:pt x="712" y="298"/>
                    </a:cubicBezTo>
                    <a:cubicBezTo>
                      <a:pt x="1369" y="-146"/>
                      <a:pt x="2255" y="23"/>
                      <a:pt x="2693" y="675"/>
                    </a:cubicBezTo>
                    <a:cubicBezTo>
                      <a:pt x="2741" y="737"/>
                      <a:pt x="2779" y="802"/>
                      <a:pt x="2808" y="869"/>
                    </a:cubicBezTo>
                    <a:lnTo>
                      <a:pt x="56338" y="92690"/>
                    </a:lnTo>
                    <a:cubicBezTo>
                      <a:pt x="56338" y="92690"/>
                      <a:pt x="56338" y="92976"/>
                      <a:pt x="56338" y="931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9" name="MG-任意多边形 1068" hidden="1"/>
              <p:cNvSpPr/>
              <p:nvPr>
                <p:custDataLst>
                  <p:tags r:id="rId1058"/>
                </p:custDataLst>
              </p:nvPr>
            </p:nvSpPr>
            <p:spPr>
              <a:xfrm>
                <a:off x="9865313" y="1299536"/>
                <a:ext cx="144130" cy="43347"/>
              </a:xfrm>
              <a:custGeom>
                <a:avLst/>
                <a:gdLst>
                  <a:gd name="connsiteX0" fmla="*/ 143950 w 144130"/>
                  <a:gd name="connsiteY0" fmla="*/ 41356 h 43347"/>
                  <a:gd name="connsiteX1" fmla="*/ 143950 w 144130"/>
                  <a:gd name="connsiteY1" fmla="*/ 42213 h 43347"/>
                  <a:gd name="connsiteX2" fmla="*/ 141950 w 144130"/>
                  <a:gd name="connsiteY2" fmla="*/ 43356 h 43347"/>
                  <a:gd name="connsiteX3" fmla="*/ 1075 w 144130"/>
                  <a:gd name="connsiteY3" fmla="*/ 3256 h 43347"/>
                  <a:gd name="connsiteX4" fmla="*/ -68 w 144130"/>
                  <a:gd name="connsiteY4" fmla="*/ 1256 h 43347"/>
                  <a:gd name="connsiteX5" fmla="*/ 2027 w 144130"/>
                  <a:gd name="connsiteY5" fmla="*/ 113 h 43347"/>
                  <a:gd name="connsiteX6" fmla="*/ 142616 w 144130"/>
                  <a:gd name="connsiteY6" fmla="*/ 40213 h 43347"/>
                  <a:gd name="connsiteX7" fmla="*/ 143950 w 144130"/>
                  <a:gd name="connsiteY7" fmla="*/ 41356 h 4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130" h="43347">
                    <a:moveTo>
                      <a:pt x="143950" y="41356"/>
                    </a:moveTo>
                    <a:cubicBezTo>
                      <a:pt x="144045" y="41634"/>
                      <a:pt x="144045" y="41935"/>
                      <a:pt x="143950" y="42213"/>
                    </a:cubicBezTo>
                    <a:cubicBezTo>
                      <a:pt x="143674" y="43053"/>
                      <a:pt x="142807" y="43547"/>
                      <a:pt x="141950" y="43356"/>
                    </a:cubicBezTo>
                    <a:lnTo>
                      <a:pt x="1075" y="3256"/>
                    </a:lnTo>
                    <a:cubicBezTo>
                      <a:pt x="237" y="2983"/>
                      <a:pt x="-259" y="2117"/>
                      <a:pt x="-68" y="1256"/>
                    </a:cubicBezTo>
                    <a:cubicBezTo>
                      <a:pt x="208" y="371"/>
                      <a:pt x="1132" y="-135"/>
                      <a:pt x="2027" y="113"/>
                    </a:cubicBezTo>
                    <a:lnTo>
                      <a:pt x="142616" y="40213"/>
                    </a:lnTo>
                    <a:cubicBezTo>
                      <a:pt x="143255" y="40274"/>
                      <a:pt x="143788" y="40731"/>
                      <a:pt x="143950" y="41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0" name="MG-任意多边形 1069" hidden="1"/>
              <p:cNvSpPr/>
              <p:nvPr>
                <p:custDataLst>
                  <p:tags r:id="rId1059"/>
                </p:custDataLst>
              </p:nvPr>
            </p:nvSpPr>
            <p:spPr>
              <a:xfrm>
                <a:off x="9864970" y="1299503"/>
                <a:ext cx="66297" cy="8286"/>
              </a:xfrm>
              <a:custGeom>
                <a:avLst/>
                <a:gdLst>
                  <a:gd name="connsiteX0" fmla="*/ 66188 w 66297"/>
                  <a:gd name="connsiteY0" fmla="*/ 6813 h 8286"/>
                  <a:gd name="connsiteX1" fmla="*/ 66188 w 66297"/>
                  <a:gd name="connsiteY1" fmla="*/ 6813 h 8286"/>
                  <a:gd name="connsiteX2" fmla="*/ 64474 w 66297"/>
                  <a:gd name="connsiteY2" fmla="*/ 8337 h 8286"/>
                  <a:gd name="connsiteX3" fmla="*/ 1419 w 66297"/>
                  <a:gd name="connsiteY3" fmla="*/ 3384 h 8286"/>
                  <a:gd name="connsiteX4" fmla="*/ -105 w 66297"/>
                  <a:gd name="connsiteY4" fmla="*/ 1574 h 8286"/>
                  <a:gd name="connsiteX5" fmla="*/ 1609 w 66297"/>
                  <a:gd name="connsiteY5" fmla="*/ 50 h 8286"/>
                  <a:gd name="connsiteX6" fmla="*/ 64474 w 66297"/>
                  <a:gd name="connsiteY6" fmla="*/ 5384 h 8286"/>
                  <a:gd name="connsiteX7" fmla="*/ 66188 w 66297"/>
                  <a:gd name="connsiteY7" fmla="*/ 6813 h 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97" h="8286">
                    <a:moveTo>
                      <a:pt x="66188" y="6813"/>
                    </a:moveTo>
                    <a:lnTo>
                      <a:pt x="66188" y="6813"/>
                    </a:lnTo>
                    <a:cubicBezTo>
                      <a:pt x="66093" y="7684"/>
                      <a:pt x="65350" y="8343"/>
                      <a:pt x="64474" y="8337"/>
                    </a:cubicBezTo>
                    <a:lnTo>
                      <a:pt x="1419" y="3384"/>
                    </a:lnTo>
                    <a:cubicBezTo>
                      <a:pt x="514" y="3284"/>
                      <a:pt x="-162" y="2488"/>
                      <a:pt x="-105" y="1574"/>
                    </a:cubicBezTo>
                    <a:cubicBezTo>
                      <a:pt x="-10" y="703"/>
                      <a:pt x="733" y="44"/>
                      <a:pt x="1609" y="50"/>
                    </a:cubicBezTo>
                    <a:lnTo>
                      <a:pt x="64474" y="5384"/>
                    </a:lnTo>
                    <a:cubicBezTo>
                      <a:pt x="65303" y="5409"/>
                      <a:pt x="66017" y="5999"/>
                      <a:pt x="66188" y="68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1" name="MG-任意多边形 1070" hidden="1"/>
              <p:cNvSpPr/>
              <p:nvPr>
                <p:custDataLst>
                  <p:tags r:id="rId1060"/>
                </p:custDataLst>
              </p:nvPr>
            </p:nvSpPr>
            <p:spPr>
              <a:xfrm>
                <a:off x="9864286" y="1298734"/>
                <a:ext cx="104544" cy="10963"/>
              </a:xfrm>
              <a:custGeom>
                <a:avLst/>
                <a:gdLst>
                  <a:gd name="connsiteX0" fmla="*/ 104400 w 104544"/>
                  <a:gd name="connsiteY0" fmla="*/ 8058 h 10963"/>
                  <a:gd name="connsiteX1" fmla="*/ 104400 w 104544"/>
                  <a:gd name="connsiteY1" fmla="*/ 8725 h 10963"/>
                  <a:gd name="connsiteX2" fmla="*/ 101829 w 104544"/>
                  <a:gd name="connsiteY2" fmla="*/ 11011 h 10963"/>
                  <a:gd name="connsiteX3" fmla="*/ 2102 w 104544"/>
                  <a:gd name="connsiteY3" fmla="*/ 4915 h 10963"/>
                  <a:gd name="connsiteX4" fmla="*/ -108 w 104544"/>
                  <a:gd name="connsiteY4" fmla="*/ 2553 h 10963"/>
                  <a:gd name="connsiteX5" fmla="*/ -89 w 104544"/>
                  <a:gd name="connsiteY5" fmla="*/ 2343 h 10963"/>
                  <a:gd name="connsiteX6" fmla="*/ 2378 w 104544"/>
                  <a:gd name="connsiteY6" fmla="*/ 52 h 10963"/>
                  <a:gd name="connsiteX7" fmla="*/ 2483 w 104544"/>
                  <a:gd name="connsiteY7" fmla="*/ 57 h 10963"/>
                  <a:gd name="connsiteX8" fmla="*/ 102019 w 104544"/>
                  <a:gd name="connsiteY8" fmla="*/ 6153 h 10963"/>
                  <a:gd name="connsiteX9" fmla="*/ 104400 w 104544"/>
                  <a:gd name="connsiteY9" fmla="*/ 8058 h 10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544" h="10963">
                    <a:moveTo>
                      <a:pt x="104400" y="8058"/>
                    </a:moveTo>
                    <a:cubicBezTo>
                      <a:pt x="104448" y="8277"/>
                      <a:pt x="104448" y="8506"/>
                      <a:pt x="104400" y="8725"/>
                    </a:cubicBezTo>
                    <a:cubicBezTo>
                      <a:pt x="104296" y="10056"/>
                      <a:pt x="103162" y="11066"/>
                      <a:pt x="101829" y="11011"/>
                    </a:cubicBezTo>
                    <a:lnTo>
                      <a:pt x="2102" y="4915"/>
                    </a:lnTo>
                    <a:cubicBezTo>
                      <a:pt x="845" y="4872"/>
                      <a:pt x="-146" y="3815"/>
                      <a:pt x="-108" y="2553"/>
                    </a:cubicBezTo>
                    <a:cubicBezTo>
                      <a:pt x="-108" y="2483"/>
                      <a:pt x="-98" y="2413"/>
                      <a:pt x="-89" y="2343"/>
                    </a:cubicBezTo>
                    <a:cubicBezTo>
                      <a:pt x="-41" y="1029"/>
                      <a:pt x="1064" y="3"/>
                      <a:pt x="2378" y="52"/>
                    </a:cubicBezTo>
                    <a:cubicBezTo>
                      <a:pt x="2416" y="53"/>
                      <a:pt x="2445" y="55"/>
                      <a:pt x="2483" y="57"/>
                    </a:cubicBezTo>
                    <a:lnTo>
                      <a:pt x="102019" y="6153"/>
                    </a:lnTo>
                    <a:cubicBezTo>
                      <a:pt x="103181" y="6089"/>
                      <a:pt x="104210" y="6910"/>
                      <a:pt x="104400" y="80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2" name="MG-任意多边形 1071" hidden="1"/>
              <p:cNvSpPr/>
              <p:nvPr>
                <p:custDataLst>
                  <p:tags r:id="rId1061"/>
                </p:custDataLst>
              </p:nvPr>
            </p:nvSpPr>
            <p:spPr>
              <a:xfrm>
                <a:off x="9802494" y="1224363"/>
                <a:ext cx="65985" cy="78470"/>
              </a:xfrm>
              <a:custGeom>
                <a:avLst/>
                <a:gdLst>
                  <a:gd name="connsiteX0" fmla="*/ 65800 w 65985"/>
                  <a:gd name="connsiteY0" fmla="*/ 76524 h 78470"/>
                  <a:gd name="connsiteX1" fmla="*/ 65323 w 65985"/>
                  <a:gd name="connsiteY1" fmla="*/ 78048 h 78470"/>
                  <a:gd name="connsiteX2" fmla="*/ 63037 w 65985"/>
                  <a:gd name="connsiteY2" fmla="*/ 78048 h 78470"/>
                  <a:gd name="connsiteX3" fmla="*/ 363 w 65985"/>
                  <a:gd name="connsiteY3" fmla="*/ 2800 h 78470"/>
                  <a:gd name="connsiteX4" fmla="*/ 363 w 65985"/>
                  <a:gd name="connsiteY4" fmla="*/ 514 h 78470"/>
                  <a:gd name="connsiteX5" fmla="*/ 2515 w 65985"/>
                  <a:gd name="connsiteY5" fmla="*/ 478 h 78470"/>
                  <a:gd name="connsiteX6" fmla="*/ 2553 w 65985"/>
                  <a:gd name="connsiteY6" fmla="*/ 514 h 78470"/>
                  <a:gd name="connsiteX7" fmla="*/ 65323 w 65985"/>
                  <a:gd name="connsiteY7" fmla="*/ 75857 h 78470"/>
                  <a:gd name="connsiteX8" fmla="*/ 65800 w 65985"/>
                  <a:gd name="connsiteY8" fmla="*/ 76524 h 78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985" h="78470">
                    <a:moveTo>
                      <a:pt x="65800" y="76524"/>
                    </a:moveTo>
                    <a:cubicBezTo>
                      <a:pt x="66000" y="77081"/>
                      <a:pt x="65800" y="77701"/>
                      <a:pt x="65323" y="78048"/>
                    </a:cubicBezTo>
                    <a:cubicBezTo>
                      <a:pt x="64695" y="78678"/>
                      <a:pt x="63666" y="78678"/>
                      <a:pt x="63037" y="78048"/>
                    </a:cubicBezTo>
                    <a:lnTo>
                      <a:pt x="363" y="2800"/>
                    </a:lnTo>
                    <a:cubicBezTo>
                      <a:pt x="-266" y="2169"/>
                      <a:pt x="-266" y="1146"/>
                      <a:pt x="363" y="514"/>
                    </a:cubicBezTo>
                    <a:cubicBezTo>
                      <a:pt x="944" y="-90"/>
                      <a:pt x="1915" y="-107"/>
                      <a:pt x="2515" y="478"/>
                    </a:cubicBezTo>
                    <a:cubicBezTo>
                      <a:pt x="2534" y="491"/>
                      <a:pt x="2544" y="502"/>
                      <a:pt x="2553" y="514"/>
                    </a:cubicBezTo>
                    <a:lnTo>
                      <a:pt x="65323" y="75857"/>
                    </a:lnTo>
                    <a:cubicBezTo>
                      <a:pt x="65580" y="75984"/>
                      <a:pt x="65761" y="76235"/>
                      <a:pt x="65800" y="76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3" name="MG-任意多边形 1072" hidden="1"/>
              <p:cNvSpPr/>
              <p:nvPr>
                <p:custDataLst>
                  <p:tags r:id="rId1062"/>
                </p:custDataLst>
              </p:nvPr>
            </p:nvSpPr>
            <p:spPr>
              <a:xfrm>
                <a:off x="9964497" y="1288351"/>
                <a:ext cx="138721" cy="20778"/>
              </a:xfrm>
              <a:custGeom>
                <a:avLst/>
                <a:gdLst>
                  <a:gd name="connsiteX0" fmla="*/ 138587 w 138721"/>
                  <a:gd name="connsiteY0" fmla="*/ 1487 h 20778"/>
                  <a:gd name="connsiteX1" fmla="*/ 138587 w 138721"/>
                  <a:gd name="connsiteY1" fmla="*/ 1487 h 20778"/>
                  <a:gd name="connsiteX2" fmla="*/ 137006 w 138721"/>
                  <a:gd name="connsiteY2" fmla="*/ 3671 h 20778"/>
                  <a:gd name="connsiteX3" fmla="*/ 136968 w 138721"/>
                  <a:gd name="connsiteY3" fmla="*/ 3677 h 20778"/>
                  <a:gd name="connsiteX4" fmla="*/ 1999 w 138721"/>
                  <a:gd name="connsiteY4" fmla="*/ 20822 h 20778"/>
                  <a:gd name="connsiteX5" fmla="*/ -97 w 138721"/>
                  <a:gd name="connsiteY5" fmla="*/ 19298 h 20778"/>
                  <a:gd name="connsiteX6" fmla="*/ -97 w 138721"/>
                  <a:gd name="connsiteY6" fmla="*/ 19298 h 20778"/>
                  <a:gd name="connsiteX7" fmla="*/ 1522 w 138721"/>
                  <a:gd name="connsiteY7" fmla="*/ 17108 h 20778"/>
                  <a:gd name="connsiteX8" fmla="*/ 136492 w 138721"/>
                  <a:gd name="connsiteY8" fmla="*/ 58 h 20778"/>
                  <a:gd name="connsiteX9" fmla="*/ 138587 w 138721"/>
                  <a:gd name="connsiteY9" fmla="*/ 1487 h 20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21" h="20778">
                    <a:moveTo>
                      <a:pt x="138587" y="1487"/>
                    </a:moveTo>
                    <a:lnTo>
                      <a:pt x="138587" y="1487"/>
                    </a:lnTo>
                    <a:cubicBezTo>
                      <a:pt x="138759" y="2525"/>
                      <a:pt x="138044" y="3503"/>
                      <a:pt x="137006" y="3671"/>
                    </a:cubicBezTo>
                    <a:cubicBezTo>
                      <a:pt x="136997" y="3674"/>
                      <a:pt x="136978" y="3675"/>
                      <a:pt x="136968" y="3677"/>
                    </a:cubicBezTo>
                    <a:lnTo>
                      <a:pt x="1999" y="20822"/>
                    </a:lnTo>
                    <a:cubicBezTo>
                      <a:pt x="1018" y="20897"/>
                      <a:pt x="132" y="20251"/>
                      <a:pt x="-97" y="19298"/>
                    </a:cubicBezTo>
                    <a:lnTo>
                      <a:pt x="-97" y="19298"/>
                    </a:lnTo>
                    <a:cubicBezTo>
                      <a:pt x="-211" y="18256"/>
                      <a:pt x="494" y="17301"/>
                      <a:pt x="1522" y="17108"/>
                    </a:cubicBezTo>
                    <a:lnTo>
                      <a:pt x="136492" y="58"/>
                    </a:lnTo>
                    <a:cubicBezTo>
                      <a:pt x="137444" y="-26"/>
                      <a:pt x="138320" y="572"/>
                      <a:pt x="138587" y="14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MG-任意多边形 1073" hidden="1"/>
              <p:cNvSpPr/>
              <p:nvPr>
                <p:custDataLst>
                  <p:tags r:id="rId1063"/>
                </p:custDataLst>
              </p:nvPr>
            </p:nvSpPr>
            <p:spPr>
              <a:xfrm>
                <a:off x="9964374" y="1304701"/>
                <a:ext cx="45205" cy="38607"/>
              </a:xfrm>
              <a:custGeom>
                <a:avLst/>
                <a:gdLst>
                  <a:gd name="connsiteX0" fmla="*/ 44890 w 45205"/>
                  <a:gd name="connsiteY0" fmla="*/ 36095 h 38607"/>
                  <a:gd name="connsiteX1" fmla="*/ 44890 w 45205"/>
                  <a:gd name="connsiteY1" fmla="*/ 38000 h 38607"/>
                  <a:gd name="connsiteX2" fmla="*/ 41927 w 45205"/>
                  <a:gd name="connsiteY2" fmla="*/ 38086 h 38607"/>
                  <a:gd name="connsiteX3" fmla="*/ 41842 w 45205"/>
                  <a:gd name="connsiteY3" fmla="*/ 38000 h 38607"/>
                  <a:gd name="connsiteX4" fmla="*/ 694 w 45205"/>
                  <a:gd name="connsiteY4" fmla="*/ 3996 h 38607"/>
                  <a:gd name="connsiteX5" fmla="*/ 408 w 45205"/>
                  <a:gd name="connsiteY5" fmla="*/ 853 h 38607"/>
                  <a:gd name="connsiteX6" fmla="*/ 3551 w 45205"/>
                  <a:gd name="connsiteY6" fmla="*/ 567 h 38607"/>
                  <a:gd name="connsiteX7" fmla="*/ 44890 w 45205"/>
                  <a:gd name="connsiteY7" fmla="*/ 34857 h 38607"/>
                  <a:gd name="connsiteX8" fmla="*/ 44890 w 45205"/>
                  <a:gd name="connsiteY8" fmla="*/ 36095 h 3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205" h="38607">
                    <a:moveTo>
                      <a:pt x="44890" y="36095"/>
                    </a:moveTo>
                    <a:cubicBezTo>
                      <a:pt x="45166" y="36700"/>
                      <a:pt x="45166" y="37396"/>
                      <a:pt x="44890" y="38000"/>
                    </a:cubicBezTo>
                    <a:cubicBezTo>
                      <a:pt x="44099" y="38842"/>
                      <a:pt x="42766" y="38881"/>
                      <a:pt x="41927" y="38086"/>
                    </a:cubicBezTo>
                    <a:cubicBezTo>
                      <a:pt x="41899" y="38059"/>
                      <a:pt x="41870" y="38030"/>
                      <a:pt x="41842" y="38000"/>
                    </a:cubicBezTo>
                    <a:lnTo>
                      <a:pt x="694" y="3996"/>
                    </a:lnTo>
                    <a:cubicBezTo>
                      <a:pt x="-249" y="3207"/>
                      <a:pt x="-383" y="1800"/>
                      <a:pt x="408" y="853"/>
                    </a:cubicBezTo>
                    <a:cubicBezTo>
                      <a:pt x="1198" y="-94"/>
                      <a:pt x="2608" y="-222"/>
                      <a:pt x="3551" y="567"/>
                    </a:cubicBezTo>
                    <a:lnTo>
                      <a:pt x="44890" y="34857"/>
                    </a:lnTo>
                    <a:cubicBezTo>
                      <a:pt x="44994" y="35263"/>
                      <a:pt x="44994" y="35690"/>
                      <a:pt x="44890" y="360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MG-任意多边形 1074" hidden="1"/>
              <p:cNvSpPr/>
              <p:nvPr>
                <p:custDataLst>
                  <p:tags r:id="rId1064"/>
                </p:custDataLst>
              </p:nvPr>
            </p:nvSpPr>
            <p:spPr>
              <a:xfrm>
                <a:off x="9963670" y="1263495"/>
                <a:ext cx="90453" cy="46473"/>
              </a:xfrm>
              <a:custGeom>
                <a:avLst/>
                <a:gdLst>
                  <a:gd name="connsiteX0" fmla="*/ 90266 w 90453"/>
                  <a:gd name="connsiteY0" fmla="*/ 2150 h 46473"/>
                  <a:gd name="connsiteX1" fmla="*/ 88837 w 90453"/>
                  <a:gd name="connsiteY1" fmla="*/ 5198 h 46473"/>
                  <a:gd name="connsiteX2" fmla="*/ 3778 w 90453"/>
                  <a:gd name="connsiteY2" fmla="*/ 46251 h 46473"/>
                  <a:gd name="connsiteX3" fmla="*/ 206 w 90453"/>
                  <a:gd name="connsiteY3" fmla="*/ 45029 h 46473"/>
                  <a:gd name="connsiteX4" fmla="*/ 159 w 90453"/>
                  <a:gd name="connsiteY4" fmla="*/ 44917 h 46473"/>
                  <a:gd name="connsiteX5" fmla="*/ 1321 w 90453"/>
                  <a:gd name="connsiteY5" fmla="*/ 41471 h 46473"/>
                  <a:gd name="connsiteX6" fmla="*/ 1492 w 90453"/>
                  <a:gd name="connsiteY6" fmla="*/ 41393 h 46473"/>
                  <a:gd name="connsiteX7" fmla="*/ 86456 w 90453"/>
                  <a:gd name="connsiteY7" fmla="*/ 340 h 46473"/>
                  <a:gd name="connsiteX8" fmla="*/ 90037 w 90453"/>
                  <a:gd name="connsiteY8" fmla="*/ 1510 h 46473"/>
                  <a:gd name="connsiteX9" fmla="*/ 90075 w 90453"/>
                  <a:gd name="connsiteY9" fmla="*/ 1578 h 46473"/>
                  <a:gd name="connsiteX10" fmla="*/ 90266 w 90453"/>
                  <a:gd name="connsiteY10" fmla="*/ 2150 h 4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0453" h="46473">
                    <a:moveTo>
                      <a:pt x="90266" y="2150"/>
                    </a:moveTo>
                    <a:cubicBezTo>
                      <a:pt x="90570" y="3376"/>
                      <a:pt x="89980" y="4648"/>
                      <a:pt x="88837" y="5198"/>
                    </a:cubicBezTo>
                    <a:lnTo>
                      <a:pt x="3778" y="46251"/>
                    </a:lnTo>
                    <a:cubicBezTo>
                      <a:pt x="2455" y="46898"/>
                      <a:pt x="854" y="46352"/>
                      <a:pt x="206" y="45029"/>
                    </a:cubicBezTo>
                    <a:cubicBezTo>
                      <a:pt x="188" y="44991"/>
                      <a:pt x="178" y="44954"/>
                      <a:pt x="159" y="44917"/>
                    </a:cubicBezTo>
                    <a:cubicBezTo>
                      <a:pt x="-470" y="43645"/>
                      <a:pt x="45" y="42102"/>
                      <a:pt x="1321" y="41471"/>
                    </a:cubicBezTo>
                    <a:cubicBezTo>
                      <a:pt x="1378" y="41442"/>
                      <a:pt x="1435" y="41417"/>
                      <a:pt x="1492" y="41393"/>
                    </a:cubicBezTo>
                    <a:lnTo>
                      <a:pt x="86456" y="340"/>
                    </a:lnTo>
                    <a:cubicBezTo>
                      <a:pt x="87770" y="-328"/>
                      <a:pt x="89370" y="196"/>
                      <a:pt x="90037" y="1510"/>
                    </a:cubicBezTo>
                    <a:cubicBezTo>
                      <a:pt x="90056" y="1533"/>
                      <a:pt x="90066" y="1556"/>
                      <a:pt x="90075" y="1578"/>
                    </a:cubicBezTo>
                    <a:cubicBezTo>
                      <a:pt x="90180" y="1752"/>
                      <a:pt x="90246" y="1947"/>
                      <a:pt x="90266" y="2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MG-任意多边形 1075" hidden="1"/>
              <p:cNvSpPr/>
              <p:nvPr>
                <p:custDataLst>
                  <p:tags r:id="rId1065"/>
                </p:custDataLst>
              </p:nvPr>
            </p:nvSpPr>
            <p:spPr>
              <a:xfrm>
                <a:off x="10049758" y="1264928"/>
                <a:ext cx="150114" cy="5905"/>
              </a:xfrm>
              <a:custGeom>
                <a:avLst/>
                <a:gdLst>
                  <a:gd name="connsiteX0" fmla="*/ 150005 w 150114"/>
                  <a:gd name="connsiteY0" fmla="*/ 4336 h 5905"/>
                  <a:gd name="connsiteX1" fmla="*/ 150005 w 150114"/>
                  <a:gd name="connsiteY1" fmla="*/ 4336 h 5905"/>
                  <a:gd name="connsiteX2" fmla="*/ 148386 w 150114"/>
                  <a:gd name="connsiteY2" fmla="*/ 5956 h 5905"/>
                  <a:gd name="connsiteX3" fmla="*/ 1511 w 150114"/>
                  <a:gd name="connsiteY3" fmla="*/ 3289 h 5905"/>
                  <a:gd name="connsiteX4" fmla="*/ -109 w 150114"/>
                  <a:gd name="connsiteY4" fmla="*/ 1669 h 5905"/>
                  <a:gd name="connsiteX5" fmla="*/ 1606 w 150114"/>
                  <a:gd name="connsiteY5" fmla="*/ 50 h 5905"/>
                  <a:gd name="connsiteX6" fmla="*/ 148005 w 150114"/>
                  <a:gd name="connsiteY6" fmla="*/ 3384 h 5905"/>
                  <a:gd name="connsiteX7" fmla="*/ 150005 w 150114"/>
                  <a:gd name="connsiteY7" fmla="*/ 4336 h 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114" h="5905">
                    <a:moveTo>
                      <a:pt x="150005" y="4336"/>
                    </a:moveTo>
                    <a:lnTo>
                      <a:pt x="150005" y="4336"/>
                    </a:lnTo>
                    <a:cubicBezTo>
                      <a:pt x="149958" y="5211"/>
                      <a:pt x="149262" y="5908"/>
                      <a:pt x="148386" y="5956"/>
                    </a:cubicBezTo>
                    <a:lnTo>
                      <a:pt x="1511" y="3289"/>
                    </a:lnTo>
                    <a:cubicBezTo>
                      <a:pt x="634" y="3241"/>
                      <a:pt x="-61" y="2544"/>
                      <a:pt x="-109" y="1669"/>
                    </a:cubicBezTo>
                    <a:cubicBezTo>
                      <a:pt x="-61" y="760"/>
                      <a:pt x="691" y="49"/>
                      <a:pt x="1606" y="50"/>
                    </a:cubicBezTo>
                    <a:lnTo>
                      <a:pt x="148005" y="3384"/>
                    </a:lnTo>
                    <a:cubicBezTo>
                      <a:pt x="148815" y="3170"/>
                      <a:pt x="149662" y="3572"/>
                      <a:pt x="150005" y="4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MG-任意多边形 1076" hidden="1"/>
              <p:cNvSpPr/>
              <p:nvPr>
                <p:custDataLst>
                  <p:tags r:id="rId1066"/>
                </p:custDataLst>
              </p:nvPr>
            </p:nvSpPr>
            <p:spPr>
              <a:xfrm>
                <a:off x="10048680" y="1262975"/>
                <a:ext cx="56113" cy="30356"/>
              </a:xfrm>
              <a:custGeom>
                <a:avLst/>
                <a:gdLst>
                  <a:gd name="connsiteX0" fmla="*/ 55833 w 56113"/>
                  <a:gd name="connsiteY0" fmla="*/ 26578 h 30356"/>
                  <a:gd name="connsiteX1" fmla="*/ 55833 w 56113"/>
                  <a:gd name="connsiteY1" fmla="*/ 28578 h 30356"/>
                  <a:gd name="connsiteX2" fmla="*/ 51547 w 56113"/>
                  <a:gd name="connsiteY2" fmla="*/ 30102 h 30356"/>
                  <a:gd name="connsiteX3" fmla="*/ 1636 w 56113"/>
                  <a:gd name="connsiteY3" fmla="*/ 6099 h 30356"/>
                  <a:gd name="connsiteX4" fmla="*/ 207 w 56113"/>
                  <a:gd name="connsiteY4" fmla="*/ 1908 h 30356"/>
                  <a:gd name="connsiteX5" fmla="*/ 4207 w 56113"/>
                  <a:gd name="connsiteY5" fmla="*/ 293 h 30356"/>
                  <a:gd name="connsiteX6" fmla="*/ 4398 w 56113"/>
                  <a:gd name="connsiteY6" fmla="*/ 384 h 30356"/>
                  <a:gd name="connsiteX7" fmla="*/ 53928 w 56113"/>
                  <a:gd name="connsiteY7" fmla="*/ 24292 h 30356"/>
                  <a:gd name="connsiteX8" fmla="*/ 55833 w 56113"/>
                  <a:gd name="connsiteY8" fmla="*/ 26578 h 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13" h="30356">
                    <a:moveTo>
                      <a:pt x="55833" y="26578"/>
                    </a:moveTo>
                    <a:cubicBezTo>
                      <a:pt x="56061" y="27224"/>
                      <a:pt x="56061" y="27931"/>
                      <a:pt x="55833" y="28578"/>
                    </a:cubicBezTo>
                    <a:cubicBezTo>
                      <a:pt x="55061" y="30172"/>
                      <a:pt x="53156" y="30851"/>
                      <a:pt x="51547" y="30102"/>
                    </a:cubicBezTo>
                    <a:lnTo>
                      <a:pt x="1636" y="6099"/>
                    </a:lnTo>
                    <a:cubicBezTo>
                      <a:pt x="93" y="5331"/>
                      <a:pt x="-546" y="3460"/>
                      <a:pt x="207" y="1908"/>
                    </a:cubicBezTo>
                    <a:cubicBezTo>
                      <a:pt x="864" y="358"/>
                      <a:pt x="2655" y="-365"/>
                      <a:pt x="4207" y="293"/>
                    </a:cubicBezTo>
                    <a:cubicBezTo>
                      <a:pt x="4265" y="321"/>
                      <a:pt x="4331" y="351"/>
                      <a:pt x="4398" y="384"/>
                    </a:cubicBezTo>
                    <a:lnTo>
                      <a:pt x="53928" y="24292"/>
                    </a:lnTo>
                    <a:cubicBezTo>
                      <a:pt x="54938" y="24636"/>
                      <a:pt x="55681" y="25519"/>
                      <a:pt x="55833" y="265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MG-任意多边形 1077" hidden="1"/>
              <p:cNvSpPr/>
              <p:nvPr>
                <p:custDataLst>
                  <p:tags r:id="rId1067"/>
                </p:custDataLst>
              </p:nvPr>
            </p:nvSpPr>
            <p:spPr>
              <a:xfrm>
                <a:off x="10006347" y="1264546"/>
                <a:ext cx="46792" cy="78318"/>
              </a:xfrm>
              <a:custGeom>
                <a:avLst/>
                <a:gdLst>
                  <a:gd name="connsiteX0" fmla="*/ 46541 w 46792"/>
                  <a:gd name="connsiteY0" fmla="*/ 1384 h 78318"/>
                  <a:gd name="connsiteX1" fmla="*/ 46541 w 46792"/>
                  <a:gd name="connsiteY1" fmla="*/ 2527 h 78318"/>
                  <a:gd name="connsiteX2" fmla="*/ 2917 w 46792"/>
                  <a:gd name="connsiteY2" fmla="*/ 77584 h 78318"/>
                  <a:gd name="connsiteX3" fmla="*/ 726 w 46792"/>
                  <a:gd name="connsiteY3" fmla="*/ 78155 h 78318"/>
                  <a:gd name="connsiteX4" fmla="*/ 59 w 46792"/>
                  <a:gd name="connsiteY4" fmla="*/ 75869 h 78318"/>
                  <a:gd name="connsiteX5" fmla="*/ 44065 w 46792"/>
                  <a:gd name="connsiteY5" fmla="*/ 908 h 78318"/>
                  <a:gd name="connsiteX6" fmla="*/ 46255 w 46792"/>
                  <a:gd name="connsiteY6" fmla="*/ 241 h 78318"/>
                  <a:gd name="connsiteX7" fmla="*/ 46541 w 46792"/>
                  <a:gd name="connsiteY7" fmla="*/ 1384 h 7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792" h="78318">
                    <a:moveTo>
                      <a:pt x="46541" y="1384"/>
                    </a:moveTo>
                    <a:cubicBezTo>
                      <a:pt x="46732" y="1742"/>
                      <a:pt x="46732" y="2169"/>
                      <a:pt x="46541" y="2527"/>
                    </a:cubicBezTo>
                    <a:lnTo>
                      <a:pt x="2917" y="77584"/>
                    </a:lnTo>
                    <a:cubicBezTo>
                      <a:pt x="2459" y="78338"/>
                      <a:pt x="1488" y="78592"/>
                      <a:pt x="726" y="78155"/>
                    </a:cubicBezTo>
                    <a:cubicBezTo>
                      <a:pt x="-36" y="77668"/>
                      <a:pt x="-322" y="76690"/>
                      <a:pt x="59" y="75869"/>
                    </a:cubicBezTo>
                    <a:lnTo>
                      <a:pt x="44065" y="908"/>
                    </a:lnTo>
                    <a:cubicBezTo>
                      <a:pt x="44484" y="119"/>
                      <a:pt x="45465" y="-180"/>
                      <a:pt x="46255" y="241"/>
                    </a:cubicBezTo>
                    <a:cubicBezTo>
                      <a:pt x="46503" y="569"/>
                      <a:pt x="46608" y="980"/>
                      <a:pt x="46541" y="1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MG-任意多边形 1078" hidden="1"/>
              <p:cNvSpPr/>
              <p:nvPr>
                <p:custDataLst>
                  <p:tags r:id="rId1068"/>
                </p:custDataLst>
              </p:nvPr>
            </p:nvSpPr>
            <p:spPr>
              <a:xfrm>
                <a:off x="10049165" y="1264397"/>
                <a:ext cx="104062" cy="114059"/>
              </a:xfrm>
              <a:custGeom>
                <a:avLst/>
                <a:gdLst>
                  <a:gd name="connsiteX0" fmla="*/ 103926 w 104062"/>
                  <a:gd name="connsiteY0" fmla="*/ 111356 h 114059"/>
                  <a:gd name="connsiteX1" fmla="*/ 103163 w 104062"/>
                  <a:gd name="connsiteY1" fmla="*/ 113452 h 114059"/>
                  <a:gd name="connsiteX2" fmla="*/ 100201 w 104062"/>
                  <a:gd name="connsiteY2" fmla="*/ 113538 h 114059"/>
                  <a:gd name="connsiteX3" fmla="*/ 100116 w 104062"/>
                  <a:gd name="connsiteY3" fmla="*/ 113452 h 114059"/>
                  <a:gd name="connsiteX4" fmla="*/ 484 w 104062"/>
                  <a:gd name="connsiteY4" fmla="*/ 3819 h 114059"/>
                  <a:gd name="connsiteX5" fmla="*/ 484 w 104062"/>
                  <a:gd name="connsiteY5" fmla="*/ 676 h 114059"/>
                  <a:gd name="connsiteX6" fmla="*/ 3627 w 104062"/>
                  <a:gd name="connsiteY6" fmla="*/ 676 h 114059"/>
                  <a:gd name="connsiteX7" fmla="*/ 102973 w 104062"/>
                  <a:gd name="connsiteY7" fmla="*/ 110404 h 114059"/>
                  <a:gd name="connsiteX8" fmla="*/ 103926 w 104062"/>
                  <a:gd name="connsiteY8" fmla="*/ 111356 h 114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062" h="114059">
                    <a:moveTo>
                      <a:pt x="103926" y="111356"/>
                    </a:moveTo>
                    <a:cubicBezTo>
                      <a:pt x="104049" y="112139"/>
                      <a:pt x="103764" y="112933"/>
                      <a:pt x="103163" y="113452"/>
                    </a:cubicBezTo>
                    <a:cubicBezTo>
                      <a:pt x="102373" y="114294"/>
                      <a:pt x="101039" y="114332"/>
                      <a:pt x="100201" y="113538"/>
                    </a:cubicBezTo>
                    <a:cubicBezTo>
                      <a:pt x="100173" y="113510"/>
                      <a:pt x="100144" y="113481"/>
                      <a:pt x="100116" y="113452"/>
                    </a:cubicBezTo>
                    <a:lnTo>
                      <a:pt x="484" y="3819"/>
                    </a:lnTo>
                    <a:cubicBezTo>
                      <a:pt x="-306" y="2920"/>
                      <a:pt x="-306" y="1575"/>
                      <a:pt x="484" y="676"/>
                    </a:cubicBezTo>
                    <a:cubicBezTo>
                      <a:pt x="1370" y="-159"/>
                      <a:pt x="2741" y="-159"/>
                      <a:pt x="3627" y="676"/>
                    </a:cubicBezTo>
                    <a:lnTo>
                      <a:pt x="102973" y="110404"/>
                    </a:lnTo>
                    <a:cubicBezTo>
                      <a:pt x="103392" y="110602"/>
                      <a:pt x="103726" y="110938"/>
                      <a:pt x="103926" y="111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MG-任意多边形 1079" hidden="1"/>
              <p:cNvSpPr/>
              <p:nvPr>
                <p:custDataLst>
                  <p:tags r:id="rId1069"/>
                </p:custDataLst>
              </p:nvPr>
            </p:nvSpPr>
            <p:spPr>
              <a:xfrm>
                <a:off x="10149676" y="1303468"/>
                <a:ext cx="98784" cy="74368"/>
              </a:xfrm>
              <a:custGeom>
                <a:avLst/>
                <a:gdLst>
                  <a:gd name="connsiteX0" fmla="*/ 98474 w 98784"/>
                  <a:gd name="connsiteY0" fmla="*/ 1324 h 74368"/>
                  <a:gd name="connsiteX1" fmla="*/ 97712 w 98784"/>
                  <a:gd name="connsiteY1" fmla="*/ 2848 h 74368"/>
                  <a:gd name="connsiteX2" fmla="*/ 2462 w 98784"/>
                  <a:gd name="connsiteY2" fmla="*/ 74000 h 74368"/>
                  <a:gd name="connsiteX3" fmla="*/ 310 w 98784"/>
                  <a:gd name="connsiteY3" fmla="*/ 73944 h 74368"/>
                  <a:gd name="connsiteX4" fmla="*/ 367 w 98784"/>
                  <a:gd name="connsiteY4" fmla="*/ 71789 h 74368"/>
                  <a:gd name="connsiteX5" fmla="*/ 748 w 98784"/>
                  <a:gd name="connsiteY5" fmla="*/ 71524 h 74368"/>
                  <a:gd name="connsiteX6" fmla="*/ 96569 w 98784"/>
                  <a:gd name="connsiteY6" fmla="*/ 467 h 74368"/>
                  <a:gd name="connsiteX7" fmla="*/ 98665 w 98784"/>
                  <a:gd name="connsiteY7" fmla="*/ 467 h 74368"/>
                  <a:gd name="connsiteX8" fmla="*/ 98474 w 98784"/>
                  <a:gd name="connsiteY8" fmla="*/ 1324 h 7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784" h="74368">
                    <a:moveTo>
                      <a:pt x="98474" y="1324"/>
                    </a:moveTo>
                    <a:cubicBezTo>
                      <a:pt x="98665" y="1954"/>
                      <a:pt x="98331" y="2624"/>
                      <a:pt x="97712" y="2848"/>
                    </a:cubicBezTo>
                    <a:lnTo>
                      <a:pt x="2462" y="74000"/>
                    </a:lnTo>
                    <a:cubicBezTo>
                      <a:pt x="1853" y="74579"/>
                      <a:pt x="891" y="74555"/>
                      <a:pt x="310" y="73944"/>
                    </a:cubicBezTo>
                    <a:cubicBezTo>
                      <a:pt x="-271" y="73333"/>
                      <a:pt x="-243" y="72369"/>
                      <a:pt x="367" y="71789"/>
                    </a:cubicBezTo>
                    <a:cubicBezTo>
                      <a:pt x="481" y="71682"/>
                      <a:pt x="605" y="71592"/>
                      <a:pt x="748" y="71524"/>
                    </a:cubicBezTo>
                    <a:lnTo>
                      <a:pt x="96569" y="467"/>
                    </a:lnTo>
                    <a:cubicBezTo>
                      <a:pt x="97160" y="-89"/>
                      <a:pt x="98074" y="-89"/>
                      <a:pt x="98665" y="467"/>
                    </a:cubicBezTo>
                    <a:cubicBezTo>
                      <a:pt x="98703" y="766"/>
                      <a:pt x="98636" y="1068"/>
                      <a:pt x="98474" y="13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MG-任意多边形 1080" hidden="1"/>
              <p:cNvSpPr/>
              <p:nvPr>
                <p:custDataLst>
                  <p:tags r:id="rId1070"/>
                </p:custDataLst>
              </p:nvPr>
            </p:nvSpPr>
            <p:spPr>
              <a:xfrm>
                <a:off x="10149390" y="1288580"/>
                <a:ext cx="157801" cy="88933"/>
              </a:xfrm>
              <a:custGeom>
                <a:avLst/>
                <a:gdLst>
                  <a:gd name="connsiteX0" fmla="*/ 157625 w 157801"/>
                  <a:gd name="connsiteY0" fmla="*/ 1258 h 88933"/>
                  <a:gd name="connsiteX1" fmla="*/ 156863 w 157801"/>
                  <a:gd name="connsiteY1" fmla="*/ 3068 h 88933"/>
                  <a:gd name="connsiteX2" fmla="*/ 2272 w 157801"/>
                  <a:gd name="connsiteY2" fmla="*/ 88793 h 88933"/>
                  <a:gd name="connsiteX3" fmla="*/ 82 w 157801"/>
                  <a:gd name="connsiteY3" fmla="*/ 88126 h 88933"/>
                  <a:gd name="connsiteX4" fmla="*/ 748 w 157801"/>
                  <a:gd name="connsiteY4" fmla="*/ 85936 h 88933"/>
                  <a:gd name="connsiteX5" fmla="*/ 155339 w 157801"/>
                  <a:gd name="connsiteY5" fmla="*/ 211 h 88933"/>
                  <a:gd name="connsiteX6" fmla="*/ 157530 w 157801"/>
                  <a:gd name="connsiteY6" fmla="*/ 877 h 88933"/>
                  <a:gd name="connsiteX7" fmla="*/ 157625 w 157801"/>
                  <a:gd name="connsiteY7" fmla="*/ 1258 h 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801" h="88933">
                    <a:moveTo>
                      <a:pt x="157625" y="1258"/>
                    </a:moveTo>
                    <a:cubicBezTo>
                      <a:pt x="157844" y="1967"/>
                      <a:pt x="157520" y="2731"/>
                      <a:pt x="156863" y="3068"/>
                    </a:cubicBezTo>
                    <a:lnTo>
                      <a:pt x="2272" y="88793"/>
                    </a:lnTo>
                    <a:cubicBezTo>
                      <a:pt x="1482" y="89214"/>
                      <a:pt x="501" y="88915"/>
                      <a:pt x="82" y="88126"/>
                    </a:cubicBezTo>
                    <a:cubicBezTo>
                      <a:pt x="-338" y="87338"/>
                      <a:pt x="-42" y="86357"/>
                      <a:pt x="748" y="85936"/>
                    </a:cubicBezTo>
                    <a:lnTo>
                      <a:pt x="155339" y="211"/>
                    </a:lnTo>
                    <a:cubicBezTo>
                      <a:pt x="156130" y="-159"/>
                      <a:pt x="157073" y="129"/>
                      <a:pt x="157530" y="877"/>
                    </a:cubicBezTo>
                    <a:cubicBezTo>
                      <a:pt x="157606" y="989"/>
                      <a:pt x="157644" y="1124"/>
                      <a:pt x="157625" y="12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MG-任意多边形 1081" hidden="1"/>
              <p:cNvSpPr/>
              <p:nvPr>
                <p:custDataLst>
                  <p:tags r:id="rId1071"/>
                </p:custDataLst>
              </p:nvPr>
            </p:nvSpPr>
            <p:spPr>
              <a:xfrm>
                <a:off x="10148609" y="1267208"/>
                <a:ext cx="51398" cy="111314"/>
              </a:xfrm>
              <a:custGeom>
                <a:avLst/>
                <a:gdLst>
                  <a:gd name="connsiteX0" fmla="*/ 51154 w 51398"/>
                  <a:gd name="connsiteY0" fmla="*/ 1866 h 111314"/>
                  <a:gd name="connsiteX1" fmla="*/ 51154 w 51398"/>
                  <a:gd name="connsiteY1" fmla="*/ 3295 h 111314"/>
                  <a:gd name="connsiteX2" fmla="*/ 4291 w 51398"/>
                  <a:gd name="connsiteY2" fmla="*/ 109975 h 111314"/>
                  <a:gd name="connsiteX3" fmla="*/ 1453 w 51398"/>
                  <a:gd name="connsiteY3" fmla="*/ 111212 h 111314"/>
                  <a:gd name="connsiteX4" fmla="*/ 1243 w 51398"/>
                  <a:gd name="connsiteY4" fmla="*/ 111118 h 111314"/>
                  <a:gd name="connsiteX5" fmla="*/ 91 w 51398"/>
                  <a:gd name="connsiteY5" fmla="*/ 108098 h 111314"/>
                  <a:gd name="connsiteX6" fmla="*/ 100 w 51398"/>
                  <a:gd name="connsiteY6" fmla="*/ 108070 h 111314"/>
                  <a:gd name="connsiteX7" fmla="*/ 46963 w 51398"/>
                  <a:gd name="connsiteY7" fmla="*/ 1485 h 111314"/>
                  <a:gd name="connsiteX8" fmla="*/ 49935 w 51398"/>
                  <a:gd name="connsiteY8" fmla="*/ 215 h 111314"/>
                  <a:gd name="connsiteX9" fmla="*/ 50011 w 51398"/>
                  <a:gd name="connsiteY9" fmla="*/ 247 h 111314"/>
                  <a:gd name="connsiteX10" fmla="*/ 51154 w 51398"/>
                  <a:gd name="connsiteY10" fmla="*/ 1866 h 11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398" h="111314">
                    <a:moveTo>
                      <a:pt x="51154" y="1866"/>
                    </a:moveTo>
                    <a:cubicBezTo>
                      <a:pt x="51335" y="2324"/>
                      <a:pt x="51335" y="2837"/>
                      <a:pt x="51154" y="3295"/>
                    </a:cubicBezTo>
                    <a:lnTo>
                      <a:pt x="4291" y="109975"/>
                    </a:lnTo>
                    <a:cubicBezTo>
                      <a:pt x="3853" y="111101"/>
                      <a:pt x="2577" y="111655"/>
                      <a:pt x="1453" y="111212"/>
                    </a:cubicBezTo>
                    <a:cubicBezTo>
                      <a:pt x="1376" y="111184"/>
                      <a:pt x="1310" y="111153"/>
                      <a:pt x="1243" y="111118"/>
                    </a:cubicBezTo>
                    <a:cubicBezTo>
                      <a:pt x="91" y="110603"/>
                      <a:pt x="-424" y="109252"/>
                      <a:pt x="91" y="108098"/>
                    </a:cubicBezTo>
                    <a:cubicBezTo>
                      <a:pt x="91" y="108089"/>
                      <a:pt x="100" y="108079"/>
                      <a:pt x="100" y="108070"/>
                    </a:cubicBezTo>
                    <a:lnTo>
                      <a:pt x="46963" y="1485"/>
                    </a:lnTo>
                    <a:cubicBezTo>
                      <a:pt x="47430" y="313"/>
                      <a:pt x="48763" y="-255"/>
                      <a:pt x="49935" y="215"/>
                    </a:cubicBezTo>
                    <a:cubicBezTo>
                      <a:pt x="49964" y="225"/>
                      <a:pt x="49983" y="235"/>
                      <a:pt x="50011" y="247"/>
                    </a:cubicBezTo>
                    <a:cubicBezTo>
                      <a:pt x="50602" y="604"/>
                      <a:pt x="51011" y="1191"/>
                      <a:pt x="51154" y="18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MG-任意多边形 1082" hidden="1"/>
              <p:cNvSpPr/>
              <p:nvPr>
                <p:custDataLst>
                  <p:tags r:id="rId1072"/>
                </p:custDataLst>
              </p:nvPr>
            </p:nvSpPr>
            <p:spPr>
              <a:xfrm>
                <a:off x="10098642" y="1287702"/>
                <a:ext cx="55079" cy="91195"/>
              </a:xfrm>
              <a:custGeom>
                <a:avLst/>
                <a:gdLst>
                  <a:gd name="connsiteX0" fmla="*/ 54925 w 55079"/>
                  <a:gd name="connsiteY0" fmla="*/ 87956 h 91195"/>
                  <a:gd name="connsiteX1" fmla="*/ 53592 w 55079"/>
                  <a:gd name="connsiteY1" fmla="*/ 90909 h 91195"/>
                  <a:gd name="connsiteX2" fmla="*/ 49877 w 55079"/>
                  <a:gd name="connsiteY2" fmla="*/ 89861 h 91195"/>
                  <a:gd name="connsiteX3" fmla="*/ 252 w 55079"/>
                  <a:gd name="connsiteY3" fmla="*/ 4136 h 91195"/>
                  <a:gd name="connsiteX4" fmla="*/ 1204 w 55079"/>
                  <a:gd name="connsiteY4" fmla="*/ 422 h 91195"/>
                  <a:gd name="connsiteX5" fmla="*/ 4862 w 55079"/>
                  <a:gd name="connsiteY5" fmla="*/ 1360 h 91195"/>
                  <a:gd name="connsiteX6" fmla="*/ 4919 w 55079"/>
                  <a:gd name="connsiteY6" fmla="*/ 1469 h 91195"/>
                  <a:gd name="connsiteX7" fmla="*/ 54639 w 55079"/>
                  <a:gd name="connsiteY7" fmla="*/ 87194 h 91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79" h="91195">
                    <a:moveTo>
                      <a:pt x="54925" y="87956"/>
                    </a:moveTo>
                    <a:cubicBezTo>
                      <a:pt x="55135" y="89122"/>
                      <a:pt x="54601" y="90297"/>
                      <a:pt x="53592" y="90909"/>
                    </a:cubicBezTo>
                    <a:cubicBezTo>
                      <a:pt x="52277" y="91626"/>
                      <a:pt x="50629" y="91162"/>
                      <a:pt x="49877" y="89861"/>
                    </a:cubicBezTo>
                    <a:lnTo>
                      <a:pt x="252" y="4136"/>
                    </a:lnTo>
                    <a:cubicBezTo>
                      <a:pt x="-482" y="2844"/>
                      <a:pt x="-63" y="1202"/>
                      <a:pt x="1204" y="422"/>
                    </a:cubicBezTo>
                    <a:cubicBezTo>
                      <a:pt x="2471" y="-328"/>
                      <a:pt x="4109" y="92"/>
                      <a:pt x="4862" y="1360"/>
                    </a:cubicBezTo>
                    <a:cubicBezTo>
                      <a:pt x="4881" y="1396"/>
                      <a:pt x="4900" y="1432"/>
                      <a:pt x="4919" y="1469"/>
                    </a:cubicBezTo>
                    <a:lnTo>
                      <a:pt x="54639" y="871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MG-任意多边形 1083" hidden="1"/>
              <p:cNvSpPr/>
              <p:nvPr>
                <p:custDataLst>
                  <p:tags r:id="rId1073"/>
                </p:custDataLst>
              </p:nvPr>
            </p:nvSpPr>
            <p:spPr>
              <a:xfrm>
                <a:off x="10149217" y="1333511"/>
                <a:ext cx="96946" cy="44814"/>
              </a:xfrm>
              <a:custGeom>
                <a:avLst/>
                <a:gdLst>
                  <a:gd name="connsiteX0" fmla="*/ 96552 w 96946"/>
                  <a:gd name="connsiteY0" fmla="*/ 1381 h 44814"/>
                  <a:gd name="connsiteX1" fmla="*/ 95314 w 96946"/>
                  <a:gd name="connsiteY1" fmla="*/ 3762 h 44814"/>
                  <a:gd name="connsiteX2" fmla="*/ 2921 w 96946"/>
                  <a:gd name="connsiteY2" fmla="*/ 44719 h 44814"/>
                  <a:gd name="connsiteX3" fmla="*/ 64 w 96946"/>
                  <a:gd name="connsiteY3" fmla="*/ 43576 h 44814"/>
                  <a:gd name="connsiteX4" fmla="*/ 1207 w 96946"/>
                  <a:gd name="connsiteY4" fmla="*/ 40719 h 44814"/>
                  <a:gd name="connsiteX5" fmla="*/ 93980 w 96946"/>
                  <a:gd name="connsiteY5" fmla="*/ 238 h 44814"/>
                  <a:gd name="connsiteX6" fmla="*/ 96837 w 96946"/>
                  <a:gd name="connsiteY6" fmla="*/ 1285 h 44814"/>
                  <a:gd name="connsiteX7" fmla="*/ 96552 w 96946"/>
                  <a:gd name="connsiteY7" fmla="*/ 1381 h 4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946" h="44814">
                    <a:moveTo>
                      <a:pt x="96552" y="1381"/>
                    </a:moveTo>
                    <a:cubicBezTo>
                      <a:pt x="96771" y="2369"/>
                      <a:pt x="96247" y="3371"/>
                      <a:pt x="95314" y="3762"/>
                    </a:cubicBezTo>
                    <a:lnTo>
                      <a:pt x="2921" y="44719"/>
                    </a:lnTo>
                    <a:cubicBezTo>
                      <a:pt x="1816" y="45133"/>
                      <a:pt x="578" y="44638"/>
                      <a:pt x="64" y="43576"/>
                    </a:cubicBezTo>
                    <a:cubicBezTo>
                      <a:pt x="-403" y="42472"/>
                      <a:pt x="111" y="41198"/>
                      <a:pt x="1207" y="40719"/>
                    </a:cubicBezTo>
                    <a:lnTo>
                      <a:pt x="93980" y="238"/>
                    </a:lnTo>
                    <a:cubicBezTo>
                      <a:pt x="95056" y="-239"/>
                      <a:pt x="96323" y="223"/>
                      <a:pt x="96837" y="1285"/>
                    </a:cubicBezTo>
                    <a:cubicBezTo>
                      <a:pt x="96837" y="1285"/>
                      <a:pt x="96552" y="1381"/>
                      <a:pt x="96552" y="13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MG-任意多边形 1084" hidden="1"/>
              <p:cNvSpPr/>
              <p:nvPr>
                <p:custDataLst>
                  <p:tags r:id="rId1074"/>
                </p:custDataLst>
              </p:nvPr>
            </p:nvSpPr>
            <p:spPr>
              <a:xfrm>
                <a:off x="10242262" y="1280381"/>
                <a:ext cx="178590" cy="56724"/>
              </a:xfrm>
              <a:custGeom>
                <a:avLst/>
                <a:gdLst>
                  <a:gd name="connsiteX0" fmla="*/ 178101 w 178590"/>
                  <a:gd name="connsiteY0" fmla="*/ 1171 h 56724"/>
                  <a:gd name="connsiteX1" fmla="*/ 177053 w 178590"/>
                  <a:gd name="connsiteY1" fmla="*/ 2980 h 56724"/>
                  <a:gd name="connsiteX2" fmla="*/ 1888 w 178590"/>
                  <a:gd name="connsiteY2" fmla="*/ 56701 h 56724"/>
                  <a:gd name="connsiteX3" fmla="*/ -17 w 178590"/>
                  <a:gd name="connsiteY3" fmla="*/ 55749 h 56724"/>
                  <a:gd name="connsiteX4" fmla="*/ 735 w 178590"/>
                  <a:gd name="connsiteY4" fmla="*/ 54018 h 56724"/>
                  <a:gd name="connsiteX5" fmla="*/ 1031 w 178590"/>
                  <a:gd name="connsiteY5" fmla="*/ 53939 h 56724"/>
                  <a:gd name="connsiteX6" fmla="*/ 176577 w 178590"/>
                  <a:gd name="connsiteY6" fmla="*/ 123 h 56724"/>
                  <a:gd name="connsiteX7" fmla="*/ 178482 w 178590"/>
                  <a:gd name="connsiteY7" fmla="*/ 1075 h 5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0" h="56724">
                    <a:moveTo>
                      <a:pt x="178101" y="1171"/>
                    </a:moveTo>
                    <a:cubicBezTo>
                      <a:pt x="178281" y="1957"/>
                      <a:pt x="177824" y="2750"/>
                      <a:pt x="177053" y="2980"/>
                    </a:cubicBezTo>
                    <a:lnTo>
                      <a:pt x="1888" y="56701"/>
                    </a:lnTo>
                    <a:cubicBezTo>
                      <a:pt x="1097" y="56954"/>
                      <a:pt x="250" y="56531"/>
                      <a:pt x="-17" y="55749"/>
                    </a:cubicBezTo>
                    <a:cubicBezTo>
                      <a:pt x="-284" y="55064"/>
                      <a:pt x="50" y="54290"/>
                      <a:pt x="735" y="54018"/>
                    </a:cubicBezTo>
                    <a:cubicBezTo>
                      <a:pt x="831" y="53981"/>
                      <a:pt x="926" y="53954"/>
                      <a:pt x="1031" y="53939"/>
                    </a:cubicBezTo>
                    <a:lnTo>
                      <a:pt x="176577" y="123"/>
                    </a:lnTo>
                    <a:cubicBezTo>
                      <a:pt x="177367" y="-129"/>
                      <a:pt x="178215" y="293"/>
                      <a:pt x="178482" y="10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MG-任意多边形 1085" hidden="1"/>
              <p:cNvSpPr/>
              <p:nvPr>
                <p:custDataLst>
                  <p:tags r:id="rId1075"/>
                </p:custDataLst>
              </p:nvPr>
            </p:nvSpPr>
            <p:spPr>
              <a:xfrm>
                <a:off x="10241769" y="1288227"/>
                <a:ext cx="66020" cy="49558"/>
              </a:xfrm>
              <a:custGeom>
                <a:avLst/>
                <a:gdLst>
                  <a:gd name="connsiteX0" fmla="*/ 65721 w 66020"/>
                  <a:gd name="connsiteY0" fmla="*/ 1611 h 49558"/>
                  <a:gd name="connsiteX1" fmla="*/ 64960 w 66020"/>
                  <a:gd name="connsiteY1" fmla="*/ 3611 h 49558"/>
                  <a:gd name="connsiteX2" fmla="*/ 3142 w 66020"/>
                  <a:gd name="connsiteY2" fmla="*/ 49046 h 49558"/>
                  <a:gd name="connsiteX3" fmla="*/ 285 w 66020"/>
                  <a:gd name="connsiteY3" fmla="*/ 49046 h 49558"/>
                  <a:gd name="connsiteX4" fmla="*/ 637 w 66020"/>
                  <a:gd name="connsiteY4" fmla="*/ 46374 h 49558"/>
                  <a:gd name="connsiteX5" fmla="*/ 761 w 66020"/>
                  <a:gd name="connsiteY5" fmla="*/ 46283 h 49558"/>
                  <a:gd name="connsiteX6" fmla="*/ 62769 w 66020"/>
                  <a:gd name="connsiteY6" fmla="*/ 373 h 49558"/>
                  <a:gd name="connsiteX7" fmla="*/ 65655 w 66020"/>
                  <a:gd name="connsiteY7" fmla="*/ 1028 h 49558"/>
                  <a:gd name="connsiteX8" fmla="*/ 65912 w 66020"/>
                  <a:gd name="connsiteY8" fmla="*/ 1611 h 4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20" h="49558">
                    <a:moveTo>
                      <a:pt x="65721" y="1611"/>
                    </a:moveTo>
                    <a:cubicBezTo>
                      <a:pt x="65855" y="2367"/>
                      <a:pt x="65560" y="3134"/>
                      <a:pt x="64960" y="3611"/>
                    </a:cubicBezTo>
                    <a:lnTo>
                      <a:pt x="3142" y="49046"/>
                    </a:lnTo>
                    <a:cubicBezTo>
                      <a:pt x="2333" y="49796"/>
                      <a:pt x="1085" y="49796"/>
                      <a:pt x="285" y="49046"/>
                    </a:cubicBezTo>
                    <a:cubicBezTo>
                      <a:pt x="-354" y="48212"/>
                      <a:pt x="-201" y="47016"/>
                      <a:pt x="637" y="46374"/>
                    </a:cubicBezTo>
                    <a:cubicBezTo>
                      <a:pt x="675" y="46342"/>
                      <a:pt x="713" y="46312"/>
                      <a:pt x="761" y="46283"/>
                    </a:cubicBezTo>
                    <a:lnTo>
                      <a:pt x="62769" y="373"/>
                    </a:lnTo>
                    <a:cubicBezTo>
                      <a:pt x="63750" y="-244"/>
                      <a:pt x="65045" y="50"/>
                      <a:pt x="65655" y="1028"/>
                    </a:cubicBezTo>
                    <a:cubicBezTo>
                      <a:pt x="65769" y="1209"/>
                      <a:pt x="65855" y="1405"/>
                      <a:pt x="65912" y="16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MG-任意多边形 1086" hidden="1"/>
              <p:cNvSpPr/>
              <p:nvPr>
                <p:custDataLst>
                  <p:tags r:id="rId1076"/>
                </p:custDataLst>
              </p:nvPr>
            </p:nvSpPr>
            <p:spPr>
              <a:xfrm>
                <a:off x="10196165" y="1267797"/>
                <a:ext cx="49259" cy="69482"/>
              </a:xfrm>
              <a:custGeom>
                <a:avLst/>
                <a:gdLst>
                  <a:gd name="connsiteX0" fmla="*/ 49128 w 49259"/>
                  <a:gd name="connsiteY0" fmla="*/ 67570 h 69482"/>
                  <a:gd name="connsiteX1" fmla="*/ 48461 w 49259"/>
                  <a:gd name="connsiteY1" fmla="*/ 69285 h 69482"/>
                  <a:gd name="connsiteX2" fmla="*/ 46175 w 49259"/>
                  <a:gd name="connsiteY2" fmla="*/ 68808 h 69482"/>
                  <a:gd name="connsiteX3" fmla="*/ 265 w 49259"/>
                  <a:gd name="connsiteY3" fmla="*/ 2705 h 69482"/>
                  <a:gd name="connsiteX4" fmla="*/ 474 w 49259"/>
                  <a:gd name="connsiteY4" fmla="*/ 425 h 69482"/>
                  <a:gd name="connsiteX5" fmla="*/ 2751 w 49259"/>
                  <a:gd name="connsiteY5" fmla="*/ 634 h 69482"/>
                  <a:gd name="connsiteX6" fmla="*/ 2932 w 49259"/>
                  <a:gd name="connsiteY6" fmla="*/ 895 h 69482"/>
                  <a:gd name="connsiteX7" fmla="*/ 48842 w 49259"/>
                  <a:gd name="connsiteY7" fmla="*/ 67094 h 69482"/>
                  <a:gd name="connsiteX8" fmla="*/ 49128 w 49259"/>
                  <a:gd name="connsiteY8" fmla="*/ 67570 h 6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59" h="69482">
                    <a:moveTo>
                      <a:pt x="49128" y="67570"/>
                    </a:moveTo>
                    <a:cubicBezTo>
                      <a:pt x="49233" y="68221"/>
                      <a:pt x="48976" y="68877"/>
                      <a:pt x="48461" y="69285"/>
                    </a:cubicBezTo>
                    <a:cubicBezTo>
                      <a:pt x="47690" y="69750"/>
                      <a:pt x="46699" y="69542"/>
                      <a:pt x="46175" y="68808"/>
                    </a:cubicBezTo>
                    <a:lnTo>
                      <a:pt x="265" y="2705"/>
                    </a:lnTo>
                    <a:cubicBezTo>
                      <a:pt x="-307" y="2017"/>
                      <a:pt x="-211" y="996"/>
                      <a:pt x="474" y="425"/>
                    </a:cubicBezTo>
                    <a:cubicBezTo>
                      <a:pt x="1160" y="-148"/>
                      <a:pt x="2179" y="-53"/>
                      <a:pt x="2751" y="634"/>
                    </a:cubicBezTo>
                    <a:cubicBezTo>
                      <a:pt x="2818" y="715"/>
                      <a:pt x="2884" y="803"/>
                      <a:pt x="2932" y="895"/>
                    </a:cubicBezTo>
                    <a:lnTo>
                      <a:pt x="48842" y="67094"/>
                    </a:lnTo>
                    <a:cubicBezTo>
                      <a:pt x="48842" y="67094"/>
                      <a:pt x="49033" y="67094"/>
                      <a:pt x="49128" y="67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8" name="MG-任意多边形 1087" hidden="1"/>
              <p:cNvSpPr/>
              <p:nvPr>
                <p:custDataLst>
                  <p:tags r:id="rId1077"/>
                </p:custDataLst>
              </p:nvPr>
            </p:nvSpPr>
            <p:spPr>
              <a:xfrm>
                <a:off x="10242358" y="1231629"/>
                <a:ext cx="153477" cy="105536"/>
              </a:xfrm>
              <a:custGeom>
                <a:avLst/>
                <a:gdLst>
                  <a:gd name="connsiteX0" fmla="*/ 153335 w 153477"/>
                  <a:gd name="connsiteY0" fmla="*/ 1345 h 105536"/>
                  <a:gd name="connsiteX1" fmla="*/ 152668 w 153477"/>
                  <a:gd name="connsiteY1" fmla="*/ 3060 h 105536"/>
                  <a:gd name="connsiteX2" fmla="*/ 2268 w 153477"/>
                  <a:gd name="connsiteY2" fmla="*/ 105453 h 105536"/>
                  <a:gd name="connsiteX3" fmla="*/ 20 w 153477"/>
                  <a:gd name="connsiteY3" fmla="*/ 104533 h 105536"/>
                  <a:gd name="connsiteX4" fmla="*/ 363 w 153477"/>
                  <a:gd name="connsiteY4" fmla="*/ 102691 h 105536"/>
                  <a:gd name="connsiteX5" fmla="*/ 150763 w 153477"/>
                  <a:gd name="connsiteY5" fmla="*/ 297 h 105536"/>
                  <a:gd name="connsiteX6" fmla="*/ 153049 w 153477"/>
                  <a:gd name="connsiteY6" fmla="*/ 774 h 105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477" h="105536">
                    <a:moveTo>
                      <a:pt x="153335" y="1345"/>
                    </a:moveTo>
                    <a:cubicBezTo>
                      <a:pt x="153468" y="1998"/>
                      <a:pt x="153201" y="2666"/>
                      <a:pt x="152668" y="3060"/>
                    </a:cubicBezTo>
                    <a:lnTo>
                      <a:pt x="2268" y="105453"/>
                    </a:lnTo>
                    <a:cubicBezTo>
                      <a:pt x="1392" y="105819"/>
                      <a:pt x="392" y="105407"/>
                      <a:pt x="20" y="104533"/>
                    </a:cubicBezTo>
                    <a:cubicBezTo>
                      <a:pt x="-237" y="103907"/>
                      <a:pt x="-103" y="103184"/>
                      <a:pt x="363" y="102691"/>
                    </a:cubicBezTo>
                    <a:lnTo>
                      <a:pt x="150763" y="297"/>
                    </a:lnTo>
                    <a:cubicBezTo>
                      <a:pt x="151535" y="-167"/>
                      <a:pt x="152525" y="40"/>
                      <a:pt x="153049" y="7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9" name="MG-任意多边形 1088" hidden="1"/>
              <p:cNvSpPr/>
              <p:nvPr>
                <p:custDataLst>
                  <p:tags r:id="rId1078"/>
                </p:custDataLst>
              </p:nvPr>
            </p:nvSpPr>
            <p:spPr>
              <a:xfrm>
                <a:off x="10392348" y="1231464"/>
                <a:ext cx="28516" cy="52238"/>
              </a:xfrm>
              <a:custGeom>
                <a:avLst/>
                <a:gdLst>
                  <a:gd name="connsiteX0" fmla="*/ 28395 w 28516"/>
                  <a:gd name="connsiteY0" fmla="*/ 50087 h 52238"/>
                  <a:gd name="connsiteX1" fmla="*/ 27443 w 28516"/>
                  <a:gd name="connsiteY1" fmla="*/ 52087 h 52238"/>
                  <a:gd name="connsiteX2" fmla="*/ 25004 w 28516"/>
                  <a:gd name="connsiteY2" fmla="*/ 51309 h 52238"/>
                  <a:gd name="connsiteX3" fmla="*/ 24966 w 28516"/>
                  <a:gd name="connsiteY3" fmla="*/ 51230 h 52238"/>
                  <a:gd name="connsiteX4" fmla="*/ 106 w 28516"/>
                  <a:gd name="connsiteY4" fmla="*/ 2652 h 52238"/>
                  <a:gd name="connsiteX5" fmla="*/ 773 w 28516"/>
                  <a:gd name="connsiteY5" fmla="*/ 321 h 52238"/>
                  <a:gd name="connsiteX6" fmla="*/ 868 w 28516"/>
                  <a:gd name="connsiteY6" fmla="*/ 271 h 52238"/>
                  <a:gd name="connsiteX7" fmla="*/ 3325 w 28516"/>
                  <a:gd name="connsiteY7" fmla="*/ 993 h 52238"/>
                  <a:gd name="connsiteX8" fmla="*/ 3345 w 28516"/>
                  <a:gd name="connsiteY8" fmla="*/ 1033 h 52238"/>
                  <a:gd name="connsiteX9" fmla="*/ 28205 w 28516"/>
                  <a:gd name="connsiteY9" fmla="*/ 49611 h 5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16" h="52238">
                    <a:moveTo>
                      <a:pt x="28395" y="50087"/>
                    </a:moveTo>
                    <a:cubicBezTo>
                      <a:pt x="28481" y="50880"/>
                      <a:pt x="28119" y="51657"/>
                      <a:pt x="27443" y="52087"/>
                    </a:cubicBezTo>
                    <a:cubicBezTo>
                      <a:pt x="26557" y="52545"/>
                      <a:pt x="25462" y="52197"/>
                      <a:pt x="25004" y="51309"/>
                    </a:cubicBezTo>
                    <a:cubicBezTo>
                      <a:pt x="24995" y="51283"/>
                      <a:pt x="24976" y="51257"/>
                      <a:pt x="24966" y="51230"/>
                    </a:cubicBezTo>
                    <a:lnTo>
                      <a:pt x="106" y="2652"/>
                    </a:lnTo>
                    <a:cubicBezTo>
                      <a:pt x="-351" y="1825"/>
                      <a:pt x="-56" y="781"/>
                      <a:pt x="773" y="321"/>
                    </a:cubicBezTo>
                    <a:cubicBezTo>
                      <a:pt x="801" y="304"/>
                      <a:pt x="840" y="286"/>
                      <a:pt x="868" y="271"/>
                    </a:cubicBezTo>
                    <a:cubicBezTo>
                      <a:pt x="1744" y="-207"/>
                      <a:pt x="2849" y="116"/>
                      <a:pt x="3325" y="993"/>
                    </a:cubicBezTo>
                    <a:cubicBezTo>
                      <a:pt x="3335" y="1006"/>
                      <a:pt x="3335" y="1020"/>
                      <a:pt x="3345" y="1033"/>
                    </a:cubicBezTo>
                    <a:lnTo>
                      <a:pt x="28205" y="496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0" name="MG-任意多边形 1089" hidden="1"/>
              <p:cNvSpPr/>
              <p:nvPr>
                <p:custDataLst>
                  <p:tags r:id="rId1079"/>
                </p:custDataLst>
              </p:nvPr>
            </p:nvSpPr>
            <p:spPr>
              <a:xfrm>
                <a:off x="10392496" y="1231290"/>
                <a:ext cx="141553" cy="100763"/>
              </a:xfrm>
              <a:custGeom>
                <a:avLst/>
                <a:gdLst>
                  <a:gd name="connsiteX0" fmla="*/ 141309 w 141553"/>
                  <a:gd name="connsiteY0" fmla="*/ 98458 h 100763"/>
                  <a:gd name="connsiteX1" fmla="*/ 141309 w 141553"/>
                  <a:gd name="connsiteY1" fmla="*/ 99982 h 100763"/>
                  <a:gd name="connsiteX2" fmla="*/ 138547 w 141553"/>
                  <a:gd name="connsiteY2" fmla="*/ 100458 h 100763"/>
                  <a:gd name="connsiteX3" fmla="*/ 434 w 141553"/>
                  <a:gd name="connsiteY3" fmla="*/ 3589 h 100763"/>
                  <a:gd name="connsiteX4" fmla="*/ 434 w 141553"/>
                  <a:gd name="connsiteY4" fmla="*/ 922 h 100763"/>
                  <a:gd name="connsiteX5" fmla="*/ 3073 w 141553"/>
                  <a:gd name="connsiteY5" fmla="*/ 355 h 100763"/>
                  <a:gd name="connsiteX6" fmla="*/ 3196 w 141553"/>
                  <a:gd name="connsiteY6" fmla="*/ 445 h 100763"/>
                  <a:gd name="connsiteX7" fmla="*/ 140642 w 141553"/>
                  <a:gd name="connsiteY7" fmla="*/ 97219 h 100763"/>
                  <a:gd name="connsiteX8" fmla="*/ 141309 w 141553"/>
                  <a:gd name="connsiteY8" fmla="*/ 98458 h 10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553" h="100763">
                    <a:moveTo>
                      <a:pt x="141309" y="98458"/>
                    </a:moveTo>
                    <a:cubicBezTo>
                      <a:pt x="141490" y="98949"/>
                      <a:pt x="141490" y="99490"/>
                      <a:pt x="141309" y="99982"/>
                    </a:cubicBezTo>
                    <a:cubicBezTo>
                      <a:pt x="140671" y="100867"/>
                      <a:pt x="139442" y="101079"/>
                      <a:pt x="138547" y="100458"/>
                    </a:cubicBezTo>
                    <a:lnTo>
                      <a:pt x="434" y="3589"/>
                    </a:lnTo>
                    <a:cubicBezTo>
                      <a:pt x="-290" y="2848"/>
                      <a:pt x="-290" y="1663"/>
                      <a:pt x="434" y="922"/>
                    </a:cubicBezTo>
                    <a:cubicBezTo>
                      <a:pt x="1006" y="38"/>
                      <a:pt x="2187" y="-216"/>
                      <a:pt x="3073" y="355"/>
                    </a:cubicBezTo>
                    <a:cubicBezTo>
                      <a:pt x="3111" y="383"/>
                      <a:pt x="3158" y="413"/>
                      <a:pt x="3196" y="445"/>
                    </a:cubicBezTo>
                    <a:lnTo>
                      <a:pt x="140642" y="97219"/>
                    </a:lnTo>
                    <a:cubicBezTo>
                      <a:pt x="140975" y="97559"/>
                      <a:pt x="141214" y="97989"/>
                      <a:pt x="141309" y="98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1" name="MG-任意多边形 1090" hidden="1"/>
              <p:cNvSpPr/>
              <p:nvPr>
                <p:custDataLst>
                  <p:tags r:id="rId1080"/>
                </p:custDataLst>
              </p:nvPr>
            </p:nvSpPr>
            <p:spPr>
              <a:xfrm>
                <a:off x="10530327" y="1328796"/>
                <a:ext cx="38679" cy="117670"/>
              </a:xfrm>
              <a:custGeom>
                <a:avLst/>
                <a:gdLst>
                  <a:gd name="connsiteX0" fmla="*/ 38530 w 38679"/>
                  <a:gd name="connsiteY0" fmla="*/ 115632 h 117670"/>
                  <a:gd name="connsiteX1" fmla="*/ 37387 w 38679"/>
                  <a:gd name="connsiteY1" fmla="*/ 117633 h 117670"/>
                  <a:gd name="connsiteX2" fmla="*/ 35330 w 38679"/>
                  <a:gd name="connsiteY2" fmla="*/ 116624 h 117670"/>
                  <a:gd name="connsiteX3" fmla="*/ 35292 w 38679"/>
                  <a:gd name="connsiteY3" fmla="*/ 116490 h 117670"/>
                  <a:gd name="connsiteX4" fmla="*/ -46 w 38679"/>
                  <a:gd name="connsiteY4" fmla="*/ 2190 h 117670"/>
                  <a:gd name="connsiteX5" fmla="*/ 1097 w 38679"/>
                  <a:gd name="connsiteY5" fmla="*/ 94 h 117670"/>
                  <a:gd name="connsiteX6" fmla="*/ 3193 w 38679"/>
                  <a:gd name="connsiteY6" fmla="*/ 1237 h 117670"/>
                  <a:gd name="connsiteX7" fmla="*/ 38530 w 38679"/>
                  <a:gd name="connsiteY7" fmla="*/ 115537 h 11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79" h="117670">
                    <a:moveTo>
                      <a:pt x="38530" y="115632"/>
                    </a:moveTo>
                    <a:cubicBezTo>
                      <a:pt x="38721" y="116494"/>
                      <a:pt x="38225" y="117359"/>
                      <a:pt x="37387" y="117633"/>
                    </a:cubicBezTo>
                    <a:cubicBezTo>
                      <a:pt x="36539" y="117922"/>
                      <a:pt x="35625" y="117471"/>
                      <a:pt x="35330" y="116624"/>
                    </a:cubicBezTo>
                    <a:cubicBezTo>
                      <a:pt x="35320" y="116580"/>
                      <a:pt x="35301" y="116535"/>
                      <a:pt x="35292" y="116490"/>
                    </a:cubicBezTo>
                    <a:lnTo>
                      <a:pt x="-46" y="2190"/>
                    </a:lnTo>
                    <a:cubicBezTo>
                      <a:pt x="-294" y="1297"/>
                      <a:pt x="211" y="369"/>
                      <a:pt x="1097" y="94"/>
                    </a:cubicBezTo>
                    <a:cubicBezTo>
                      <a:pt x="1983" y="-105"/>
                      <a:pt x="2878" y="385"/>
                      <a:pt x="3193" y="1237"/>
                    </a:cubicBezTo>
                    <a:lnTo>
                      <a:pt x="38530" y="1155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2" name="MG-任意多边形 1091" hidden="1"/>
              <p:cNvSpPr/>
              <p:nvPr>
                <p:custDataLst>
                  <p:tags r:id="rId1081"/>
                </p:custDataLst>
              </p:nvPr>
            </p:nvSpPr>
            <p:spPr>
              <a:xfrm>
                <a:off x="10417942" y="1280324"/>
                <a:ext cx="115334" cy="51313"/>
              </a:xfrm>
              <a:custGeom>
                <a:avLst/>
                <a:gdLst>
                  <a:gd name="connsiteX0" fmla="*/ 115197 w 115334"/>
                  <a:gd name="connsiteY0" fmla="*/ 49519 h 51313"/>
                  <a:gd name="connsiteX1" fmla="*/ 115197 w 115334"/>
                  <a:gd name="connsiteY1" fmla="*/ 50472 h 51313"/>
                  <a:gd name="connsiteX2" fmla="*/ 113196 w 115334"/>
                  <a:gd name="connsiteY2" fmla="*/ 51234 h 51313"/>
                  <a:gd name="connsiteX3" fmla="*/ 897 w 115334"/>
                  <a:gd name="connsiteY3" fmla="*/ 3037 h 51313"/>
                  <a:gd name="connsiteX4" fmla="*/ -18 w 115334"/>
                  <a:gd name="connsiteY4" fmla="*/ 1087 h 51313"/>
                  <a:gd name="connsiteX5" fmla="*/ 39 w 115334"/>
                  <a:gd name="connsiteY5" fmla="*/ 942 h 51313"/>
                  <a:gd name="connsiteX6" fmla="*/ 2040 w 115334"/>
                  <a:gd name="connsiteY6" fmla="*/ 180 h 51313"/>
                  <a:gd name="connsiteX7" fmla="*/ 115006 w 115334"/>
                  <a:gd name="connsiteY7" fmla="*/ 48376 h 51313"/>
                  <a:gd name="connsiteX8" fmla="*/ 115197 w 115334"/>
                  <a:gd name="connsiteY8" fmla="*/ 49519 h 5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334" h="51313">
                    <a:moveTo>
                      <a:pt x="115197" y="49519"/>
                    </a:moveTo>
                    <a:cubicBezTo>
                      <a:pt x="115235" y="49835"/>
                      <a:pt x="115235" y="50155"/>
                      <a:pt x="115197" y="50472"/>
                    </a:cubicBezTo>
                    <a:cubicBezTo>
                      <a:pt x="114854" y="51230"/>
                      <a:pt x="113958" y="51570"/>
                      <a:pt x="113196" y="51234"/>
                    </a:cubicBezTo>
                    <a:lnTo>
                      <a:pt x="897" y="3037"/>
                    </a:lnTo>
                    <a:cubicBezTo>
                      <a:pt x="106" y="2752"/>
                      <a:pt x="-304" y="1879"/>
                      <a:pt x="-18" y="1087"/>
                    </a:cubicBezTo>
                    <a:cubicBezTo>
                      <a:pt x="-8" y="1038"/>
                      <a:pt x="20" y="989"/>
                      <a:pt x="39" y="942"/>
                    </a:cubicBezTo>
                    <a:cubicBezTo>
                      <a:pt x="382" y="183"/>
                      <a:pt x="1278" y="-157"/>
                      <a:pt x="2040" y="180"/>
                    </a:cubicBezTo>
                    <a:lnTo>
                      <a:pt x="115006" y="48376"/>
                    </a:lnTo>
                    <a:cubicBezTo>
                      <a:pt x="115197" y="48726"/>
                      <a:pt x="115263" y="49128"/>
                      <a:pt x="115197" y="495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3" name="MG-任意多边形 1092" hidden="1"/>
              <p:cNvSpPr/>
              <p:nvPr>
                <p:custDataLst>
                  <p:tags r:id="rId1082"/>
                </p:custDataLst>
              </p:nvPr>
            </p:nvSpPr>
            <p:spPr>
              <a:xfrm>
                <a:off x="10529008" y="1327314"/>
                <a:ext cx="50879" cy="95454"/>
              </a:xfrm>
              <a:custGeom>
                <a:avLst/>
                <a:gdLst>
                  <a:gd name="connsiteX0" fmla="*/ 50708 w 50879"/>
                  <a:gd name="connsiteY0" fmla="*/ 91588 h 95454"/>
                  <a:gd name="connsiteX1" fmla="*/ 48993 w 50879"/>
                  <a:gd name="connsiteY1" fmla="*/ 95112 h 95454"/>
                  <a:gd name="connsiteX2" fmla="*/ 44840 w 50879"/>
                  <a:gd name="connsiteY2" fmla="*/ 93953 h 95454"/>
                  <a:gd name="connsiteX3" fmla="*/ 44707 w 50879"/>
                  <a:gd name="connsiteY3" fmla="*/ 93683 h 95454"/>
                  <a:gd name="connsiteX4" fmla="*/ 35 w 50879"/>
                  <a:gd name="connsiteY4" fmla="*/ 4243 h 95454"/>
                  <a:gd name="connsiteX5" fmla="*/ 2178 w 50879"/>
                  <a:gd name="connsiteY5" fmla="*/ 194 h 95454"/>
                  <a:gd name="connsiteX6" fmla="*/ 5750 w 50879"/>
                  <a:gd name="connsiteY6" fmla="*/ 1386 h 95454"/>
                  <a:gd name="connsiteX7" fmla="*/ 50422 w 50879"/>
                  <a:gd name="connsiteY7" fmla="*/ 90826 h 9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9" h="95454">
                    <a:moveTo>
                      <a:pt x="50708" y="91588"/>
                    </a:moveTo>
                    <a:cubicBezTo>
                      <a:pt x="50994" y="93014"/>
                      <a:pt x="50289" y="94456"/>
                      <a:pt x="48993" y="95112"/>
                    </a:cubicBezTo>
                    <a:cubicBezTo>
                      <a:pt x="47526" y="95938"/>
                      <a:pt x="45669" y="95419"/>
                      <a:pt x="44840" y="93953"/>
                    </a:cubicBezTo>
                    <a:cubicBezTo>
                      <a:pt x="44793" y="93865"/>
                      <a:pt x="44745" y="93775"/>
                      <a:pt x="44707" y="93683"/>
                    </a:cubicBezTo>
                    <a:lnTo>
                      <a:pt x="35" y="4243"/>
                    </a:lnTo>
                    <a:cubicBezTo>
                      <a:pt x="-489" y="2535"/>
                      <a:pt x="463" y="721"/>
                      <a:pt x="2178" y="194"/>
                    </a:cubicBezTo>
                    <a:cubicBezTo>
                      <a:pt x="3502" y="-214"/>
                      <a:pt x="4940" y="265"/>
                      <a:pt x="5750" y="1386"/>
                    </a:cubicBezTo>
                    <a:lnTo>
                      <a:pt x="50422" y="908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4" name="MG-任意多边形 1093" hidden="1"/>
              <p:cNvSpPr/>
              <p:nvPr>
                <p:custDataLst>
                  <p:tags r:id="rId1083"/>
                </p:custDataLst>
              </p:nvPr>
            </p:nvSpPr>
            <p:spPr>
              <a:xfrm>
                <a:off x="10564716" y="1417055"/>
                <a:ext cx="14453" cy="30191"/>
              </a:xfrm>
              <a:custGeom>
                <a:avLst/>
                <a:gdLst>
                  <a:gd name="connsiteX0" fmla="*/ 14237 w 14453"/>
                  <a:gd name="connsiteY0" fmla="*/ 1942 h 30191"/>
                  <a:gd name="connsiteX1" fmla="*/ 14237 w 14453"/>
                  <a:gd name="connsiteY1" fmla="*/ 3371 h 30191"/>
                  <a:gd name="connsiteX2" fmla="*/ 4712 w 14453"/>
                  <a:gd name="connsiteY2" fmla="*/ 28612 h 30191"/>
                  <a:gd name="connsiteX3" fmla="*/ 1522 w 14453"/>
                  <a:gd name="connsiteY3" fmla="*/ 30089 h 30191"/>
                  <a:gd name="connsiteX4" fmla="*/ 45 w 14453"/>
                  <a:gd name="connsiteY4" fmla="*/ 26898 h 30191"/>
                  <a:gd name="connsiteX5" fmla="*/ 9570 w 14453"/>
                  <a:gd name="connsiteY5" fmla="*/ 1657 h 30191"/>
                  <a:gd name="connsiteX6" fmla="*/ 12761 w 14453"/>
                  <a:gd name="connsiteY6" fmla="*/ 209 h 30191"/>
                  <a:gd name="connsiteX7" fmla="*/ 12809 w 14453"/>
                  <a:gd name="connsiteY7" fmla="*/ 228 h 30191"/>
                  <a:gd name="connsiteX8" fmla="*/ 14237 w 14453"/>
                  <a:gd name="connsiteY8" fmla="*/ 1942 h 30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53" h="30191">
                    <a:moveTo>
                      <a:pt x="14237" y="1942"/>
                    </a:moveTo>
                    <a:cubicBezTo>
                      <a:pt x="14380" y="2408"/>
                      <a:pt x="14380" y="2905"/>
                      <a:pt x="14237" y="3371"/>
                    </a:cubicBezTo>
                    <a:lnTo>
                      <a:pt x="4712" y="28612"/>
                    </a:lnTo>
                    <a:cubicBezTo>
                      <a:pt x="4236" y="29901"/>
                      <a:pt x="2807" y="30562"/>
                      <a:pt x="1522" y="30089"/>
                    </a:cubicBezTo>
                    <a:cubicBezTo>
                      <a:pt x="236" y="29615"/>
                      <a:pt x="-431" y="28187"/>
                      <a:pt x="45" y="26898"/>
                    </a:cubicBezTo>
                    <a:lnTo>
                      <a:pt x="9570" y="1657"/>
                    </a:lnTo>
                    <a:cubicBezTo>
                      <a:pt x="10046" y="376"/>
                      <a:pt x="11475" y="-272"/>
                      <a:pt x="12761" y="209"/>
                    </a:cubicBezTo>
                    <a:cubicBezTo>
                      <a:pt x="12780" y="215"/>
                      <a:pt x="12789" y="221"/>
                      <a:pt x="12809" y="228"/>
                    </a:cubicBezTo>
                    <a:cubicBezTo>
                      <a:pt x="13532" y="540"/>
                      <a:pt x="14056" y="1177"/>
                      <a:pt x="14237" y="19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5" name="MG-任意多边形 1094" hidden="1"/>
              <p:cNvSpPr/>
              <p:nvPr>
                <p:custDataLst>
                  <p:tags r:id="rId1084"/>
                </p:custDataLst>
              </p:nvPr>
            </p:nvSpPr>
            <p:spPr>
              <a:xfrm>
                <a:off x="10575160" y="1417459"/>
                <a:ext cx="53341" cy="184785"/>
              </a:xfrm>
              <a:custGeom>
                <a:avLst/>
                <a:gdLst>
                  <a:gd name="connsiteX0" fmla="*/ 53228 w 53341"/>
                  <a:gd name="connsiteY0" fmla="*/ 182799 h 184785"/>
                  <a:gd name="connsiteX1" fmla="*/ 51456 w 53341"/>
                  <a:gd name="connsiteY1" fmla="*/ 184831 h 184785"/>
                  <a:gd name="connsiteX2" fmla="*/ 49609 w 53341"/>
                  <a:gd name="connsiteY2" fmla="*/ 183752 h 184785"/>
                  <a:gd name="connsiteX3" fmla="*/ 79 w 53341"/>
                  <a:gd name="connsiteY3" fmla="*/ 2777 h 184785"/>
                  <a:gd name="connsiteX4" fmla="*/ 974 w 53341"/>
                  <a:gd name="connsiteY4" fmla="*/ 236 h 184785"/>
                  <a:gd name="connsiteX5" fmla="*/ 3517 w 53341"/>
                  <a:gd name="connsiteY5" fmla="*/ 1135 h 184785"/>
                  <a:gd name="connsiteX6" fmla="*/ 3698 w 53341"/>
                  <a:gd name="connsiteY6" fmla="*/ 1824 h 184785"/>
                  <a:gd name="connsiteX7" fmla="*/ 53228 w 53341"/>
                  <a:gd name="connsiteY7" fmla="*/ 182799 h 18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341" h="184785">
                    <a:moveTo>
                      <a:pt x="53228" y="182799"/>
                    </a:moveTo>
                    <a:cubicBezTo>
                      <a:pt x="53304" y="183849"/>
                      <a:pt x="52504" y="184758"/>
                      <a:pt x="51456" y="184831"/>
                    </a:cubicBezTo>
                    <a:cubicBezTo>
                      <a:pt x="50675" y="184885"/>
                      <a:pt x="49942" y="184457"/>
                      <a:pt x="49609" y="183752"/>
                    </a:cubicBezTo>
                    <a:lnTo>
                      <a:pt x="79" y="2777"/>
                    </a:lnTo>
                    <a:cubicBezTo>
                      <a:pt x="-379" y="1827"/>
                      <a:pt x="31" y="690"/>
                      <a:pt x="974" y="236"/>
                    </a:cubicBezTo>
                    <a:cubicBezTo>
                      <a:pt x="1927" y="-217"/>
                      <a:pt x="3060" y="186"/>
                      <a:pt x="3517" y="1135"/>
                    </a:cubicBezTo>
                    <a:cubicBezTo>
                      <a:pt x="3622" y="1351"/>
                      <a:pt x="3679" y="1585"/>
                      <a:pt x="3698" y="1824"/>
                    </a:cubicBezTo>
                    <a:lnTo>
                      <a:pt x="53228" y="1827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6" name="MG-任意多边形 1095" hidden="1"/>
              <p:cNvSpPr/>
              <p:nvPr>
                <p:custDataLst>
                  <p:tags r:id="rId1085"/>
                </p:custDataLst>
              </p:nvPr>
            </p:nvSpPr>
            <p:spPr>
              <a:xfrm>
                <a:off x="10565741" y="1443133"/>
                <a:ext cx="62040" cy="159086"/>
              </a:xfrm>
              <a:custGeom>
                <a:avLst/>
                <a:gdLst>
                  <a:gd name="connsiteX0" fmla="*/ 61885 w 62040"/>
                  <a:gd name="connsiteY0" fmla="*/ 157221 h 159086"/>
                  <a:gd name="connsiteX1" fmla="*/ 60932 w 62040"/>
                  <a:gd name="connsiteY1" fmla="*/ 159030 h 159086"/>
                  <a:gd name="connsiteX2" fmla="*/ 58846 w 62040"/>
                  <a:gd name="connsiteY2" fmla="*/ 158094 h 159086"/>
                  <a:gd name="connsiteX3" fmla="*/ 58837 w 62040"/>
                  <a:gd name="connsiteY3" fmla="*/ 158078 h 159086"/>
                  <a:gd name="connsiteX4" fmla="*/ -28 w 62040"/>
                  <a:gd name="connsiteY4" fmla="*/ 2249 h 159086"/>
                  <a:gd name="connsiteX5" fmla="*/ 925 w 62040"/>
                  <a:gd name="connsiteY5" fmla="*/ 153 h 159086"/>
                  <a:gd name="connsiteX6" fmla="*/ 2896 w 62040"/>
                  <a:gd name="connsiteY6" fmla="*/ 1025 h 159086"/>
                  <a:gd name="connsiteX7" fmla="*/ 2925 w 62040"/>
                  <a:gd name="connsiteY7" fmla="*/ 1106 h 159086"/>
                  <a:gd name="connsiteX8" fmla="*/ 61790 w 62040"/>
                  <a:gd name="connsiteY8" fmla="*/ 157030 h 15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040" h="159086">
                    <a:moveTo>
                      <a:pt x="61885" y="157221"/>
                    </a:moveTo>
                    <a:cubicBezTo>
                      <a:pt x="62075" y="157979"/>
                      <a:pt x="61666" y="158762"/>
                      <a:pt x="60932" y="159030"/>
                    </a:cubicBezTo>
                    <a:cubicBezTo>
                      <a:pt x="60094" y="159348"/>
                      <a:pt x="59161" y="158929"/>
                      <a:pt x="58846" y="158094"/>
                    </a:cubicBezTo>
                    <a:cubicBezTo>
                      <a:pt x="58837" y="158088"/>
                      <a:pt x="58837" y="158083"/>
                      <a:pt x="58837" y="158078"/>
                    </a:cubicBezTo>
                    <a:lnTo>
                      <a:pt x="-28" y="2249"/>
                    </a:lnTo>
                    <a:cubicBezTo>
                      <a:pt x="-294" y="1410"/>
                      <a:pt x="115" y="503"/>
                      <a:pt x="925" y="153"/>
                    </a:cubicBezTo>
                    <a:cubicBezTo>
                      <a:pt x="1706" y="-151"/>
                      <a:pt x="2592" y="239"/>
                      <a:pt x="2896" y="1025"/>
                    </a:cubicBezTo>
                    <a:cubicBezTo>
                      <a:pt x="2906" y="1051"/>
                      <a:pt x="2916" y="1078"/>
                      <a:pt x="2925" y="1106"/>
                    </a:cubicBezTo>
                    <a:lnTo>
                      <a:pt x="61790" y="1570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7" name="MG-任意多边形 1096" hidden="1"/>
              <p:cNvSpPr/>
              <p:nvPr>
                <p:custDataLst>
                  <p:tags r:id="rId1086"/>
                </p:custDataLst>
              </p:nvPr>
            </p:nvSpPr>
            <p:spPr>
              <a:xfrm>
                <a:off x="10625609" y="1598924"/>
                <a:ext cx="79118" cy="175827"/>
              </a:xfrm>
              <a:custGeom>
                <a:avLst/>
                <a:gdLst>
                  <a:gd name="connsiteX0" fmla="*/ 78979 w 79118"/>
                  <a:gd name="connsiteY0" fmla="*/ 174118 h 175827"/>
                  <a:gd name="connsiteX1" fmla="*/ 78122 w 79118"/>
                  <a:gd name="connsiteY1" fmla="*/ 175737 h 175827"/>
                  <a:gd name="connsiteX2" fmla="*/ 76217 w 79118"/>
                  <a:gd name="connsiteY2" fmla="*/ 175070 h 175827"/>
                  <a:gd name="connsiteX3" fmla="*/ 17 w 79118"/>
                  <a:gd name="connsiteY3" fmla="*/ 2096 h 175827"/>
                  <a:gd name="connsiteX4" fmla="*/ 741 w 79118"/>
                  <a:gd name="connsiteY4" fmla="*/ 208 h 175827"/>
                  <a:gd name="connsiteX5" fmla="*/ 779 w 79118"/>
                  <a:gd name="connsiteY5" fmla="*/ 191 h 175827"/>
                  <a:gd name="connsiteX6" fmla="*/ 2684 w 79118"/>
                  <a:gd name="connsiteY6" fmla="*/ 858 h 175827"/>
                  <a:gd name="connsiteX7" fmla="*/ 78884 w 79118"/>
                  <a:gd name="connsiteY7" fmla="*/ 173832 h 175827"/>
                  <a:gd name="connsiteX8" fmla="*/ 78979 w 79118"/>
                  <a:gd name="connsiteY8" fmla="*/ 174118 h 17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18" h="175827">
                    <a:moveTo>
                      <a:pt x="78979" y="174118"/>
                    </a:moveTo>
                    <a:cubicBezTo>
                      <a:pt x="79122" y="174794"/>
                      <a:pt x="78760" y="175476"/>
                      <a:pt x="78122" y="175737"/>
                    </a:cubicBezTo>
                    <a:cubicBezTo>
                      <a:pt x="77407" y="176078"/>
                      <a:pt x="76560" y="175780"/>
                      <a:pt x="76217" y="175070"/>
                    </a:cubicBezTo>
                    <a:lnTo>
                      <a:pt x="17" y="2096"/>
                    </a:lnTo>
                    <a:cubicBezTo>
                      <a:pt x="-307" y="1376"/>
                      <a:pt x="17" y="531"/>
                      <a:pt x="741" y="208"/>
                    </a:cubicBezTo>
                    <a:cubicBezTo>
                      <a:pt x="750" y="203"/>
                      <a:pt x="769" y="197"/>
                      <a:pt x="779" y="191"/>
                    </a:cubicBezTo>
                    <a:cubicBezTo>
                      <a:pt x="1493" y="-150"/>
                      <a:pt x="2341" y="148"/>
                      <a:pt x="2684" y="858"/>
                    </a:cubicBezTo>
                    <a:lnTo>
                      <a:pt x="78884" y="173832"/>
                    </a:lnTo>
                    <a:cubicBezTo>
                      <a:pt x="78884" y="173832"/>
                      <a:pt x="78979" y="174118"/>
                      <a:pt x="78979" y="1741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8" name="MG-任意多边形 1097" hidden="1"/>
              <p:cNvSpPr/>
              <p:nvPr>
                <p:custDataLst>
                  <p:tags r:id="rId1087"/>
                </p:custDataLst>
              </p:nvPr>
            </p:nvSpPr>
            <p:spPr>
              <a:xfrm>
                <a:off x="10701119" y="1736606"/>
                <a:ext cx="117878" cy="38339"/>
              </a:xfrm>
              <a:custGeom>
                <a:avLst/>
                <a:gdLst>
                  <a:gd name="connsiteX0" fmla="*/ 117769 w 117878"/>
                  <a:gd name="connsiteY0" fmla="*/ 50 h 38339"/>
                  <a:gd name="connsiteX1" fmla="*/ 802 w 117878"/>
                  <a:gd name="connsiteY1" fmla="*/ 35769 h 38339"/>
                  <a:gd name="connsiteX2" fmla="*/ -55 w 117878"/>
                  <a:gd name="connsiteY2" fmla="*/ 37483 h 38339"/>
                  <a:gd name="connsiteX3" fmla="*/ 1564 w 117878"/>
                  <a:gd name="connsiteY3" fmla="*/ 38340 h 38339"/>
                  <a:gd name="connsiteX4" fmla="*/ 117769 w 117878"/>
                  <a:gd name="connsiteY4" fmla="*/ 2908 h 3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878" h="38339">
                    <a:moveTo>
                      <a:pt x="117769" y="50"/>
                    </a:moveTo>
                    <a:lnTo>
                      <a:pt x="802" y="35769"/>
                    </a:lnTo>
                    <a:cubicBezTo>
                      <a:pt x="117" y="36035"/>
                      <a:pt x="-255" y="36776"/>
                      <a:pt x="-55" y="37483"/>
                    </a:cubicBezTo>
                    <a:cubicBezTo>
                      <a:pt x="174" y="38153"/>
                      <a:pt x="879" y="38529"/>
                      <a:pt x="1564" y="38340"/>
                    </a:cubicBezTo>
                    <a:lnTo>
                      <a:pt x="117769" y="29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9" name="MG-任意多边形 1098" hidden="1"/>
              <p:cNvSpPr/>
              <p:nvPr>
                <p:custDataLst>
                  <p:tags r:id="rId1088"/>
                </p:custDataLst>
              </p:nvPr>
            </p:nvSpPr>
            <p:spPr>
              <a:xfrm>
                <a:off x="10701013" y="1729242"/>
                <a:ext cx="79046" cy="45933"/>
              </a:xfrm>
              <a:custGeom>
                <a:avLst/>
                <a:gdLst>
                  <a:gd name="connsiteX0" fmla="*/ 78918 w 79046"/>
                  <a:gd name="connsiteY0" fmla="*/ 651 h 45933"/>
                  <a:gd name="connsiteX1" fmla="*/ 78252 w 79046"/>
                  <a:gd name="connsiteY1" fmla="*/ 2175 h 45933"/>
                  <a:gd name="connsiteX2" fmla="*/ 2051 w 79046"/>
                  <a:gd name="connsiteY2" fmla="*/ 45609 h 45933"/>
                  <a:gd name="connsiteX3" fmla="*/ 51 w 79046"/>
                  <a:gd name="connsiteY3" fmla="*/ 45609 h 45933"/>
                  <a:gd name="connsiteX4" fmla="*/ 623 w 79046"/>
                  <a:gd name="connsiteY4" fmla="*/ 43704 h 45933"/>
                  <a:gd name="connsiteX5" fmla="*/ 76823 w 79046"/>
                  <a:gd name="connsiteY5" fmla="*/ 270 h 45933"/>
                  <a:gd name="connsiteX6" fmla="*/ 78670 w 79046"/>
                  <a:gd name="connsiteY6" fmla="*/ 650 h 45933"/>
                  <a:gd name="connsiteX7" fmla="*/ 78728 w 79046"/>
                  <a:gd name="connsiteY7" fmla="*/ 746 h 45933"/>
                  <a:gd name="connsiteX8" fmla="*/ 78918 w 79046"/>
                  <a:gd name="connsiteY8" fmla="*/ 651 h 45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046" h="45933">
                    <a:moveTo>
                      <a:pt x="78918" y="651"/>
                    </a:moveTo>
                    <a:cubicBezTo>
                      <a:pt x="79013" y="1246"/>
                      <a:pt x="78756" y="1844"/>
                      <a:pt x="78252" y="2175"/>
                    </a:cubicBezTo>
                    <a:lnTo>
                      <a:pt x="2051" y="45609"/>
                    </a:lnTo>
                    <a:cubicBezTo>
                      <a:pt x="1480" y="46108"/>
                      <a:pt x="623" y="46108"/>
                      <a:pt x="51" y="45609"/>
                    </a:cubicBezTo>
                    <a:cubicBezTo>
                      <a:pt x="-301" y="44924"/>
                      <a:pt x="-54" y="44080"/>
                      <a:pt x="623" y="43704"/>
                    </a:cubicBezTo>
                    <a:lnTo>
                      <a:pt x="76823" y="270"/>
                    </a:lnTo>
                    <a:cubicBezTo>
                      <a:pt x="77442" y="-135"/>
                      <a:pt x="78261" y="35"/>
                      <a:pt x="78670" y="650"/>
                    </a:cubicBezTo>
                    <a:cubicBezTo>
                      <a:pt x="78689" y="681"/>
                      <a:pt x="78709" y="713"/>
                      <a:pt x="78728" y="746"/>
                    </a:cubicBezTo>
                    <a:cubicBezTo>
                      <a:pt x="78728" y="746"/>
                      <a:pt x="78823" y="556"/>
                      <a:pt x="78918" y="6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0" name="MG-任意多边形 1099" hidden="1"/>
              <p:cNvSpPr/>
              <p:nvPr>
                <p:custDataLst>
                  <p:tags r:id="rId1089"/>
                </p:custDataLst>
              </p:nvPr>
            </p:nvSpPr>
            <p:spPr>
              <a:xfrm>
                <a:off x="10660716" y="1724391"/>
                <a:ext cx="44033" cy="50437"/>
              </a:xfrm>
              <a:custGeom>
                <a:avLst/>
                <a:gdLst>
                  <a:gd name="connsiteX0" fmla="*/ 43873 w 44033"/>
                  <a:gd name="connsiteY0" fmla="*/ 48650 h 50437"/>
                  <a:gd name="connsiteX1" fmla="*/ 43396 w 44033"/>
                  <a:gd name="connsiteY1" fmla="*/ 50079 h 50437"/>
                  <a:gd name="connsiteX2" fmla="*/ 41396 w 44033"/>
                  <a:gd name="connsiteY2" fmla="*/ 50079 h 50437"/>
                  <a:gd name="connsiteX3" fmla="*/ 248 w 44033"/>
                  <a:gd name="connsiteY3" fmla="*/ 2454 h 50437"/>
                  <a:gd name="connsiteX4" fmla="*/ 391 w 44033"/>
                  <a:gd name="connsiteY4" fmla="*/ 406 h 50437"/>
                  <a:gd name="connsiteX5" fmla="*/ 2439 w 44033"/>
                  <a:gd name="connsiteY5" fmla="*/ 549 h 50437"/>
                  <a:gd name="connsiteX6" fmla="*/ 43587 w 44033"/>
                  <a:gd name="connsiteY6" fmla="*/ 48174 h 5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033" h="50437">
                    <a:moveTo>
                      <a:pt x="43873" y="48650"/>
                    </a:moveTo>
                    <a:cubicBezTo>
                      <a:pt x="44025" y="49179"/>
                      <a:pt x="43835" y="49747"/>
                      <a:pt x="43396" y="50079"/>
                    </a:cubicBezTo>
                    <a:cubicBezTo>
                      <a:pt x="42844" y="50624"/>
                      <a:pt x="41949" y="50624"/>
                      <a:pt x="41396" y="50079"/>
                    </a:cubicBezTo>
                    <a:lnTo>
                      <a:pt x="248" y="2454"/>
                    </a:lnTo>
                    <a:cubicBezTo>
                      <a:pt x="-276" y="1849"/>
                      <a:pt x="-219" y="932"/>
                      <a:pt x="391" y="406"/>
                    </a:cubicBezTo>
                    <a:cubicBezTo>
                      <a:pt x="1001" y="-120"/>
                      <a:pt x="1915" y="-56"/>
                      <a:pt x="2439" y="549"/>
                    </a:cubicBezTo>
                    <a:lnTo>
                      <a:pt x="43587" y="4817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1" name="MG-任意多边形 1100" hidden="1"/>
              <p:cNvSpPr/>
              <p:nvPr>
                <p:custDataLst>
                  <p:tags r:id="rId1090"/>
                </p:custDataLst>
              </p:nvPr>
            </p:nvSpPr>
            <p:spPr>
              <a:xfrm>
                <a:off x="10700669" y="1750010"/>
                <a:ext cx="111339" cy="25752"/>
              </a:xfrm>
              <a:custGeom>
                <a:avLst/>
                <a:gdLst>
                  <a:gd name="connsiteX0" fmla="*/ 111170 w 111339"/>
                  <a:gd name="connsiteY0" fmla="*/ 1790 h 25752"/>
                  <a:gd name="connsiteX1" fmla="*/ 111170 w 111339"/>
                  <a:gd name="connsiteY1" fmla="*/ 1790 h 25752"/>
                  <a:gd name="connsiteX2" fmla="*/ 109722 w 111339"/>
                  <a:gd name="connsiteY2" fmla="*/ 4219 h 25752"/>
                  <a:gd name="connsiteX3" fmla="*/ 109456 w 111339"/>
                  <a:gd name="connsiteY3" fmla="*/ 4267 h 25752"/>
                  <a:gd name="connsiteX4" fmla="*/ 2490 w 111339"/>
                  <a:gd name="connsiteY4" fmla="*/ 25793 h 25752"/>
                  <a:gd name="connsiteX5" fmla="*/ -82 w 111339"/>
                  <a:gd name="connsiteY5" fmla="*/ 24079 h 25752"/>
                  <a:gd name="connsiteX6" fmla="*/ 1633 w 111339"/>
                  <a:gd name="connsiteY6" fmla="*/ 21507 h 25752"/>
                  <a:gd name="connsiteX7" fmla="*/ 108694 w 111339"/>
                  <a:gd name="connsiteY7" fmla="*/ 76 h 25752"/>
                  <a:gd name="connsiteX8" fmla="*/ 111170 w 111339"/>
                  <a:gd name="connsiteY8" fmla="*/ 1790 h 2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339" h="25752">
                    <a:moveTo>
                      <a:pt x="111170" y="1790"/>
                    </a:moveTo>
                    <a:lnTo>
                      <a:pt x="111170" y="1790"/>
                    </a:lnTo>
                    <a:cubicBezTo>
                      <a:pt x="111437" y="2862"/>
                      <a:pt x="110789" y="3949"/>
                      <a:pt x="109722" y="4219"/>
                    </a:cubicBezTo>
                    <a:cubicBezTo>
                      <a:pt x="109637" y="4241"/>
                      <a:pt x="109541" y="4256"/>
                      <a:pt x="109456" y="4267"/>
                    </a:cubicBezTo>
                    <a:lnTo>
                      <a:pt x="2490" y="25793"/>
                    </a:lnTo>
                    <a:cubicBezTo>
                      <a:pt x="1338" y="25892"/>
                      <a:pt x="271" y="25181"/>
                      <a:pt x="-82" y="24079"/>
                    </a:cubicBezTo>
                    <a:cubicBezTo>
                      <a:pt x="-263" y="22906"/>
                      <a:pt x="480" y="21790"/>
                      <a:pt x="1633" y="21507"/>
                    </a:cubicBezTo>
                    <a:lnTo>
                      <a:pt x="108694" y="76"/>
                    </a:lnTo>
                    <a:cubicBezTo>
                      <a:pt x="109846" y="-101"/>
                      <a:pt x="110932" y="652"/>
                      <a:pt x="111170" y="17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2" name="MG-任意多边形 1101" hidden="1"/>
              <p:cNvSpPr/>
              <p:nvPr>
                <p:custDataLst>
                  <p:tags r:id="rId1091"/>
                </p:custDataLst>
              </p:nvPr>
            </p:nvSpPr>
            <p:spPr>
              <a:xfrm>
                <a:off x="10777122" y="1727784"/>
                <a:ext cx="34793" cy="26034"/>
              </a:xfrm>
              <a:custGeom>
                <a:avLst/>
                <a:gdLst>
                  <a:gd name="connsiteX0" fmla="*/ 34527 w 34793"/>
                  <a:gd name="connsiteY0" fmla="*/ 24016 h 26034"/>
                  <a:gd name="connsiteX1" fmla="*/ 34527 w 34793"/>
                  <a:gd name="connsiteY1" fmla="*/ 25540 h 26034"/>
                  <a:gd name="connsiteX2" fmla="*/ 31860 w 34793"/>
                  <a:gd name="connsiteY2" fmla="*/ 25540 h 26034"/>
                  <a:gd name="connsiteX3" fmla="*/ 713 w 34793"/>
                  <a:gd name="connsiteY3" fmla="*/ 3537 h 26034"/>
                  <a:gd name="connsiteX4" fmla="*/ 237 w 34793"/>
                  <a:gd name="connsiteY4" fmla="*/ 870 h 26034"/>
                  <a:gd name="connsiteX5" fmla="*/ 2904 w 34793"/>
                  <a:gd name="connsiteY5" fmla="*/ 394 h 26034"/>
                  <a:gd name="connsiteX6" fmla="*/ 34146 w 34793"/>
                  <a:gd name="connsiteY6" fmla="*/ 22397 h 26034"/>
                  <a:gd name="connsiteX7" fmla="*/ 34527 w 34793"/>
                  <a:gd name="connsiteY7" fmla="*/ 24016 h 2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93" h="26034">
                    <a:moveTo>
                      <a:pt x="34527" y="24016"/>
                    </a:moveTo>
                    <a:cubicBezTo>
                      <a:pt x="34737" y="24502"/>
                      <a:pt x="34737" y="25054"/>
                      <a:pt x="34527" y="25540"/>
                    </a:cubicBezTo>
                    <a:cubicBezTo>
                      <a:pt x="33784" y="26266"/>
                      <a:pt x="32603" y="26266"/>
                      <a:pt x="31860" y="25540"/>
                    </a:cubicBezTo>
                    <a:lnTo>
                      <a:pt x="713" y="3537"/>
                    </a:lnTo>
                    <a:cubicBezTo>
                      <a:pt x="-153" y="2933"/>
                      <a:pt x="-373" y="1738"/>
                      <a:pt x="237" y="870"/>
                    </a:cubicBezTo>
                    <a:cubicBezTo>
                      <a:pt x="847" y="3"/>
                      <a:pt x="2037" y="-211"/>
                      <a:pt x="2904" y="394"/>
                    </a:cubicBezTo>
                    <a:lnTo>
                      <a:pt x="34146" y="22397"/>
                    </a:lnTo>
                    <a:cubicBezTo>
                      <a:pt x="34518" y="22849"/>
                      <a:pt x="34651" y="23447"/>
                      <a:pt x="34527" y="240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3" name="MG-任意多边形 1102" hidden="1"/>
              <p:cNvSpPr/>
              <p:nvPr>
                <p:custDataLst>
                  <p:tags r:id="rId1092"/>
                </p:custDataLst>
              </p:nvPr>
            </p:nvSpPr>
            <p:spPr>
              <a:xfrm>
                <a:off x="9695435" y="1110967"/>
                <a:ext cx="116595" cy="95455"/>
              </a:xfrm>
              <a:custGeom>
                <a:avLst/>
                <a:gdLst>
                  <a:gd name="connsiteX0" fmla="*/ 116280 w 116595"/>
                  <a:gd name="connsiteY0" fmla="*/ 93146 h 95455"/>
                  <a:gd name="connsiteX1" fmla="*/ 116280 w 116595"/>
                  <a:gd name="connsiteY1" fmla="*/ 94861 h 95455"/>
                  <a:gd name="connsiteX2" fmla="*/ 113593 w 116595"/>
                  <a:gd name="connsiteY2" fmla="*/ 95029 h 95455"/>
                  <a:gd name="connsiteX3" fmla="*/ 113422 w 116595"/>
                  <a:gd name="connsiteY3" fmla="*/ 94861 h 95455"/>
                  <a:gd name="connsiteX4" fmla="*/ 456 w 116595"/>
                  <a:gd name="connsiteY4" fmla="*/ 3516 h 95455"/>
                  <a:gd name="connsiteX5" fmla="*/ 456 w 116595"/>
                  <a:gd name="connsiteY5" fmla="*/ 658 h 95455"/>
                  <a:gd name="connsiteX6" fmla="*/ 3408 w 116595"/>
                  <a:gd name="connsiteY6" fmla="*/ 658 h 95455"/>
                  <a:gd name="connsiteX7" fmla="*/ 115899 w 116595"/>
                  <a:gd name="connsiteY7" fmla="*/ 92289 h 95455"/>
                  <a:gd name="connsiteX8" fmla="*/ 116280 w 116595"/>
                  <a:gd name="connsiteY8" fmla="*/ 93146 h 95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595" h="95455">
                    <a:moveTo>
                      <a:pt x="116280" y="93146"/>
                    </a:moveTo>
                    <a:cubicBezTo>
                      <a:pt x="116556" y="93685"/>
                      <a:pt x="116556" y="94322"/>
                      <a:pt x="116280" y="94861"/>
                    </a:cubicBezTo>
                    <a:cubicBezTo>
                      <a:pt x="115584" y="95649"/>
                      <a:pt x="114384" y="95726"/>
                      <a:pt x="113593" y="95029"/>
                    </a:cubicBezTo>
                    <a:cubicBezTo>
                      <a:pt x="113527" y="94977"/>
                      <a:pt x="113479" y="94921"/>
                      <a:pt x="113422" y="94861"/>
                    </a:cubicBezTo>
                    <a:lnTo>
                      <a:pt x="456" y="3516"/>
                    </a:lnTo>
                    <a:cubicBezTo>
                      <a:pt x="-297" y="2711"/>
                      <a:pt x="-297" y="1463"/>
                      <a:pt x="456" y="658"/>
                    </a:cubicBezTo>
                    <a:cubicBezTo>
                      <a:pt x="1275" y="-153"/>
                      <a:pt x="2589" y="-153"/>
                      <a:pt x="3408" y="658"/>
                    </a:cubicBezTo>
                    <a:lnTo>
                      <a:pt x="115899" y="92289"/>
                    </a:lnTo>
                    <a:cubicBezTo>
                      <a:pt x="116099" y="92537"/>
                      <a:pt x="116232" y="92832"/>
                      <a:pt x="116280" y="93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4" name="MG-任意多边形 1103" hidden="1"/>
              <p:cNvSpPr/>
              <p:nvPr>
                <p:custDataLst>
                  <p:tags r:id="rId1093"/>
                </p:custDataLst>
              </p:nvPr>
            </p:nvSpPr>
            <p:spPr>
              <a:xfrm>
                <a:off x="9694257" y="1109974"/>
                <a:ext cx="52419" cy="23610"/>
              </a:xfrm>
              <a:custGeom>
                <a:avLst/>
                <a:gdLst>
                  <a:gd name="connsiteX0" fmla="*/ 52211 w 52419"/>
                  <a:gd name="connsiteY0" fmla="*/ 20034 h 23610"/>
                  <a:gd name="connsiteX1" fmla="*/ 52211 w 52419"/>
                  <a:gd name="connsiteY1" fmla="*/ 21749 h 23610"/>
                  <a:gd name="connsiteX2" fmla="*/ 48306 w 52419"/>
                  <a:gd name="connsiteY2" fmla="*/ 23463 h 23610"/>
                  <a:gd name="connsiteX3" fmla="*/ 1919 w 52419"/>
                  <a:gd name="connsiteY3" fmla="*/ 5842 h 23610"/>
                  <a:gd name="connsiteX4" fmla="*/ 43 w 52419"/>
                  <a:gd name="connsiteY4" fmla="*/ 2110 h 23610"/>
                  <a:gd name="connsiteX5" fmla="*/ 109 w 52419"/>
                  <a:gd name="connsiteY5" fmla="*/ 1937 h 23610"/>
                  <a:gd name="connsiteX6" fmla="*/ 4015 w 52419"/>
                  <a:gd name="connsiteY6" fmla="*/ 222 h 23610"/>
                  <a:gd name="connsiteX7" fmla="*/ 50306 w 52419"/>
                  <a:gd name="connsiteY7" fmla="*/ 17939 h 23610"/>
                  <a:gd name="connsiteX8" fmla="*/ 52211 w 52419"/>
                  <a:gd name="connsiteY8" fmla="*/ 20034 h 2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419" h="23610">
                    <a:moveTo>
                      <a:pt x="52211" y="20034"/>
                    </a:moveTo>
                    <a:cubicBezTo>
                      <a:pt x="52344" y="20598"/>
                      <a:pt x="52344" y="21185"/>
                      <a:pt x="52211" y="21749"/>
                    </a:cubicBezTo>
                    <a:cubicBezTo>
                      <a:pt x="51592" y="23288"/>
                      <a:pt x="49858" y="24049"/>
                      <a:pt x="48306" y="23463"/>
                    </a:cubicBezTo>
                    <a:lnTo>
                      <a:pt x="1919" y="5842"/>
                    </a:lnTo>
                    <a:cubicBezTo>
                      <a:pt x="366" y="5329"/>
                      <a:pt x="-472" y="3658"/>
                      <a:pt x="43" y="2110"/>
                    </a:cubicBezTo>
                    <a:cubicBezTo>
                      <a:pt x="62" y="2052"/>
                      <a:pt x="90" y="1994"/>
                      <a:pt x="109" y="1937"/>
                    </a:cubicBezTo>
                    <a:cubicBezTo>
                      <a:pt x="766" y="434"/>
                      <a:pt x="2462" y="-312"/>
                      <a:pt x="4015" y="222"/>
                    </a:cubicBezTo>
                    <a:lnTo>
                      <a:pt x="50306" y="17939"/>
                    </a:lnTo>
                    <a:cubicBezTo>
                      <a:pt x="51240" y="18295"/>
                      <a:pt x="51944" y="19073"/>
                      <a:pt x="52211" y="200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5" name="MG-任意多边形 1104" hidden="1"/>
              <p:cNvSpPr/>
              <p:nvPr>
                <p:custDataLst>
                  <p:tags r:id="rId1094"/>
                </p:custDataLst>
              </p:nvPr>
            </p:nvSpPr>
            <p:spPr>
              <a:xfrm>
                <a:off x="9695361" y="1110927"/>
                <a:ext cx="110694" cy="116921"/>
              </a:xfrm>
              <a:custGeom>
                <a:avLst/>
                <a:gdLst>
                  <a:gd name="connsiteX0" fmla="*/ 110543 w 110694"/>
                  <a:gd name="connsiteY0" fmla="*/ 114618 h 116921"/>
                  <a:gd name="connsiteX1" fmla="*/ 109972 w 110694"/>
                  <a:gd name="connsiteY1" fmla="*/ 116427 h 116921"/>
                  <a:gd name="connsiteX2" fmla="*/ 107305 w 110694"/>
                  <a:gd name="connsiteY2" fmla="*/ 116427 h 116921"/>
                  <a:gd name="connsiteX3" fmla="*/ 434 w 110694"/>
                  <a:gd name="connsiteY3" fmla="*/ 3270 h 116921"/>
                  <a:gd name="connsiteX4" fmla="*/ 434 w 110694"/>
                  <a:gd name="connsiteY4" fmla="*/ 603 h 116921"/>
                  <a:gd name="connsiteX5" fmla="*/ 3196 w 110694"/>
                  <a:gd name="connsiteY5" fmla="*/ 603 h 116921"/>
                  <a:gd name="connsiteX6" fmla="*/ 110067 w 110694"/>
                  <a:gd name="connsiteY6" fmla="*/ 113665 h 116921"/>
                  <a:gd name="connsiteX7" fmla="*/ 110543 w 110694"/>
                  <a:gd name="connsiteY7" fmla="*/ 114618 h 11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694" h="116921">
                    <a:moveTo>
                      <a:pt x="110543" y="114618"/>
                    </a:moveTo>
                    <a:cubicBezTo>
                      <a:pt x="110686" y="115280"/>
                      <a:pt x="110467" y="115968"/>
                      <a:pt x="109972" y="116427"/>
                    </a:cubicBezTo>
                    <a:cubicBezTo>
                      <a:pt x="109229" y="117153"/>
                      <a:pt x="108048" y="117153"/>
                      <a:pt x="107305" y="116427"/>
                    </a:cubicBezTo>
                    <a:lnTo>
                      <a:pt x="434" y="3270"/>
                    </a:lnTo>
                    <a:cubicBezTo>
                      <a:pt x="-290" y="2530"/>
                      <a:pt x="-290" y="1344"/>
                      <a:pt x="434" y="603"/>
                    </a:cubicBezTo>
                    <a:cubicBezTo>
                      <a:pt x="1205" y="-134"/>
                      <a:pt x="2425" y="-134"/>
                      <a:pt x="3196" y="603"/>
                    </a:cubicBezTo>
                    <a:lnTo>
                      <a:pt x="110067" y="113665"/>
                    </a:lnTo>
                    <a:cubicBezTo>
                      <a:pt x="110315" y="113928"/>
                      <a:pt x="110486" y="114259"/>
                      <a:pt x="110543" y="114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6" name="MG-任意多边形 1105" hidden="1"/>
              <p:cNvSpPr/>
              <p:nvPr>
                <p:custDataLst>
                  <p:tags r:id="rId1095"/>
                </p:custDataLst>
              </p:nvPr>
            </p:nvSpPr>
            <p:spPr>
              <a:xfrm>
                <a:off x="9802751" y="1224290"/>
                <a:ext cx="142814" cy="81780"/>
              </a:xfrm>
              <a:custGeom>
                <a:avLst/>
                <a:gdLst>
                  <a:gd name="connsiteX0" fmla="*/ 142599 w 142814"/>
                  <a:gd name="connsiteY0" fmla="*/ 79835 h 81780"/>
                  <a:gd name="connsiteX1" fmla="*/ 142599 w 142814"/>
                  <a:gd name="connsiteY1" fmla="*/ 80978 h 81780"/>
                  <a:gd name="connsiteX2" fmla="*/ 140561 w 142814"/>
                  <a:gd name="connsiteY2" fmla="*/ 81673 h 81780"/>
                  <a:gd name="connsiteX3" fmla="*/ 140504 w 142814"/>
                  <a:gd name="connsiteY3" fmla="*/ 81645 h 81780"/>
                  <a:gd name="connsiteX4" fmla="*/ 677 w 142814"/>
                  <a:gd name="connsiteY4" fmla="*/ 3064 h 81780"/>
                  <a:gd name="connsiteX5" fmla="*/ 105 w 142814"/>
                  <a:gd name="connsiteY5" fmla="*/ 873 h 81780"/>
                  <a:gd name="connsiteX6" fmla="*/ 2162 w 142814"/>
                  <a:gd name="connsiteY6" fmla="*/ 221 h 81780"/>
                  <a:gd name="connsiteX7" fmla="*/ 2296 w 142814"/>
                  <a:gd name="connsiteY7" fmla="*/ 301 h 81780"/>
                  <a:gd name="connsiteX8" fmla="*/ 142028 w 142814"/>
                  <a:gd name="connsiteY8" fmla="*/ 78787 h 81780"/>
                  <a:gd name="connsiteX9" fmla="*/ 142599 w 142814"/>
                  <a:gd name="connsiteY9" fmla="*/ 79835 h 81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2814" h="81780">
                    <a:moveTo>
                      <a:pt x="142599" y="79835"/>
                    </a:moveTo>
                    <a:cubicBezTo>
                      <a:pt x="142742" y="80204"/>
                      <a:pt x="142742" y="80610"/>
                      <a:pt x="142599" y="80978"/>
                    </a:cubicBezTo>
                    <a:cubicBezTo>
                      <a:pt x="142228" y="81733"/>
                      <a:pt x="141313" y="82045"/>
                      <a:pt x="140561" y="81673"/>
                    </a:cubicBezTo>
                    <a:cubicBezTo>
                      <a:pt x="140542" y="81665"/>
                      <a:pt x="140522" y="81654"/>
                      <a:pt x="140504" y="81645"/>
                    </a:cubicBezTo>
                    <a:lnTo>
                      <a:pt x="677" y="3064"/>
                    </a:lnTo>
                    <a:cubicBezTo>
                      <a:pt x="-76" y="2610"/>
                      <a:pt x="-333" y="1637"/>
                      <a:pt x="105" y="873"/>
                    </a:cubicBezTo>
                    <a:cubicBezTo>
                      <a:pt x="496" y="126"/>
                      <a:pt x="1410" y="-166"/>
                      <a:pt x="2162" y="221"/>
                    </a:cubicBezTo>
                    <a:cubicBezTo>
                      <a:pt x="2210" y="246"/>
                      <a:pt x="2248" y="273"/>
                      <a:pt x="2296" y="301"/>
                    </a:cubicBezTo>
                    <a:lnTo>
                      <a:pt x="142028" y="78787"/>
                    </a:lnTo>
                    <a:cubicBezTo>
                      <a:pt x="142323" y="79070"/>
                      <a:pt x="142523" y="79436"/>
                      <a:pt x="142599" y="798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7" name="MG-任意多边形 1106" hidden="1"/>
              <p:cNvSpPr/>
              <p:nvPr>
                <p:custDataLst>
                  <p:tags r:id="rId1096"/>
                </p:custDataLst>
              </p:nvPr>
            </p:nvSpPr>
            <p:spPr>
              <a:xfrm>
                <a:off x="9802501" y="1224229"/>
                <a:ext cx="129092" cy="84313"/>
              </a:xfrm>
              <a:custGeom>
                <a:avLst/>
                <a:gdLst>
                  <a:gd name="connsiteX0" fmla="*/ 128848 w 129092"/>
                  <a:gd name="connsiteY0" fmla="*/ 82088 h 84313"/>
                  <a:gd name="connsiteX1" fmla="*/ 128848 w 129092"/>
                  <a:gd name="connsiteY1" fmla="*/ 83516 h 84313"/>
                  <a:gd name="connsiteX2" fmla="*/ 126276 w 129092"/>
                  <a:gd name="connsiteY2" fmla="*/ 84088 h 84313"/>
                  <a:gd name="connsiteX3" fmla="*/ 737 w 129092"/>
                  <a:gd name="connsiteY3" fmla="*/ 3506 h 84313"/>
                  <a:gd name="connsiteX4" fmla="*/ 165 w 129092"/>
                  <a:gd name="connsiteY4" fmla="*/ 935 h 84313"/>
                  <a:gd name="connsiteX5" fmla="*/ 2642 w 129092"/>
                  <a:gd name="connsiteY5" fmla="*/ 305 h 84313"/>
                  <a:gd name="connsiteX6" fmla="*/ 2737 w 129092"/>
                  <a:gd name="connsiteY6" fmla="*/ 363 h 84313"/>
                  <a:gd name="connsiteX7" fmla="*/ 128276 w 129092"/>
                  <a:gd name="connsiteY7" fmla="*/ 80945 h 84313"/>
                  <a:gd name="connsiteX8" fmla="*/ 128848 w 129092"/>
                  <a:gd name="connsiteY8" fmla="*/ 82088 h 8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092" h="84313">
                    <a:moveTo>
                      <a:pt x="128848" y="82088"/>
                    </a:moveTo>
                    <a:cubicBezTo>
                      <a:pt x="129029" y="82546"/>
                      <a:pt x="129029" y="83058"/>
                      <a:pt x="128848" y="83516"/>
                    </a:cubicBezTo>
                    <a:cubicBezTo>
                      <a:pt x="128286" y="84364"/>
                      <a:pt x="127152" y="84617"/>
                      <a:pt x="126276" y="84088"/>
                    </a:cubicBezTo>
                    <a:lnTo>
                      <a:pt x="737" y="3506"/>
                    </a:lnTo>
                    <a:cubicBezTo>
                      <a:pt x="-111" y="2941"/>
                      <a:pt x="-359" y="1807"/>
                      <a:pt x="165" y="935"/>
                    </a:cubicBezTo>
                    <a:cubicBezTo>
                      <a:pt x="680" y="76"/>
                      <a:pt x="1784" y="-206"/>
                      <a:pt x="2642" y="305"/>
                    </a:cubicBezTo>
                    <a:cubicBezTo>
                      <a:pt x="2680" y="324"/>
                      <a:pt x="2708" y="343"/>
                      <a:pt x="2737" y="363"/>
                    </a:cubicBezTo>
                    <a:lnTo>
                      <a:pt x="128276" y="80945"/>
                    </a:lnTo>
                    <a:cubicBezTo>
                      <a:pt x="128591" y="81249"/>
                      <a:pt x="128791" y="81652"/>
                      <a:pt x="128848" y="820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8" name="MG-任意多边形 1107" hidden="1"/>
              <p:cNvSpPr/>
              <p:nvPr>
                <p:custDataLst>
                  <p:tags r:id="rId1097"/>
                </p:custDataLst>
              </p:nvPr>
            </p:nvSpPr>
            <p:spPr>
              <a:xfrm>
                <a:off x="9801246" y="1201671"/>
                <a:ext cx="11410" cy="27069"/>
              </a:xfrm>
              <a:custGeom>
                <a:avLst/>
                <a:gdLst>
                  <a:gd name="connsiteX0" fmla="*/ 11230 w 11410"/>
                  <a:gd name="connsiteY0" fmla="*/ 2251 h 27069"/>
                  <a:gd name="connsiteX1" fmla="*/ 11230 w 11410"/>
                  <a:gd name="connsiteY1" fmla="*/ 3585 h 27069"/>
                  <a:gd name="connsiteX2" fmla="*/ 5515 w 11410"/>
                  <a:gd name="connsiteY2" fmla="*/ 25016 h 27069"/>
                  <a:gd name="connsiteX3" fmla="*/ 2172 w 11410"/>
                  <a:gd name="connsiteY3" fmla="*/ 27039 h 27069"/>
                  <a:gd name="connsiteX4" fmla="*/ 2086 w 11410"/>
                  <a:gd name="connsiteY4" fmla="*/ 27016 h 27069"/>
                  <a:gd name="connsiteX5" fmla="*/ -28 w 11410"/>
                  <a:gd name="connsiteY5" fmla="*/ 23574 h 27069"/>
                  <a:gd name="connsiteX6" fmla="*/ -9 w 11410"/>
                  <a:gd name="connsiteY6" fmla="*/ 23492 h 27069"/>
                  <a:gd name="connsiteX7" fmla="*/ 5706 w 11410"/>
                  <a:gd name="connsiteY7" fmla="*/ 2156 h 27069"/>
                  <a:gd name="connsiteX8" fmla="*/ 9211 w 11410"/>
                  <a:gd name="connsiteY8" fmla="*/ 152 h 27069"/>
                  <a:gd name="connsiteX9" fmla="*/ 9230 w 11410"/>
                  <a:gd name="connsiteY9" fmla="*/ 156 h 27069"/>
                  <a:gd name="connsiteX10" fmla="*/ 11230 w 11410"/>
                  <a:gd name="connsiteY10" fmla="*/ 2251 h 27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10" h="27069">
                    <a:moveTo>
                      <a:pt x="11230" y="2251"/>
                    </a:moveTo>
                    <a:cubicBezTo>
                      <a:pt x="11325" y="2690"/>
                      <a:pt x="11325" y="3146"/>
                      <a:pt x="11230" y="3585"/>
                    </a:cubicBezTo>
                    <a:lnTo>
                      <a:pt x="5515" y="25016"/>
                    </a:lnTo>
                    <a:cubicBezTo>
                      <a:pt x="5153" y="26497"/>
                      <a:pt x="3658" y="27403"/>
                      <a:pt x="2172" y="27039"/>
                    </a:cubicBezTo>
                    <a:cubicBezTo>
                      <a:pt x="2143" y="27032"/>
                      <a:pt x="2115" y="27025"/>
                      <a:pt x="2086" y="27016"/>
                    </a:cubicBezTo>
                    <a:cubicBezTo>
                      <a:pt x="553" y="26649"/>
                      <a:pt x="-400" y="25108"/>
                      <a:pt x="-28" y="23574"/>
                    </a:cubicBezTo>
                    <a:cubicBezTo>
                      <a:pt x="-28" y="23546"/>
                      <a:pt x="-19" y="23519"/>
                      <a:pt x="-9" y="23492"/>
                    </a:cubicBezTo>
                    <a:lnTo>
                      <a:pt x="5706" y="2156"/>
                    </a:lnTo>
                    <a:cubicBezTo>
                      <a:pt x="6125" y="634"/>
                      <a:pt x="7696" y="-264"/>
                      <a:pt x="9211" y="152"/>
                    </a:cubicBezTo>
                    <a:cubicBezTo>
                      <a:pt x="9220" y="153"/>
                      <a:pt x="9220" y="155"/>
                      <a:pt x="9230" y="156"/>
                    </a:cubicBezTo>
                    <a:cubicBezTo>
                      <a:pt x="10240" y="420"/>
                      <a:pt x="11011" y="1231"/>
                      <a:pt x="11230" y="2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9" name="MG-任意多边形 1108" hidden="1"/>
              <p:cNvSpPr/>
              <p:nvPr>
                <p:custDataLst>
                  <p:tags r:id="rId1098"/>
                </p:custDataLst>
              </p:nvPr>
            </p:nvSpPr>
            <p:spPr>
              <a:xfrm>
                <a:off x="9741791" y="1128839"/>
                <a:ext cx="64099" cy="98754"/>
              </a:xfrm>
              <a:custGeom>
                <a:avLst/>
                <a:gdLst>
                  <a:gd name="connsiteX0" fmla="*/ 63923 w 64099"/>
                  <a:gd name="connsiteY0" fmla="*/ 96705 h 98754"/>
                  <a:gd name="connsiteX1" fmla="*/ 63160 w 64099"/>
                  <a:gd name="connsiteY1" fmla="*/ 98515 h 98754"/>
                  <a:gd name="connsiteX2" fmla="*/ 60779 w 64099"/>
                  <a:gd name="connsiteY2" fmla="*/ 98043 h 98754"/>
                  <a:gd name="connsiteX3" fmla="*/ 60779 w 64099"/>
                  <a:gd name="connsiteY3" fmla="*/ 98039 h 98754"/>
                  <a:gd name="connsiteX4" fmla="*/ 200 w 64099"/>
                  <a:gd name="connsiteY4" fmla="*/ 2789 h 98754"/>
                  <a:gd name="connsiteX5" fmla="*/ 629 w 64099"/>
                  <a:gd name="connsiteY5" fmla="*/ 402 h 98754"/>
                  <a:gd name="connsiteX6" fmla="*/ 772 w 64099"/>
                  <a:gd name="connsiteY6" fmla="*/ 312 h 98754"/>
                  <a:gd name="connsiteX7" fmla="*/ 3134 w 64099"/>
                  <a:gd name="connsiteY7" fmla="*/ 854 h 98754"/>
                  <a:gd name="connsiteX8" fmla="*/ 3153 w 64099"/>
                  <a:gd name="connsiteY8" fmla="*/ 884 h 98754"/>
                  <a:gd name="connsiteX9" fmla="*/ 63732 w 64099"/>
                  <a:gd name="connsiteY9" fmla="*/ 96134 h 98754"/>
                  <a:gd name="connsiteX10" fmla="*/ 63923 w 64099"/>
                  <a:gd name="connsiteY10" fmla="*/ 96705 h 98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099" h="98754">
                    <a:moveTo>
                      <a:pt x="63923" y="96705"/>
                    </a:moveTo>
                    <a:cubicBezTo>
                      <a:pt x="64142" y="97414"/>
                      <a:pt x="63818" y="98178"/>
                      <a:pt x="63160" y="98515"/>
                    </a:cubicBezTo>
                    <a:cubicBezTo>
                      <a:pt x="62370" y="99042"/>
                      <a:pt x="61313" y="98830"/>
                      <a:pt x="60779" y="98043"/>
                    </a:cubicBezTo>
                    <a:cubicBezTo>
                      <a:pt x="60779" y="98041"/>
                      <a:pt x="60779" y="98040"/>
                      <a:pt x="60779" y="98039"/>
                    </a:cubicBezTo>
                    <a:lnTo>
                      <a:pt x="200" y="2789"/>
                    </a:lnTo>
                    <a:cubicBezTo>
                      <a:pt x="-343" y="2011"/>
                      <a:pt x="-152" y="943"/>
                      <a:pt x="629" y="402"/>
                    </a:cubicBezTo>
                    <a:cubicBezTo>
                      <a:pt x="676" y="370"/>
                      <a:pt x="724" y="340"/>
                      <a:pt x="772" y="312"/>
                    </a:cubicBezTo>
                    <a:cubicBezTo>
                      <a:pt x="1572" y="-191"/>
                      <a:pt x="2629" y="52"/>
                      <a:pt x="3134" y="854"/>
                    </a:cubicBezTo>
                    <a:cubicBezTo>
                      <a:pt x="3143" y="864"/>
                      <a:pt x="3143" y="874"/>
                      <a:pt x="3153" y="884"/>
                    </a:cubicBezTo>
                    <a:lnTo>
                      <a:pt x="63732" y="96134"/>
                    </a:lnTo>
                    <a:cubicBezTo>
                      <a:pt x="63837" y="96307"/>
                      <a:pt x="63903" y="96502"/>
                      <a:pt x="63923" y="967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0" name="MG-任意多边形 1109" hidden="1"/>
              <p:cNvSpPr/>
              <p:nvPr>
                <p:custDataLst>
                  <p:tags r:id="rId1099"/>
                </p:custDataLst>
              </p:nvPr>
            </p:nvSpPr>
            <p:spPr>
              <a:xfrm>
                <a:off x="9927768" y="1304388"/>
                <a:ext cx="93479" cy="39951"/>
              </a:xfrm>
              <a:custGeom>
                <a:avLst/>
                <a:gdLst>
                  <a:gd name="connsiteX0" fmla="*/ 93307 w 93479"/>
                  <a:gd name="connsiteY0" fmla="*/ 37456 h 39951"/>
                  <a:gd name="connsiteX1" fmla="*/ 93307 w 93479"/>
                  <a:gd name="connsiteY1" fmla="*/ 38695 h 39951"/>
                  <a:gd name="connsiteX2" fmla="*/ 90735 w 93479"/>
                  <a:gd name="connsiteY2" fmla="*/ 39877 h 39951"/>
                  <a:gd name="connsiteX3" fmla="*/ 90640 w 93479"/>
                  <a:gd name="connsiteY3" fmla="*/ 39838 h 39951"/>
                  <a:gd name="connsiteX4" fmla="*/ 1200 w 93479"/>
                  <a:gd name="connsiteY4" fmla="*/ 4119 h 39951"/>
                  <a:gd name="connsiteX5" fmla="*/ 47 w 93479"/>
                  <a:gd name="connsiteY5" fmla="*/ 1391 h 39951"/>
                  <a:gd name="connsiteX6" fmla="*/ 57 w 93479"/>
                  <a:gd name="connsiteY6" fmla="*/ 1357 h 39951"/>
                  <a:gd name="connsiteX7" fmla="*/ 2629 w 93479"/>
                  <a:gd name="connsiteY7" fmla="*/ 175 h 39951"/>
                  <a:gd name="connsiteX8" fmla="*/ 2724 w 93479"/>
                  <a:gd name="connsiteY8" fmla="*/ 214 h 39951"/>
                  <a:gd name="connsiteX9" fmla="*/ 92164 w 93479"/>
                  <a:gd name="connsiteY9" fmla="*/ 35932 h 39951"/>
                  <a:gd name="connsiteX10" fmla="*/ 93307 w 93479"/>
                  <a:gd name="connsiteY10" fmla="*/ 37456 h 3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479" h="39951">
                    <a:moveTo>
                      <a:pt x="93307" y="37456"/>
                    </a:moveTo>
                    <a:cubicBezTo>
                      <a:pt x="93392" y="37864"/>
                      <a:pt x="93392" y="38287"/>
                      <a:pt x="93307" y="38695"/>
                    </a:cubicBezTo>
                    <a:cubicBezTo>
                      <a:pt x="92926" y="39731"/>
                      <a:pt x="91773" y="40260"/>
                      <a:pt x="90735" y="39877"/>
                    </a:cubicBezTo>
                    <a:cubicBezTo>
                      <a:pt x="90706" y="39864"/>
                      <a:pt x="90668" y="39851"/>
                      <a:pt x="90640" y="39838"/>
                    </a:cubicBezTo>
                    <a:lnTo>
                      <a:pt x="1200" y="4119"/>
                    </a:lnTo>
                    <a:cubicBezTo>
                      <a:pt x="124" y="3686"/>
                      <a:pt x="-391" y="2464"/>
                      <a:pt x="47" y="1391"/>
                    </a:cubicBezTo>
                    <a:cubicBezTo>
                      <a:pt x="47" y="1380"/>
                      <a:pt x="47" y="1368"/>
                      <a:pt x="57" y="1357"/>
                    </a:cubicBezTo>
                    <a:cubicBezTo>
                      <a:pt x="438" y="320"/>
                      <a:pt x="1590" y="-208"/>
                      <a:pt x="2629" y="175"/>
                    </a:cubicBezTo>
                    <a:cubicBezTo>
                      <a:pt x="2657" y="187"/>
                      <a:pt x="2695" y="200"/>
                      <a:pt x="2724" y="214"/>
                    </a:cubicBezTo>
                    <a:lnTo>
                      <a:pt x="92164" y="35932"/>
                    </a:lnTo>
                    <a:cubicBezTo>
                      <a:pt x="92745" y="36259"/>
                      <a:pt x="93154" y="36812"/>
                      <a:pt x="93307" y="374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1" name="MG-任意多边形 1110" hidden="1"/>
              <p:cNvSpPr/>
              <p:nvPr>
                <p:custDataLst>
                  <p:tags r:id="rId1100"/>
                </p:custDataLst>
              </p:nvPr>
            </p:nvSpPr>
            <p:spPr>
              <a:xfrm>
                <a:off x="9925318" y="1299758"/>
                <a:ext cx="22853" cy="10637"/>
              </a:xfrm>
              <a:custGeom>
                <a:avLst/>
                <a:gdLst>
                  <a:gd name="connsiteX0" fmla="*/ 22699 w 22853"/>
                  <a:gd name="connsiteY0" fmla="*/ 3796 h 10637"/>
                  <a:gd name="connsiteX1" fmla="*/ 22699 w 22853"/>
                  <a:gd name="connsiteY1" fmla="*/ 3796 h 10637"/>
                  <a:gd name="connsiteX2" fmla="*/ 19080 w 22853"/>
                  <a:gd name="connsiteY2" fmla="*/ 8654 h 10637"/>
                  <a:gd name="connsiteX3" fmla="*/ 4792 w 22853"/>
                  <a:gd name="connsiteY3" fmla="*/ 10654 h 10637"/>
                  <a:gd name="connsiteX4" fmla="*/ -66 w 22853"/>
                  <a:gd name="connsiteY4" fmla="*/ 7034 h 10637"/>
                  <a:gd name="connsiteX5" fmla="*/ 3573 w 22853"/>
                  <a:gd name="connsiteY5" fmla="*/ 2187 h 10637"/>
                  <a:gd name="connsiteX6" fmla="*/ 3649 w 22853"/>
                  <a:gd name="connsiteY6" fmla="*/ 2177 h 10637"/>
                  <a:gd name="connsiteX7" fmla="*/ 17937 w 22853"/>
                  <a:gd name="connsiteY7" fmla="*/ 81 h 10637"/>
                  <a:gd name="connsiteX8" fmla="*/ 22699 w 22853"/>
                  <a:gd name="connsiteY8" fmla="*/ 3796 h 1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853" h="10637">
                    <a:moveTo>
                      <a:pt x="22699" y="3796"/>
                    </a:moveTo>
                    <a:lnTo>
                      <a:pt x="22699" y="3796"/>
                    </a:lnTo>
                    <a:cubicBezTo>
                      <a:pt x="23042" y="6136"/>
                      <a:pt x="21423" y="8311"/>
                      <a:pt x="19080" y="8654"/>
                    </a:cubicBezTo>
                    <a:lnTo>
                      <a:pt x="4792" y="10654"/>
                    </a:lnTo>
                    <a:cubicBezTo>
                      <a:pt x="2468" y="10941"/>
                      <a:pt x="325" y="9346"/>
                      <a:pt x="-66" y="7034"/>
                    </a:cubicBezTo>
                    <a:cubicBezTo>
                      <a:pt x="-399" y="4691"/>
                      <a:pt x="1230" y="2520"/>
                      <a:pt x="3573" y="2187"/>
                    </a:cubicBezTo>
                    <a:cubicBezTo>
                      <a:pt x="3602" y="2183"/>
                      <a:pt x="3621" y="2179"/>
                      <a:pt x="3649" y="2177"/>
                    </a:cubicBezTo>
                    <a:lnTo>
                      <a:pt x="17937" y="81"/>
                    </a:lnTo>
                    <a:cubicBezTo>
                      <a:pt x="20280" y="-200"/>
                      <a:pt x="22404" y="1459"/>
                      <a:pt x="22699" y="37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2" name="MG-任意多边形 1111" hidden="1"/>
              <p:cNvSpPr/>
              <p:nvPr>
                <p:custDataLst>
                  <p:tags r:id="rId1101"/>
                </p:custDataLst>
              </p:nvPr>
            </p:nvSpPr>
            <p:spPr>
              <a:xfrm>
                <a:off x="9927349" y="1304249"/>
                <a:ext cx="82130" cy="39162"/>
              </a:xfrm>
              <a:custGeom>
                <a:avLst/>
                <a:gdLst>
                  <a:gd name="connsiteX0" fmla="*/ 81914 w 82130"/>
                  <a:gd name="connsiteY0" fmla="*/ 36548 h 39162"/>
                  <a:gd name="connsiteX1" fmla="*/ 81914 w 82130"/>
                  <a:gd name="connsiteY1" fmla="*/ 37977 h 39162"/>
                  <a:gd name="connsiteX2" fmla="*/ 79057 w 82130"/>
                  <a:gd name="connsiteY2" fmla="*/ 39024 h 39162"/>
                  <a:gd name="connsiteX3" fmla="*/ 1237 w 82130"/>
                  <a:gd name="connsiteY3" fmla="*/ 4258 h 39162"/>
                  <a:gd name="connsiteX4" fmla="*/ 28 w 82130"/>
                  <a:gd name="connsiteY4" fmla="*/ 1552 h 39162"/>
                  <a:gd name="connsiteX5" fmla="*/ 94 w 82130"/>
                  <a:gd name="connsiteY5" fmla="*/ 1401 h 39162"/>
                  <a:gd name="connsiteX6" fmla="*/ 2961 w 82130"/>
                  <a:gd name="connsiteY6" fmla="*/ 219 h 39162"/>
                  <a:gd name="connsiteX7" fmla="*/ 3047 w 82130"/>
                  <a:gd name="connsiteY7" fmla="*/ 258 h 39162"/>
                  <a:gd name="connsiteX8" fmla="*/ 80867 w 82130"/>
                  <a:gd name="connsiteY8" fmla="*/ 35024 h 39162"/>
                  <a:gd name="connsiteX9" fmla="*/ 81914 w 82130"/>
                  <a:gd name="connsiteY9" fmla="*/ 36548 h 3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130" h="39162">
                    <a:moveTo>
                      <a:pt x="81914" y="36548"/>
                    </a:moveTo>
                    <a:cubicBezTo>
                      <a:pt x="82057" y="37014"/>
                      <a:pt x="82057" y="37511"/>
                      <a:pt x="81914" y="37977"/>
                    </a:cubicBezTo>
                    <a:cubicBezTo>
                      <a:pt x="81400" y="39039"/>
                      <a:pt x="80133" y="39502"/>
                      <a:pt x="79057" y="39024"/>
                    </a:cubicBezTo>
                    <a:lnTo>
                      <a:pt x="1237" y="4258"/>
                    </a:lnTo>
                    <a:cubicBezTo>
                      <a:pt x="161" y="3845"/>
                      <a:pt x="-382" y="2633"/>
                      <a:pt x="28" y="1552"/>
                    </a:cubicBezTo>
                    <a:cubicBezTo>
                      <a:pt x="47" y="1501"/>
                      <a:pt x="75" y="1450"/>
                      <a:pt x="94" y="1401"/>
                    </a:cubicBezTo>
                    <a:cubicBezTo>
                      <a:pt x="561" y="283"/>
                      <a:pt x="1837" y="-246"/>
                      <a:pt x="2961" y="219"/>
                    </a:cubicBezTo>
                    <a:cubicBezTo>
                      <a:pt x="2990" y="231"/>
                      <a:pt x="3019" y="244"/>
                      <a:pt x="3047" y="258"/>
                    </a:cubicBezTo>
                    <a:lnTo>
                      <a:pt x="80867" y="35024"/>
                    </a:lnTo>
                    <a:cubicBezTo>
                      <a:pt x="81419" y="35352"/>
                      <a:pt x="81810" y="35910"/>
                      <a:pt x="81914" y="365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3" name="MG-任意多边形 1112" hidden="1"/>
              <p:cNvSpPr/>
              <p:nvPr>
                <p:custDataLst>
                  <p:tags r:id="rId1102"/>
                </p:custDataLst>
              </p:nvPr>
            </p:nvSpPr>
            <p:spPr>
              <a:xfrm>
                <a:off x="9808347" y="1203019"/>
                <a:ext cx="122910" cy="105277"/>
              </a:xfrm>
              <a:custGeom>
                <a:avLst/>
                <a:gdLst>
                  <a:gd name="connsiteX0" fmla="*/ 122716 w 122910"/>
                  <a:gd name="connsiteY0" fmla="*/ 103297 h 105277"/>
                  <a:gd name="connsiteX1" fmla="*/ 121782 w 122910"/>
                  <a:gd name="connsiteY1" fmla="*/ 105241 h 105277"/>
                  <a:gd name="connsiteX2" fmla="*/ 120144 w 122910"/>
                  <a:gd name="connsiteY2" fmla="*/ 104821 h 105277"/>
                  <a:gd name="connsiteX3" fmla="*/ 320 w 122910"/>
                  <a:gd name="connsiteY3" fmla="*/ 2713 h 105277"/>
                  <a:gd name="connsiteX4" fmla="*/ 320 w 122910"/>
                  <a:gd name="connsiteY4" fmla="*/ 522 h 105277"/>
                  <a:gd name="connsiteX5" fmla="*/ 2606 w 122910"/>
                  <a:gd name="connsiteY5" fmla="*/ 522 h 105277"/>
                  <a:gd name="connsiteX6" fmla="*/ 122240 w 122910"/>
                  <a:gd name="connsiteY6" fmla="*/ 102344 h 105277"/>
                  <a:gd name="connsiteX7" fmla="*/ 122716 w 122910"/>
                  <a:gd name="connsiteY7" fmla="*/ 103297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910" h="105277">
                    <a:moveTo>
                      <a:pt x="122716" y="103297"/>
                    </a:moveTo>
                    <a:cubicBezTo>
                      <a:pt x="122992" y="104090"/>
                      <a:pt x="122583" y="104961"/>
                      <a:pt x="121782" y="105241"/>
                    </a:cubicBezTo>
                    <a:cubicBezTo>
                      <a:pt x="121202" y="105445"/>
                      <a:pt x="120554" y="105280"/>
                      <a:pt x="120144" y="104821"/>
                    </a:cubicBezTo>
                    <a:lnTo>
                      <a:pt x="320" y="2713"/>
                    </a:lnTo>
                    <a:cubicBezTo>
                      <a:pt x="-252" y="2094"/>
                      <a:pt x="-252" y="1141"/>
                      <a:pt x="320" y="522"/>
                    </a:cubicBezTo>
                    <a:cubicBezTo>
                      <a:pt x="949" y="-107"/>
                      <a:pt x="1977" y="-107"/>
                      <a:pt x="2606" y="522"/>
                    </a:cubicBezTo>
                    <a:lnTo>
                      <a:pt x="122240" y="102344"/>
                    </a:lnTo>
                    <a:cubicBezTo>
                      <a:pt x="122563" y="102551"/>
                      <a:pt x="122745" y="102917"/>
                      <a:pt x="122716" y="1032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4" name="MG-任意多边形 1113" hidden="1"/>
              <p:cNvSpPr/>
              <p:nvPr>
                <p:custDataLst>
                  <p:tags r:id="rId1103"/>
                </p:custDataLst>
              </p:nvPr>
            </p:nvSpPr>
            <p:spPr>
              <a:xfrm>
                <a:off x="10005646" y="1339497"/>
                <a:ext cx="100631" cy="9158"/>
              </a:xfrm>
              <a:custGeom>
                <a:avLst/>
                <a:gdLst>
                  <a:gd name="connsiteX0" fmla="*/ 100487 w 100631"/>
                  <a:gd name="connsiteY0" fmla="*/ 7015 h 9158"/>
                  <a:gd name="connsiteX1" fmla="*/ 100487 w 100631"/>
                  <a:gd name="connsiteY1" fmla="*/ 7586 h 9158"/>
                  <a:gd name="connsiteX2" fmla="*/ 98582 w 100631"/>
                  <a:gd name="connsiteY2" fmla="*/ 9205 h 9158"/>
                  <a:gd name="connsiteX3" fmla="*/ 1522 w 100631"/>
                  <a:gd name="connsiteY3" fmla="*/ 3586 h 9158"/>
                  <a:gd name="connsiteX4" fmla="*/ -107 w 100631"/>
                  <a:gd name="connsiteY4" fmla="*/ 1789 h 9158"/>
                  <a:gd name="connsiteX5" fmla="*/ -97 w 100631"/>
                  <a:gd name="connsiteY5" fmla="*/ 1681 h 9158"/>
                  <a:gd name="connsiteX6" fmla="*/ 1512 w 100631"/>
                  <a:gd name="connsiteY6" fmla="*/ 50 h 9158"/>
                  <a:gd name="connsiteX7" fmla="*/ 1712 w 100631"/>
                  <a:gd name="connsiteY7" fmla="*/ 61 h 9158"/>
                  <a:gd name="connsiteX8" fmla="*/ 98772 w 100631"/>
                  <a:gd name="connsiteY8" fmla="*/ 5681 h 9158"/>
                  <a:gd name="connsiteX9" fmla="*/ 100487 w 100631"/>
                  <a:gd name="connsiteY9" fmla="*/ 7015 h 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631" h="9158">
                    <a:moveTo>
                      <a:pt x="100487" y="7015"/>
                    </a:moveTo>
                    <a:cubicBezTo>
                      <a:pt x="100534" y="7202"/>
                      <a:pt x="100534" y="7399"/>
                      <a:pt x="100487" y="7586"/>
                    </a:cubicBezTo>
                    <a:cubicBezTo>
                      <a:pt x="100382" y="8548"/>
                      <a:pt x="99544" y="9262"/>
                      <a:pt x="98582" y="9205"/>
                    </a:cubicBezTo>
                    <a:lnTo>
                      <a:pt x="1522" y="3586"/>
                    </a:lnTo>
                    <a:cubicBezTo>
                      <a:pt x="579" y="3539"/>
                      <a:pt x="-154" y="2734"/>
                      <a:pt x="-107" y="1789"/>
                    </a:cubicBezTo>
                    <a:cubicBezTo>
                      <a:pt x="-107" y="1753"/>
                      <a:pt x="-97" y="1717"/>
                      <a:pt x="-97" y="1681"/>
                    </a:cubicBezTo>
                    <a:cubicBezTo>
                      <a:pt x="-107" y="786"/>
                      <a:pt x="617" y="57"/>
                      <a:pt x="1512" y="50"/>
                    </a:cubicBezTo>
                    <a:cubicBezTo>
                      <a:pt x="1579" y="50"/>
                      <a:pt x="1646" y="54"/>
                      <a:pt x="1712" y="61"/>
                    </a:cubicBezTo>
                    <a:lnTo>
                      <a:pt x="98772" y="5681"/>
                    </a:lnTo>
                    <a:cubicBezTo>
                      <a:pt x="99601" y="5619"/>
                      <a:pt x="100344" y="6196"/>
                      <a:pt x="100487" y="70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5" name="MG-任意多边形 1114" hidden="1"/>
              <p:cNvSpPr/>
              <p:nvPr>
                <p:custDataLst>
                  <p:tags r:id="rId1104"/>
                </p:custDataLst>
              </p:nvPr>
            </p:nvSpPr>
            <p:spPr>
              <a:xfrm>
                <a:off x="10005743" y="1339497"/>
                <a:ext cx="15138" cy="4513"/>
              </a:xfrm>
              <a:custGeom>
                <a:avLst/>
                <a:gdLst>
                  <a:gd name="connsiteX0" fmla="*/ 14951 w 15138"/>
                  <a:gd name="connsiteY0" fmla="*/ 2443 h 4513"/>
                  <a:gd name="connsiteX1" fmla="*/ 14951 w 15138"/>
                  <a:gd name="connsiteY1" fmla="*/ 3014 h 4513"/>
                  <a:gd name="connsiteX2" fmla="*/ 13265 w 15138"/>
                  <a:gd name="connsiteY2" fmla="*/ 4562 h 4513"/>
                  <a:gd name="connsiteX3" fmla="*/ 13046 w 15138"/>
                  <a:gd name="connsiteY3" fmla="*/ 4538 h 4513"/>
                  <a:gd name="connsiteX4" fmla="*/ 1521 w 15138"/>
                  <a:gd name="connsiteY4" fmla="*/ 3586 h 4513"/>
                  <a:gd name="connsiteX5" fmla="*/ -99 w 15138"/>
                  <a:gd name="connsiteY5" fmla="*/ 1605 h 4513"/>
                  <a:gd name="connsiteX6" fmla="*/ -99 w 15138"/>
                  <a:gd name="connsiteY6" fmla="*/ 1585 h 4513"/>
                  <a:gd name="connsiteX7" fmla="*/ 1787 w 15138"/>
                  <a:gd name="connsiteY7" fmla="*/ 60 h 4513"/>
                  <a:gd name="connsiteX8" fmla="*/ 1806 w 15138"/>
                  <a:gd name="connsiteY8" fmla="*/ 61 h 4513"/>
                  <a:gd name="connsiteX9" fmla="*/ 13427 w 15138"/>
                  <a:gd name="connsiteY9" fmla="*/ 1014 h 4513"/>
                  <a:gd name="connsiteX10" fmla="*/ 14951 w 15138"/>
                  <a:gd name="connsiteY10" fmla="*/ 2443 h 4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138" h="4513">
                    <a:moveTo>
                      <a:pt x="14951" y="2443"/>
                    </a:moveTo>
                    <a:cubicBezTo>
                      <a:pt x="15055" y="2620"/>
                      <a:pt x="15055" y="2837"/>
                      <a:pt x="14951" y="3014"/>
                    </a:cubicBezTo>
                    <a:cubicBezTo>
                      <a:pt x="14913" y="3908"/>
                      <a:pt x="14160" y="4601"/>
                      <a:pt x="13265" y="4562"/>
                    </a:cubicBezTo>
                    <a:cubicBezTo>
                      <a:pt x="13189" y="4559"/>
                      <a:pt x="13122" y="4552"/>
                      <a:pt x="13046" y="4538"/>
                    </a:cubicBezTo>
                    <a:lnTo>
                      <a:pt x="1521" y="3586"/>
                    </a:lnTo>
                    <a:cubicBezTo>
                      <a:pt x="530" y="3487"/>
                      <a:pt x="-204" y="2600"/>
                      <a:pt x="-99" y="1605"/>
                    </a:cubicBezTo>
                    <a:cubicBezTo>
                      <a:pt x="-99" y="1599"/>
                      <a:pt x="-99" y="1592"/>
                      <a:pt x="-99" y="1585"/>
                    </a:cubicBezTo>
                    <a:cubicBezTo>
                      <a:pt x="-4" y="643"/>
                      <a:pt x="844" y="-39"/>
                      <a:pt x="1787" y="60"/>
                    </a:cubicBezTo>
                    <a:cubicBezTo>
                      <a:pt x="1797" y="60"/>
                      <a:pt x="1797" y="61"/>
                      <a:pt x="1806" y="61"/>
                    </a:cubicBezTo>
                    <a:lnTo>
                      <a:pt x="13427" y="1014"/>
                    </a:lnTo>
                    <a:cubicBezTo>
                      <a:pt x="14198" y="1090"/>
                      <a:pt x="14827" y="1676"/>
                      <a:pt x="14951" y="24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6" name="MG-任意多边形 1115" hidden="1"/>
              <p:cNvSpPr/>
              <p:nvPr>
                <p:custDataLst>
                  <p:tags r:id="rId1105"/>
                </p:custDataLst>
              </p:nvPr>
            </p:nvSpPr>
            <p:spPr>
              <a:xfrm>
                <a:off x="9941805" y="1302993"/>
                <a:ext cx="67674" cy="39991"/>
              </a:xfrm>
              <a:custGeom>
                <a:avLst/>
                <a:gdLst>
                  <a:gd name="connsiteX0" fmla="*/ 67458 w 67674"/>
                  <a:gd name="connsiteY0" fmla="*/ 37899 h 39991"/>
                  <a:gd name="connsiteX1" fmla="*/ 67458 w 67674"/>
                  <a:gd name="connsiteY1" fmla="*/ 39137 h 39991"/>
                  <a:gd name="connsiteX2" fmla="*/ 65134 w 67674"/>
                  <a:gd name="connsiteY2" fmla="*/ 39837 h 39991"/>
                  <a:gd name="connsiteX3" fmla="*/ 65077 w 67674"/>
                  <a:gd name="connsiteY3" fmla="*/ 39804 h 39991"/>
                  <a:gd name="connsiteX4" fmla="*/ 783 w 67674"/>
                  <a:gd name="connsiteY4" fmla="*/ 3323 h 39991"/>
                  <a:gd name="connsiteX5" fmla="*/ 117 w 67674"/>
                  <a:gd name="connsiteY5" fmla="*/ 942 h 39991"/>
                  <a:gd name="connsiteX6" fmla="*/ 2498 w 67674"/>
                  <a:gd name="connsiteY6" fmla="*/ 275 h 39991"/>
                  <a:gd name="connsiteX7" fmla="*/ 66030 w 67674"/>
                  <a:gd name="connsiteY7" fmla="*/ 37041 h 39991"/>
                  <a:gd name="connsiteX8" fmla="*/ 67458 w 67674"/>
                  <a:gd name="connsiteY8" fmla="*/ 37899 h 39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74" h="39991">
                    <a:moveTo>
                      <a:pt x="67458" y="37899"/>
                    </a:moveTo>
                    <a:cubicBezTo>
                      <a:pt x="67601" y="38299"/>
                      <a:pt x="67601" y="38737"/>
                      <a:pt x="67458" y="39137"/>
                    </a:cubicBezTo>
                    <a:cubicBezTo>
                      <a:pt x="67011" y="39971"/>
                      <a:pt x="65972" y="40285"/>
                      <a:pt x="65134" y="39837"/>
                    </a:cubicBezTo>
                    <a:cubicBezTo>
                      <a:pt x="65115" y="39827"/>
                      <a:pt x="65096" y="39815"/>
                      <a:pt x="65077" y="39804"/>
                    </a:cubicBezTo>
                    <a:lnTo>
                      <a:pt x="783" y="3323"/>
                    </a:lnTo>
                    <a:cubicBezTo>
                      <a:pt x="-55" y="2850"/>
                      <a:pt x="-360" y="1784"/>
                      <a:pt x="117" y="942"/>
                    </a:cubicBezTo>
                    <a:cubicBezTo>
                      <a:pt x="593" y="100"/>
                      <a:pt x="1660" y="-198"/>
                      <a:pt x="2498" y="275"/>
                    </a:cubicBezTo>
                    <a:lnTo>
                      <a:pt x="66030" y="37041"/>
                    </a:lnTo>
                    <a:cubicBezTo>
                      <a:pt x="66620" y="37061"/>
                      <a:pt x="67163" y="37385"/>
                      <a:pt x="67458" y="378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7" name="MG-任意多边形 1116" hidden="1"/>
              <p:cNvSpPr/>
              <p:nvPr>
                <p:custDataLst>
                  <p:tags r:id="rId1106"/>
                </p:custDataLst>
              </p:nvPr>
            </p:nvSpPr>
            <p:spPr>
              <a:xfrm>
                <a:off x="10005613" y="1288258"/>
                <a:ext cx="97613" cy="54876"/>
              </a:xfrm>
              <a:custGeom>
                <a:avLst/>
                <a:gdLst>
                  <a:gd name="connsiteX0" fmla="*/ 97472 w 97613"/>
                  <a:gd name="connsiteY0" fmla="*/ 1580 h 54876"/>
                  <a:gd name="connsiteX1" fmla="*/ 96519 w 97613"/>
                  <a:gd name="connsiteY1" fmla="*/ 3676 h 54876"/>
                  <a:gd name="connsiteX2" fmla="*/ 2698 w 97613"/>
                  <a:gd name="connsiteY2" fmla="*/ 54730 h 54876"/>
                  <a:gd name="connsiteX3" fmla="*/ 126 w 97613"/>
                  <a:gd name="connsiteY3" fmla="*/ 53968 h 54876"/>
                  <a:gd name="connsiteX4" fmla="*/ 888 w 97613"/>
                  <a:gd name="connsiteY4" fmla="*/ 51301 h 54876"/>
                  <a:gd name="connsiteX5" fmla="*/ 94709 w 97613"/>
                  <a:gd name="connsiteY5" fmla="*/ 247 h 54876"/>
                  <a:gd name="connsiteX6" fmla="*/ 97281 w 97613"/>
                  <a:gd name="connsiteY6" fmla="*/ 1009 h 54876"/>
                  <a:gd name="connsiteX7" fmla="*/ 97472 w 97613"/>
                  <a:gd name="connsiteY7" fmla="*/ 1580 h 54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613" h="54876">
                    <a:moveTo>
                      <a:pt x="97472" y="1580"/>
                    </a:moveTo>
                    <a:cubicBezTo>
                      <a:pt x="97624" y="2410"/>
                      <a:pt x="97243" y="3248"/>
                      <a:pt x="96519" y="3676"/>
                    </a:cubicBezTo>
                    <a:lnTo>
                      <a:pt x="2698" y="54730"/>
                    </a:lnTo>
                    <a:cubicBezTo>
                      <a:pt x="1774" y="55174"/>
                      <a:pt x="660" y="54844"/>
                      <a:pt x="126" y="53968"/>
                    </a:cubicBezTo>
                    <a:cubicBezTo>
                      <a:pt x="-379" y="53018"/>
                      <a:pt x="-45" y="51841"/>
                      <a:pt x="888" y="51301"/>
                    </a:cubicBezTo>
                    <a:lnTo>
                      <a:pt x="94709" y="247"/>
                    </a:lnTo>
                    <a:cubicBezTo>
                      <a:pt x="95633" y="-197"/>
                      <a:pt x="96748" y="133"/>
                      <a:pt x="97281" y="1009"/>
                    </a:cubicBezTo>
                    <a:cubicBezTo>
                      <a:pt x="97386" y="1182"/>
                      <a:pt x="97453" y="1377"/>
                      <a:pt x="97472" y="15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8" name="MG-任意多边形 1117" hidden="1"/>
              <p:cNvSpPr/>
              <p:nvPr>
                <p:custDataLst>
                  <p:tags r:id="rId1107"/>
                </p:custDataLst>
              </p:nvPr>
            </p:nvSpPr>
            <p:spPr>
              <a:xfrm>
                <a:off x="10099761" y="1288632"/>
                <a:ext cx="148593" cy="18019"/>
              </a:xfrm>
              <a:custGeom>
                <a:avLst/>
                <a:gdLst>
                  <a:gd name="connsiteX0" fmla="*/ 148485 w 148593"/>
                  <a:gd name="connsiteY0" fmla="*/ 16161 h 18019"/>
                  <a:gd name="connsiteX1" fmla="*/ 148485 w 148593"/>
                  <a:gd name="connsiteY1" fmla="*/ 16637 h 18019"/>
                  <a:gd name="connsiteX2" fmla="*/ 146770 w 148593"/>
                  <a:gd name="connsiteY2" fmla="*/ 18066 h 18019"/>
                  <a:gd name="connsiteX3" fmla="*/ 1324 w 148593"/>
                  <a:gd name="connsiteY3" fmla="*/ 3111 h 18019"/>
                  <a:gd name="connsiteX4" fmla="*/ -105 w 148593"/>
                  <a:gd name="connsiteY4" fmla="*/ 1397 h 18019"/>
                  <a:gd name="connsiteX5" fmla="*/ 1590 w 148593"/>
                  <a:gd name="connsiteY5" fmla="*/ 61 h 18019"/>
                  <a:gd name="connsiteX6" fmla="*/ 1609 w 148593"/>
                  <a:gd name="connsiteY6" fmla="*/ 63 h 18019"/>
                  <a:gd name="connsiteX7" fmla="*/ 147628 w 148593"/>
                  <a:gd name="connsiteY7" fmla="*/ 15018 h 18019"/>
                  <a:gd name="connsiteX8" fmla="*/ 148485 w 148593"/>
                  <a:gd name="connsiteY8" fmla="*/ 16161 h 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93" h="18019">
                    <a:moveTo>
                      <a:pt x="148485" y="16161"/>
                    </a:moveTo>
                    <a:lnTo>
                      <a:pt x="148485" y="16637"/>
                    </a:lnTo>
                    <a:cubicBezTo>
                      <a:pt x="148389" y="17494"/>
                      <a:pt x="147628" y="18122"/>
                      <a:pt x="146770" y="18066"/>
                    </a:cubicBezTo>
                    <a:lnTo>
                      <a:pt x="1324" y="3111"/>
                    </a:lnTo>
                    <a:cubicBezTo>
                      <a:pt x="466" y="3011"/>
                      <a:pt x="-162" y="2258"/>
                      <a:pt x="-105" y="1397"/>
                    </a:cubicBezTo>
                    <a:cubicBezTo>
                      <a:pt x="-10" y="561"/>
                      <a:pt x="752" y="-38"/>
                      <a:pt x="1590" y="61"/>
                    </a:cubicBezTo>
                    <a:cubicBezTo>
                      <a:pt x="1590" y="62"/>
                      <a:pt x="1600" y="62"/>
                      <a:pt x="1609" y="63"/>
                    </a:cubicBezTo>
                    <a:lnTo>
                      <a:pt x="147628" y="15018"/>
                    </a:lnTo>
                    <a:cubicBezTo>
                      <a:pt x="148085" y="15233"/>
                      <a:pt x="148409" y="15661"/>
                      <a:pt x="148485" y="161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9" name="MG-任意多边形 1118" hidden="1"/>
              <p:cNvSpPr/>
              <p:nvPr>
                <p:custDataLst>
                  <p:tags r:id="rId1108"/>
                </p:custDataLst>
              </p:nvPr>
            </p:nvSpPr>
            <p:spPr>
              <a:xfrm>
                <a:off x="10099951" y="1288931"/>
                <a:ext cx="6004" cy="59531"/>
              </a:xfrm>
              <a:custGeom>
                <a:avLst/>
                <a:gdLst>
                  <a:gd name="connsiteX0" fmla="*/ 2657 w 6004"/>
                  <a:gd name="connsiteY0" fmla="*/ 1003 h 59531"/>
                  <a:gd name="connsiteX1" fmla="*/ 2657 w 6004"/>
                  <a:gd name="connsiteY1" fmla="*/ 1003 h 59531"/>
                  <a:gd name="connsiteX2" fmla="*/ 5896 w 6004"/>
                  <a:gd name="connsiteY2" fmla="*/ 58153 h 59531"/>
                  <a:gd name="connsiteX3" fmla="*/ 4562 w 6004"/>
                  <a:gd name="connsiteY3" fmla="*/ 59581 h 59531"/>
                  <a:gd name="connsiteX4" fmla="*/ 3038 w 6004"/>
                  <a:gd name="connsiteY4" fmla="*/ 58248 h 59531"/>
                  <a:gd name="connsiteX5" fmla="*/ -105 w 6004"/>
                  <a:gd name="connsiteY5" fmla="*/ 1574 h 59531"/>
                  <a:gd name="connsiteX6" fmla="*/ 1219 w 6004"/>
                  <a:gd name="connsiteY6" fmla="*/ 50 h 59531"/>
                  <a:gd name="connsiteX7" fmla="*/ 1228 w 6004"/>
                  <a:gd name="connsiteY7" fmla="*/ 50 h 59531"/>
                  <a:gd name="connsiteX8" fmla="*/ 2657 w 6004"/>
                  <a:gd name="connsiteY8" fmla="*/ 1003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04" h="59531">
                    <a:moveTo>
                      <a:pt x="2657" y="1003"/>
                    </a:moveTo>
                    <a:lnTo>
                      <a:pt x="2657" y="1003"/>
                    </a:lnTo>
                    <a:lnTo>
                      <a:pt x="5896" y="58153"/>
                    </a:lnTo>
                    <a:cubicBezTo>
                      <a:pt x="5896" y="58906"/>
                      <a:pt x="5315" y="59531"/>
                      <a:pt x="4562" y="59581"/>
                    </a:cubicBezTo>
                    <a:cubicBezTo>
                      <a:pt x="3800" y="59549"/>
                      <a:pt x="3172" y="58995"/>
                      <a:pt x="3038" y="58248"/>
                    </a:cubicBezTo>
                    <a:lnTo>
                      <a:pt x="-105" y="1574"/>
                    </a:lnTo>
                    <a:cubicBezTo>
                      <a:pt x="-162" y="787"/>
                      <a:pt x="438" y="104"/>
                      <a:pt x="1219" y="50"/>
                    </a:cubicBezTo>
                    <a:cubicBezTo>
                      <a:pt x="1228" y="50"/>
                      <a:pt x="1228" y="50"/>
                      <a:pt x="1228" y="50"/>
                    </a:cubicBezTo>
                    <a:cubicBezTo>
                      <a:pt x="1857" y="43"/>
                      <a:pt x="2419" y="422"/>
                      <a:pt x="2657" y="1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0" name="MG-任意多边形 1119" hidden="1"/>
              <p:cNvSpPr/>
              <p:nvPr>
                <p:custDataLst>
                  <p:tags r:id="rId1109"/>
                </p:custDataLst>
              </p:nvPr>
            </p:nvSpPr>
            <p:spPr>
              <a:xfrm>
                <a:off x="10098755" y="1266947"/>
                <a:ext cx="101744" cy="25849"/>
              </a:xfrm>
              <a:custGeom>
                <a:avLst/>
                <a:gdLst>
                  <a:gd name="connsiteX0" fmla="*/ 101580 w 101744"/>
                  <a:gd name="connsiteY0" fmla="*/ 2127 h 25849"/>
                  <a:gd name="connsiteX1" fmla="*/ 101580 w 101744"/>
                  <a:gd name="connsiteY1" fmla="*/ 2127 h 25849"/>
                  <a:gd name="connsiteX2" fmla="*/ 99589 w 101744"/>
                  <a:gd name="connsiteY2" fmla="*/ 5172 h 25849"/>
                  <a:gd name="connsiteX3" fmla="*/ 99579 w 101744"/>
                  <a:gd name="connsiteY3" fmla="*/ 5175 h 25849"/>
                  <a:gd name="connsiteX4" fmla="*/ 2996 w 101744"/>
                  <a:gd name="connsiteY4" fmla="*/ 25844 h 25849"/>
                  <a:gd name="connsiteX5" fmla="*/ -52 w 101744"/>
                  <a:gd name="connsiteY5" fmla="*/ 23856 h 25849"/>
                  <a:gd name="connsiteX6" fmla="*/ -52 w 101744"/>
                  <a:gd name="connsiteY6" fmla="*/ 23844 h 25849"/>
                  <a:gd name="connsiteX7" fmla="*/ -52 w 101744"/>
                  <a:gd name="connsiteY7" fmla="*/ 23844 h 25849"/>
                  <a:gd name="connsiteX8" fmla="*/ 1948 w 101744"/>
                  <a:gd name="connsiteY8" fmla="*/ 20700 h 25849"/>
                  <a:gd name="connsiteX9" fmla="*/ 98436 w 101744"/>
                  <a:gd name="connsiteY9" fmla="*/ 126 h 25849"/>
                  <a:gd name="connsiteX10" fmla="*/ 101551 w 101744"/>
                  <a:gd name="connsiteY10" fmla="*/ 2003 h 25849"/>
                  <a:gd name="connsiteX11" fmla="*/ 101580 w 101744"/>
                  <a:gd name="connsiteY11" fmla="*/ 2127 h 25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744" h="25849">
                    <a:moveTo>
                      <a:pt x="101580" y="2127"/>
                    </a:moveTo>
                    <a:lnTo>
                      <a:pt x="101580" y="2127"/>
                    </a:lnTo>
                    <a:cubicBezTo>
                      <a:pt x="101875" y="3516"/>
                      <a:pt x="100980" y="4880"/>
                      <a:pt x="99589" y="5172"/>
                    </a:cubicBezTo>
                    <a:cubicBezTo>
                      <a:pt x="99589" y="5173"/>
                      <a:pt x="99579" y="5174"/>
                      <a:pt x="99579" y="5175"/>
                    </a:cubicBezTo>
                    <a:lnTo>
                      <a:pt x="2996" y="25844"/>
                    </a:lnTo>
                    <a:cubicBezTo>
                      <a:pt x="1605" y="26136"/>
                      <a:pt x="243" y="25246"/>
                      <a:pt x="-52" y="23856"/>
                    </a:cubicBezTo>
                    <a:cubicBezTo>
                      <a:pt x="-52" y="23851"/>
                      <a:pt x="-52" y="23847"/>
                      <a:pt x="-52" y="23844"/>
                    </a:cubicBezTo>
                    <a:lnTo>
                      <a:pt x="-52" y="23844"/>
                    </a:lnTo>
                    <a:cubicBezTo>
                      <a:pt x="-347" y="22426"/>
                      <a:pt x="538" y="21032"/>
                      <a:pt x="1948" y="20700"/>
                    </a:cubicBezTo>
                    <a:lnTo>
                      <a:pt x="98436" y="126"/>
                    </a:lnTo>
                    <a:cubicBezTo>
                      <a:pt x="99817" y="-216"/>
                      <a:pt x="101208" y="624"/>
                      <a:pt x="101551" y="2003"/>
                    </a:cubicBezTo>
                    <a:cubicBezTo>
                      <a:pt x="101561" y="2044"/>
                      <a:pt x="101570" y="2085"/>
                      <a:pt x="101580" y="21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1" name="MG-任意多边形 1120" hidden="1"/>
              <p:cNvSpPr/>
              <p:nvPr>
                <p:custDataLst>
                  <p:tags r:id="rId1110"/>
                </p:custDataLst>
              </p:nvPr>
            </p:nvSpPr>
            <p:spPr>
              <a:xfrm>
                <a:off x="10196293" y="1267944"/>
                <a:ext cx="152359" cy="33973"/>
              </a:xfrm>
              <a:custGeom>
                <a:avLst/>
                <a:gdLst>
                  <a:gd name="connsiteX0" fmla="*/ 152251 w 152359"/>
                  <a:gd name="connsiteY0" fmla="*/ 32085 h 33973"/>
                  <a:gd name="connsiteX1" fmla="*/ 152251 w 152359"/>
                  <a:gd name="connsiteY1" fmla="*/ 32752 h 33973"/>
                  <a:gd name="connsiteX2" fmla="*/ 150346 w 152359"/>
                  <a:gd name="connsiteY2" fmla="*/ 33990 h 33973"/>
                  <a:gd name="connsiteX3" fmla="*/ 1184 w 152359"/>
                  <a:gd name="connsiteY3" fmla="*/ 3225 h 33973"/>
                  <a:gd name="connsiteX4" fmla="*/ -92 w 152359"/>
                  <a:gd name="connsiteY4" fmla="*/ 1486 h 33973"/>
                  <a:gd name="connsiteX5" fmla="*/ -54 w 152359"/>
                  <a:gd name="connsiteY5" fmla="*/ 1320 h 33973"/>
                  <a:gd name="connsiteX6" fmla="*/ 1699 w 152359"/>
                  <a:gd name="connsiteY6" fmla="*/ 72 h 33973"/>
                  <a:gd name="connsiteX7" fmla="*/ 1756 w 152359"/>
                  <a:gd name="connsiteY7" fmla="*/ 81 h 33973"/>
                  <a:gd name="connsiteX8" fmla="*/ 151012 w 152359"/>
                  <a:gd name="connsiteY8" fmla="*/ 30847 h 33973"/>
                  <a:gd name="connsiteX9" fmla="*/ 152251 w 152359"/>
                  <a:gd name="connsiteY9" fmla="*/ 32085 h 3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359" h="33973">
                    <a:moveTo>
                      <a:pt x="152251" y="32085"/>
                    </a:moveTo>
                    <a:lnTo>
                      <a:pt x="152251" y="32752"/>
                    </a:lnTo>
                    <a:cubicBezTo>
                      <a:pt x="152060" y="33616"/>
                      <a:pt x="151212" y="34167"/>
                      <a:pt x="150346" y="33990"/>
                    </a:cubicBezTo>
                    <a:lnTo>
                      <a:pt x="1184" y="3225"/>
                    </a:lnTo>
                    <a:cubicBezTo>
                      <a:pt x="356" y="3096"/>
                      <a:pt x="-216" y="2318"/>
                      <a:pt x="-92" y="1486"/>
                    </a:cubicBezTo>
                    <a:cubicBezTo>
                      <a:pt x="-82" y="1430"/>
                      <a:pt x="-73" y="1374"/>
                      <a:pt x="-54" y="1320"/>
                    </a:cubicBezTo>
                    <a:cubicBezTo>
                      <a:pt x="89" y="490"/>
                      <a:pt x="870" y="-69"/>
                      <a:pt x="1699" y="72"/>
                    </a:cubicBezTo>
                    <a:cubicBezTo>
                      <a:pt x="1718" y="75"/>
                      <a:pt x="1737" y="78"/>
                      <a:pt x="1756" y="81"/>
                    </a:cubicBezTo>
                    <a:lnTo>
                      <a:pt x="151012" y="30847"/>
                    </a:lnTo>
                    <a:cubicBezTo>
                      <a:pt x="151613" y="31019"/>
                      <a:pt x="152079" y="31487"/>
                      <a:pt x="152251" y="320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2" name="MG-任意多边形 1121" hidden="1"/>
              <p:cNvSpPr/>
              <p:nvPr>
                <p:custDataLst>
                  <p:tags r:id="rId1111"/>
                </p:custDataLst>
              </p:nvPr>
            </p:nvSpPr>
            <p:spPr>
              <a:xfrm>
                <a:off x="10194953" y="1266668"/>
                <a:ext cx="54799" cy="41287"/>
              </a:xfrm>
              <a:custGeom>
                <a:avLst/>
                <a:gdLst>
                  <a:gd name="connsiteX0" fmla="*/ 54626 w 54799"/>
                  <a:gd name="connsiteY0" fmla="*/ 37839 h 41287"/>
                  <a:gd name="connsiteX1" fmla="*/ 54149 w 54799"/>
                  <a:gd name="connsiteY1" fmla="*/ 40125 h 41287"/>
                  <a:gd name="connsiteX2" fmla="*/ 50054 w 54799"/>
                  <a:gd name="connsiteY2" fmla="*/ 40792 h 41287"/>
                  <a:gd name="connsiteX3" fmla="*/ 1095 w 54799"/>
                  <a:gd name="connsiteY3" fmla="*/ 5263 h 41287"/>
                  <a:gd name="connsiteX4" fmla="*/ 419 w 54799"/>
                  <a:gd name="connsiteY4" fmla="*/ 1280 h 41287"/>
                  <a:gd name="connsiteX5" fmla="*/ 428 w 54799"/>
                  <a:gd name="connsiteY5" fmla="*/ 1263 h 41287"/>
                  <a:gd name="connsiteX6" fmla="*/ 4524 w 54799"/>
                  <a:gd name="connsiteY6" fmla="*/ 596 h 41287"/>
                  <a:gd name="connsiteX7" fmla="*/ 53482 w 54799"/>
                  <a:gd name="connsiteY7" fmla="*/ 36124 h 41287"/>
                  <a:gd name="connsiteX8" fmla="*/ 54626 w 54799"/>
                  <a:gd name="connsiteY8" fmla="*/ 37839 h 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799" h="41287">
                    <a:moveTo>
                      <a:pt x="54626" y="37839"/>
                    </a:moveTo>
                    <a:cubicBezTo>
                      <a:pt x="54797" y="38634"/>
                      <a:pt x="54626" y="39466"/>
                      <a:pt x="54149" y="40125"/>
                    </a:cubicBezTo>
                    <a:cubicBezTo>
                      <a:pt x="53197" y="41431"/>
                      <a:pt x="51368" y="41728"/>
                      <a:pt x="50054" y="40792"/>
                    </a:cubicBezTo>
                    <a:lnTo>
                      <a:pt x="1095" y="5263"/>
                    </a:lnTo>
                    <a:cubicBezTo>
                      <a:pt x="-191" y="4351"/>
                      <a:pt x="-496" y="2567"/>
                      <a:pt x="419" y="1280"/>
                    </a:cubicBezTo>
                    <a:cubicBezTo>
                      <a:pt x="419" y="1274"/>
                      <a:pt x="428" y="1269"/>
                      <a:pt x="428" y="1263"/>
                    </a:cubicBezTo>
                    <a:cubicBezTo>
                      <a:pt x="1381" y="-43"/>
                      <a:pt x="3210" y="-340"/>
                      <a:pt x="4524" y="596"/>
                    </a:cubicBezTo>
                    <a:lnTo>
                      <a:pt x="53482" y="36124"/>
                    </a:lnTo>
                    <a:cubicBezTo>
                      <a:pt x="54025" y="36565"/>
                      <a:pt x="54426" y="37163"/>
                      <a:pt x="54626" y="378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3" name="MG-任意多边形 1122" hidden="1"/>
              <p:cNvSpPr/>
              <p:nvPr>
                <p:custDataLst>
                  <p:tags r:id="rId1112"/>
                </p:custDataLst>
              </p:nvPr>
            </p:nvSpPr>
            <p:spPr>
              <a:xfrm>
                <a:off x="10195560" y="1267269"/>
                <a:ext cx="112325" cy="25211"/>
              </a:xfrm>
              <a:custGeom>
                <a:avLst/>
                <a:gdLst>
                  <a:gd name="connsiteX0" fmla="*/ 112217 w 112325"/>
                  <a:gd name="connsiteY0" fmla="*/ 22474 h 25211"/>
                  <a:gd name="connsiteX1" fmla="*/ 112217 w 112325"/>
                  <a:gd name="connsiteY1" fmla="*/ 23426 h 25211"/>
                  <a:gd name="connsiteX2" fmla="*/ 109550 w 112325"/>
                  <a:gd name="connsiteY2" fmla="*/ 25236 h 25211"/>
                  <a:gd name="connsiteX3" fmla="*/ 1727 w 112325"/>
                  <a:gd name="connsiteY3" fmla="*/ 4567 h 25211"/>
                  <a:gd name="connsiteX4" fmla="*/ -83 w 112325"/>
                  <a:gd name="connsiteY4" fmla="*/ 1900 h 25211"/>
                  <a:gd name="connsiteX5" fmla="*/ 2584 w 112325"/>
                  <a:gd name="connsiteY5" fmla="*/ 90 h 25211"/>
                  <a:gd name="connsiteX6" fmla="*/ 110407 w 112325"/>
                  <a:gd name="connsiteY6" fmla="*/ 20664 h 25211"/>
                  <a:gd name="connsiteX7" fmla="*/ 112217 w 112325"/>
                  <a:gd name="connsiteY7" fmla="*/ 22474 h 25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325" h="25211">
                    <a:moveTo>
                      <a:pt x="112217" y="22474"/>
                    </a:moveTo>
                    <a:lnTo>
                      <a:pt x="112217" y="23426"/>
                    </a:lnTo>
                    <a:cubicBezTo>
                      <a:pt x="111931" y="24631"/>
                      <a:pt x="110778" y="25418"/>
                      <a:pt x="109550" y="25236"/>
                    </a:cubicBezTo>
                    <a:lnTo>
                      <a:pt x="1727" y="4567"/>
                    </a:lnTo>
                    <a:cubicBezTo>
                      <a:pt x="527" y="4283"/>
                      <a:pt x="-264" y="3124"/>
                      <a:pt x="-83" y="1900"/>
                    </a:cubicBezTo>
                    <a:cubicBezTo>
                      <a:pt x="155" y="666"/>
                      <a:pt x="1346" y="-143"/>
                      <a:pt x="2584" y="90"/>
                    </a:cubicBezTo>
                    <a:lnTo>
                      <a:pt x="110407" y="20664"/>
                    </a:lnTo>
                    <a:cubicBezTo>
                      <a:pt x="111302" y="20885"/>
                      <a:pt x="111998" y="21581"/>
                      <a:pt x="112217" y="224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4" name="MG-任意多边形 1123" hidden="1"/>
              <p:cNvSpPr/>
              <p:nvPr>
                <p:custDataLst>
                  <p:tags r:id="rId1113"/>
                </p:custDataLst>
              </p:nvPr>
            </p:nvSpPr>
            <p:spPr>
              <a:xfrm>
                <a:off x="10303114" y="1287579"/>
                <a:ext cx="96818" cy="17194"/>
              </a:xfrm>
              <a:custGeom>
                <a:avLst/>
                <a:gdLst>
                  <a:gd name="connsiteX0" fmla="*/ 96674 w 96818"/>
                  <a:gd name="connsiteY0" fmla="*/ 14165 h 17194"/>
                  <a:gd name="connsiteX1" fmla="*/ 96674 w 96818"/>
                  <a:gd name="connsiteY1" fmla="*/ 15023 h 17194"/>
                  <a:gd name="connsiteX2" fmla="*/ 93959 w 96818"/>
                  <a:gd name="connsiteY2" fmla="*/ 17232 h 17194"/>
                  <a:gd name="connsiteX3" fmla="*/ 93817 w 96818"/>
                  <a:gd name="connsiteY3" fmla="*/ 17213 h 17194"/>
                  <a:gd name="connsiteX4" fmla="*/ 2186 w 96818"/>
                  <a:gd name="connsiteY4" fmla="*/ 5212 h 17194"/>
                  <a:gd name="connsiteX5" fmla="*/ -100 w 96818"/>
                  <a:gd name="connsiteY5" fmla="*/ 2354 h 17194"/>
                  <a:gd name="connsiteX6" fmla="*/ 2853 w 96818"/>
                  <a:gd name="connsiteY6" fmla="*/ 69 h 17194"/>
                  <a:gd name="connsiteX7" fmla="*/ 94483 w 96818"/>
                  <a:gd name="connsiteY7" fmla="*/ 12165 h 17194"/>
                  <a:gd name="connsiteX8" fmla="*/ 96674 w 96818"/>
                  <a:gd name="connsiteY8" fmla="*/ 14165 h 17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818" h="17194">
                    <a:moveTo>
                      <a:pt x="96674" y="14165"/>
                    </a:moveTo>
                    <a:cubicBezTo>
                      <a:pt x="96722" y="14449"/>
                      <a:pt x="96722" y="14739"/>
                      <a:pt x="96674" y="15023"/>
                    </a:cubicBezTo>
                    <a:cubicBezTo>
                      <a:pt x="96531" y="16383"/>
                      <a:pt x="95322" y="17373"/>
                      <a:pt x="93959" y="17232"/>
                    </a:cubicBezTo>
                    <a:cubicBezTo>
                      <a:pt x="93912" y="17227"/>
                      <a:pt x="93864" y="17221"/>
                      <a:pt x="93817" y="17213"/>
                    </a:cubicBezTo>
                    <a:lnTo>
                      <a:pt x="2186" y="5212"/>
                    </a:lnTo>
                    <a:cubicBezTo>
                      <a:pt x="786" y="5015"/>
                      <a:pt x="-214" y="3762"/>
                      <a:pt x="-100" y="2354"/>
                    </a:cubicBezTo>
                    <a:cubicBezTo>
                      <a:pt x="100" y="915"/>
                      <a:pt x="1415" y="-101"/>
                      <a:pt x="2853" y="69"/>
                    </a:cubicBezTo>
                    <a:lnTo>
                      <a:pt x="94483" y="12165"/>
                    </a:lnTo>
                    <a:cubicBezTo>
                      <a:pt x="95550" y="12327"/>
                      <a:pt x="96417" y="13117"/>
                      <a:pt x="96674" y="141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5" name="MG-任意多边形 1124" hidden="1"/>
              <p:cNvSpPr/>
              <p:nvPr>
                <p:custDataLst>
                  <p:tags r:id="rId1114"/>
                </p:custDataLst>
              </p:nvPr>
            </p:nvSpPr>
            <p:spPr>
              <a:xfrm>
                <a:off x="10302269" y="1287422"/>
                <a:ext cx="47408" cy="15496"/>
              </a:xfrm>
              <a:custGeom>
                <a:avLst/>
                <a:gdLst>
                  <a:gd name="connsiteX0" fmla="*/ 47228 w 47408"/>
                  <a:gd name="connsiteY0" fmla="*/ 12417 h 15496"/>
                  <a:gd name="connsiteX1" fmla="*/ 47228 w 47408"/>
                  <a:gd name="connsiteY1" fmla="*/ 13560 h 15496"/>
                  <a:gd name="connsiteX2" fmla="*/ 44142 w 47408"/>
                  <a:gd name="connsiteY2" fmla="*/ 15478 h 15496"/>
                  <a:gd name="connsiteX3" fmla="*/ 44085 w 47408"/>
                  <a:gd name="connsiteY3" fmla="*/ 15465 h 15496"/>
                  <a:gd name="connsiteX4" fmla="*/ 2270 w 47408"/>
                  <a:gd name="connsiteY4" fmla="*/ 5368 h 15496"/>
                  <a:gd name="connsiteX5" fmla="*/ -92 w 47408"/>
                  <a:gd name="connsiteY5" fmla="*/ 2429 h 15496"/>
                  <a:gd name="connsiteX6" fmla="*/ 2851 w 47408"/>
                  <a:gd name="connsiteY6" fmla="*/ 66 h 15496"/>
                  <a:gd name="connsiteX7" fmla="*/ 3508 w 47408"/>
                  <a:gd name="connsiteY7" fmla="*/ 225 h 15496"/>
                  <a:gd name="connsiteX8" fmla="*/ 44942 w 47408"/>
                  <a:gd name="connsiteY8" fmla="*/ 10417 h 15496"/>
                  <a:gd name="connsiteX9" fmla="*/ 47228 w 47408"/>
                  <a:gd name="connsiteY9" fmla="*/ 12417 h 1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408" h="15496">
                    <a:moveTo>
                      <a:pt x="47228" y="12417"/>
                    </a:moveTo>
                    <a:cubicBezTo>
                      <a:pt x="47323" y="12792"/>
                      <a:pt x="47323" y="13185"/>
                      <a:pt x="47228" y="13560"/>
                    </a:cubicBezTo>
                    <a:cubicBezTo>
                      <a:pt x="46904" y="14943"/>
                      <a:pt x="45523" y="15802"/>
                      <a:pt x="44142" y="15478"/>
                    </a:cubicBezTo>
                    <a:cubicBezTo>
                      <a:pt x="44123" y="15474"/>
                      <a:pt x="44103" y="15470"/>
                      <a:pt x="44085" y="15465"/>
                    </a:cubicBezTo>
                    <a:lnTo>
                      <a:pt x="2270" y="5368"/>
                    </a:lnTo>
                    <a:cubicBezTo>
                      <a:pt x="803" y="5209"/>
                      <a:pt x="-255" y="3893"/>
                      <a:pt x="-92" y="2429"/>
                    </a:cubicBezTo>
                    <a:cubicBezTo>
                      <a:pt x="70" y="964"/>
                      <a:pt x="1384" y="-93"/>
                      <a:pt x="2851" y="66"/>
                    </a:cubicBezTo>
                    <a:cubicBezTo>
                      <a:pt x="3070" y="91"/>
                      <a:pt x="3298" y="144"/>
                      <a:pt x="3508" y="225"/>
                    </a:cubicBezTo>
                    <a:lnTo>
                      <a:pt x="44942" y="10417"/>
                    </a:lnTo>
                    <a:cubicBezTo>
                      <a:pt x="46056" y="10514"/>
                      <a:pt x="46980" y="11323"/>
                      <a:pt x="47228" y="124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6" name="MG-任意多边形 1125" hidden="1"/>
              <p:cNvSpPr/>
              <p:nvPr>
                <p:custDataLst>
                  <p:tags r:id="rId1115"/>
                </p:custDataLst>
              </p:nvPr>
            </p:nvSpPr>
            <p:spPr>
              <a:xfrm>
                <a:off x="10244757" y="1287998"/>
                <a:ext cx="63064" cy="19311"/>
              </a:xfrm>
              <a:custGeom>
                <a:avLst/>
                <a:gdLst>
                  <a:gd name="connsiteX0" fmla="*/ 62924 w 63064"/>
                  <a:gd name="connsiteY0" fmla="*/ 1745 h 19311"/>
                  <a:gd name="connsiteX1" fmla="*/ 61305 w 63064"/>
                  <a:gd name="connsiteY1" fmla="*/ 4317 h 19311"/>
                  <a:gd name="connsiteX2" fmla="*/ 2631 w 63064"/>
                  <a:gd name="connsiteY2" fmla="*/ 19271 h 19311"/>
                  <a:gd name="connsiteX3" fmla="*/ 22 w 63064"/>
                  <a:gd name="connsiteY3" fmla="*/ 17873 h 19311"/>
                  <a:gd name="connsiteX4" fmla="*/ -36 w 63064"/>
                  <a:gd name="connsiteY4" fmla="*/ 17652 h 19311"/>
                  <a:gd name="connsiteX5" fmla="*/ 1488 w 63064"/>
                  <a:gd name="connsiteY5" fmla="*/ 14985 h 19311"/>
                  <a:gd name="connsiteX6" fmla="*/ 59781 w 63064"/>
                  <a:gd name="connsiteY6" fmla="*/ 126 h 19311"/>
                  <a:gd name="connsiteX7" fmla="*/ 62544 w 63064"/>
                  <a:gd name="connsiteY7" fmla="*/ 1650 h 1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064" h="19311">
                    <a:moveTo>
                      <a:pt x="62924" y="1745"/>
                    </a:moveTo>
                    <a:cubicBezTo>
                      <a:pt x="63115" y="2889"/>
                      <a:pt x="62420" y="3994"/>
                      <a:pt x="61305" y="4317"/>
                    </a:cubicBezTo>
                    <a:lnTo>
                      <a:pt x="2631" y="19271"/>
                    </a:lnTo>
                    <a:cubicBezTo>
                      <a:pt x="1526" y="19606"/>
                      <a:pt x="355" y="18981"/>
                      <a:pt x="22" y="17873"/>
                    </a:cubicBezTo>
                    <a:cubicBezTo>
                      <a:pt x="-7" y="17800"/>
                      <a:pt x="-26" y="17726"/>
                      <a:pt x="-36" y="17652"/>
                    </a:cubicBezTo>
                    <a:cubicBezTo>
                      <a:pt x="-341" y="16495"/>
                      <a:pt x="336" y="15309"/>
                      <a:pt x="1488" y="14985"/>
                    </a:cubicBezTo>
                    <a:lnTo>
                      <a:pt x="59781" y="126"/>
                    </a:lnTo>
                    <a:cubicBezTo>
                      <a:pt x="60962" y="-185"/>
                      <a:pt x="62182" y="486"/>
                      <a:pt x="62544" y="16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7" name="MG-任意多边形 1126" hidden="1"/>
              <p:cNvSpPr/>
              <p:nvPr>
                <p:custDataLst>
                  <p:tags r:id="rId1116"/>
                </p:custDataLst>
              </p:nvPr>
            </p:nvSpPr>
            <p:spPr>
              <a:xfrm>
                <a:off x="10303305" y="1279687"/>
                <a:ext cx="117841" cy="12395"/>
              </a:xfrm>
              <a:custGeom>
                <a:avLst/>
                <a:gdLst>
                  <a:gd name="connsiteX0" fmla="*/ 117724 w 117841"/>
                  <a:gd name="connsiteY0" fmla="*/ 1769 h 12395"/>
                  <a:gd name="connsiteX1" fmla="*/ 117724 w 117841"/>
                  <a:gd name="connsiteY1" fmla="*/ 1769 h 12395"/>
                  <a:gd name="connsiteX2" fmla="*/ 115743 w 117841"/>
                  <a:gd name="connsiteY2" fmla="*/ 4148 h 12395"/>
                  <a:gd name="connsiteX3" fmla="*/ 115724 w 117841"/>
                  <a:gd name="connsiteY3" fmla="*/ 4150 h 12395"/>
                  <a:gd name="connsiteX4" fmla="*/ 2281 w 117841"/>
                  <a:gd name="connsiteY4" fmla="*/ 12437 h 12395"/>
                  <a:gd name="connsiteX5" fmla="*/ -100 w 117841"/>
                  <a:gd name="connsiteY5" fmla="*/ 10453 h 12395"/>
                  <a:gd name="connsiteX6" fmla="*/ -100 w 117841"/>
                  <a:gd name="connsiteY6" fmla="*/ 10436 h 12395"/>
                  <a:gd name="connsiteX7" fmla="*/ 1881 w 117841"/>
                  <a:gd name="connsiteY7" fmla="*/ 8057 h 12395"/>
                  <a:gd name="connsiteX8" fmla="*/ 1900 w 117841"/>
                  <a:gd name="connsiteY8" fmla="*/ 8055 h 12395"/>
                  <a:gd name="connsiteX9" fmla="*/ 115533 w 117841"/>
                  <a:gd name="connsiteY9" fmla="*/ 54 h 12395"/>
                  <a:gd name="connsiteX10" fmla="*/ 117724 w 117841"/>
                  <a:gd name="connsiteY10" fmla="*/ 1769 h 12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41" h="12395">
                    <a:moveTo>
                      <a:pt x="117724" y="1769"/>
                    </a:moveTo>
                    <a:lnTo>
                      <a:pt x="117724" y="1769"/>
                    </a:lnTo>
                    <a:cubicBezTo>
                      <a:pt x="117829" y="2974"/>
                      <a:pt x="116943" y="4039"/>
                      <a:pt x="115743" y="4148"/>
                    </a:cubicBezTo>
                    <a:cubicBezTo>
                      <a:pt x="115733" y="4149"/>
                      <a:pt x="115733" y="4150"/>
                      <a:pt x="115724" y="4150"/>
                    </a:cubicBezTo>
                    <a:lnTo>
                      <a:pt x="2281" y="12437"/>
                    </a:lnTo>
                    <a:cubicBezTo>
                      <a:pt x="1071" y="12546"/>
                      <a:pt x="14" y="11657"/>
                      <a:pt x="-100" y="10453"/>
                    </a:cubicBezTo>
                    <a:cubicBezTo>
                      <a:pt x="-100" y="10448"/>
                      <a:pt x="-100" y="10442"/>
                      <a:pt x="-100" y="10436"/>
                    </a:cubicBezTo>
                    <a:cubicBezTo>
                      <a:pt x="-205" y="9231"/>
                      <a:pt x="681" y="8166"/>
                      <a:pt x="1881" y="8057"/>
                    </a:cubicBezTo>
                    <a:cubicBezTo>
                      <a:pt x="1890" y="8056"/>
                      <a:pt x="1890" y="8055"/>
                      <a:pt x="1900" y="8055"/>
                    </a:cubicBezTo>
                    <a:lnTo>
                      <a:pt x="115533" y="54"/>
                    </a:lnTo>
                    <a:cubicBezTo>
                      <a:pt x="116590" y="-12"/>
                      <a:pt x="117533" y="725"/>
                      <a:pt x="117724" y="1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8" name="MG-任意多边形 1127" hidden="1"/>
              <p:cNvSpPr/>
              <p:nvPr>
                <p:custDataLst>
                  <p:tags r:id="rId1117"/>
                </p:custDataLst>
              </p:nvPr>
            </p:nvSpPr>
            <p:spPr>
              <a:xfrm>
                <a:off x="10418060" y="1280428"/>
                <a:ext cx="132498" cy="54306"/>
              </a:xfrm>
              <a:custGeom>
                <a:avLst/>
                <a:gdLst>
                  <a:gd name="connsiteX0" fmla="*/ 132318 w 132498"/>
                  <a:gd name="connsiteY0" fmla="*/ 52559 h 54306"/>
                  <a:gd name="connsiteX1" fmla="*/ 132318 w 132498"/>
                  <a:gd name="connsiteY1" fmla="*/ 53416 h 54306"/>
                  <a:gd name="connsiteX2" fmla="*/ 130413 w 132498"/>
                  <a:gd name="connsiteY2" fmla="*/ 54273 h 54306"/>
                  <a:gd name="connsiteX3" fmla="*/ 778 w 132498"/>
                  <a:gd name="connsiteY3" fmla="*/ 2838 h 54306"/>
                  <a:gd name="connsiteX4" fmla="*/ -3 w 132498"/>
                  <a:gd name="connsiteY4" fmla="*/ 974 h 54306"/>
                  <a:gd name="connsiteX5" fmla="*/ 16 w 132498"/>
                  <a:gd name="connsiteY5" fmla="*/ 933 h 54306"/>
                  <a:gd name="connsiteX6" fmla="*/ 1721 w 132498"/>
                  <a:gd name="connsiteY6" fmla="*/ 129 h 54306"/>
                  <a:gd name="connsiteX7" fmla="*/ 1826 w 132498"/>
                  <a:gd name="connsiteY7" fmla="*/ 171 h 54306"/>
                  <a:gd name="connsiteX8" fmla="*/ 131937 w 132498"/>
                  <a:gd name="connsiteY8" fmla="*/ 51511 h 54306"/>
                  <a:gd name="connsiteX9" fmla="*/ 132318 w 132498"/>
                  <a:gd name="connsiteY9" fmla="*/ 52559 h 5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498" h="54306">
                    <a:moveTo>
                      <a:pt x="132318" y="52559"/>
                    </a:moveTo>
                    <a:cubicBezTo>
                      <a:pt x="132414" y="52837"/>
                      <a:pt x="132414" y="53138"/>
                      <a:pt x="132318" y="53416"/>
                    </a:cubicBezTo>
                    <a:cubicBezTo>
                      <a:pt x="132014" y="54161"/>
                      <a:pt x="131175" y="54536"/>
                      <a:pt x="130413" y="54273"/>
                    </a:cubicBezTo>
                    <a:lnTo>
                      <a:pt x="778" y="2838"/>
                    </a:lnTo>
                    <a:cubicBezTo>
                      <a:pt x="45" y="2539"/>
                      <a:pt x="-298" y="1704"/>
                      <a:pt x="-3" y="974"/>
                    </a:cubicBezTo>
                    <a:cubicBezTo>
                      <a:pt x="7" y="961"/>
                      <a:pt x="7" y="946"/>
                      <a:pt x="16" y="933"/>
                    </a:cubicBezTo>
                    <a:cubicBezTo>
                      <a:pt x="264" y="240"/>
                      <a:pt x="1026" y="-120"/>
                      <a:pt x="1721" y="129"/>
                    </a:cubicBezTo>
                    <a:cubicBezTo>
                      <a:pt x="1759" y="142"/>
                      <a:pt x="1788" y="156"/>
                      <a:pt x="1826" y="171"/>
                    </a:cubicBezTo>
                    <a:lnTo>
                      <a:pt x="131937" y="51511"/>
                    </a:lnTo>
                    <a:cubicBezTo>
                      <a:pt x="132194" y="51799"/>
                      <a:pt x="132328" y="52174"/>
                      <a:pt x="132318" y="525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9" name="MG-任意多边形 1128" hidden="1"/>
              <p:cNvSpPr/>
              <p:nvPr>
                <p:custDataLst>
                  <p:tags r:id="rId1118"/>
                </p:custDataLst>
              </p:nvPr>
            </p:nvSpPr>
            <p:spPr>
              <a:xfrm>
                <a:off x="10394374" y="1279151"/>
                <a:ext cx="27488" cy="26026"/>
              </a:xfrm>
              <a:custGeom>
                <a:avLst/>
                <a:gdLst>
                  <a:gd name="connsiteX0" fmla="*/ 27321 w 27488"/>
                  <a:gd name="connsiteY0" fmla="*/ 2114 h 26026"/>
                  <a:gd name="connsiteX1" fmla="*/ 26464 w 27488"/>
                  <a:gd name="connsiteY1" fmla="*/ 4876 h 26026"/>
                  <a:gd name="connsiteX2" fmla="*/ 4747 w 27488"/>
                  <a:gd name="connsiteY2" fmla="*/ 25260 h 26026"/>
                  <a:gd name="connsiteX3" fmla="*/ 747 w 27488"/>
                  <a:gd name="connsiteY3" fmla="*/ 25260 h 26026"/>
                  <a:gd name="connsiteX4" fmla="*/ 651 w 27488"/>
                  <a:gd name="connsiteY4" fmla="*/ 21355 h 26026"/>
                  <a:gd name="connsiteX5" fmla="*/ 747 w 27488"/>
                  <a:gd name="connsiteY5" fmla="*/ 21259 h 26026"/>
                  <a:gd name="connsiteX6" fmla="*/ 22464 w 27488"/>
                  <a:gd name="connsiteY6" fmla="*/ 876 h 26026"/>
                  <a:gd name="connsiteX7" fmla="*/ 26559 w 27488"/>
                  <a:gd name="connsiteY7" fmla="*/ 876 h 26026"/>
                  <a:gd name="connsiteX8" fmla="*/ 27321 w 27488"/>
                  <a:gd name="connsiteY8" fmla="*/ 2114 h 26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488" h="26026">
                    <a:moveTo>
                      <a:pt x="27321" y="2114"/>
                    </a:moveTo>
                    <a:cubicBezTo>
                      <a:pt x="27522" y="3121"/>
                      <a:pt x="27198" y="4158"/>
                      <a:pt x="26464" y="4876"/>
                    </a:cubicBezTo>
                    <a:lnTo>
                      <a:pt x="4747" y="25260"/>
                    </a:lnTo>
                    <a:cubicBezTo>
                      <a:pt x="3633" y="26349"/>
                      <a:pt x="1861" y="26349"/>
                      <a:pt x="747" y="25260"/>
                    </a:cubicBezTo>
                    <a:cubicBezTo>
                      <a:pt x="-358" y="24207"/>
                      <a:pt x="-396" y="22460"/>
                      <a:pt x="651" y="21355"/>
                    </a:cubicBezTo>
                    <a:cubicBezTo>
                      <a:pt x="680" y="21322"/>
                      <a:pt x="718" y="21291"/>
                      <a:pt x="747" y="21259"/>
                    </a:cubicBezTo>
                    <a:lnTo>
                      <a:pt x="22464" y="876"/>
                    </a:lnTo>
                    <a:cubicBezTo>
                      <a:pt x="23607" y="-225"/>
                      <a:pt x="25417" y="-225"/>
                      <a:pt x="26559" y="876"/>
                    </a:cubicBezTo>
                    <a:cubicBezTo>
                      <a:pt x="26931" y="1206"/>
                      <a:pt x="27188" y="1637"/>
                      <a:pt x="27321" y="21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0" name="MG-任意多边形 1129" hidden="1"/>
              <p:cNvSpPr/>
              <p:nvPr>
                <p:custDataLst>
                  <p:tags r:id="rId1119"/>
                </p:custDataLst>
              </p:nvPr>
            </p:nvSpPr>
            <p:spPr>
              <a:xfrm>
                <a:off x="10345360" y="1280130"/>
                <a:ext cx="75682" cy="21905"/>
              </a:xfrm>
              <a:custGeom>
                <a:avLst/>
                <a:gdLst>
                  <a:gd name="connsiteX0" fmla="*/ 75288 w 75682"/>
                  <a:gd name="connsiteY0" fmla="*/ 1421 h 21905"/>
                  <a:gd name="connsiteX1" fmla="*/ 73955 w 75682"/>
                  <a:gd name="connsiteY1" fmla="*/ 3421 h 21905"/>
                  <a:gd name="connsiteX2" fmla="*/ 2041 w 75682"/>
                  <a:gd name="connsiteY2" fmla="*/ 21900 h 21905"/>
                  <a:gd name="connsiteX3" fmla="*/ -55 w 75682"/>
                  <a:gd name="connsiteY3" fmla="*/ 20674 h 21905"/>
                  <a:gd name="connsiteX4" fmla="*/ -55 w 75682"/>
                  <a:gd name="connsiteY4" fmla="*/ 20662 h 21905"/>
                  <a:gd name="connsiteX5" fmla="*/ -55 w 75682"/>
                  <a:gd name="connsiteY5" fmla="*/ 20662 h 21905"/>
                  <a:gd name="connsiteX6" fmla="*/ 1098 w 75682"/>
                  <a:gd name="connsiteY6" fmla="*/ 18682 h 21905"/>
                  <a:gd name="connsiteX7" fmla="*/ 1184 w 75682"/>
                  <a:gd name="connsiteY7" fmla="*/ 18661 h 21905"/>
                  <a:gd name="connsiteX8" fmla="*/ 73478 w 75682"/>
                  <a:gd name="connsiteY8" fmla="*/ 88 h 21905"/>
                  <a:gd name="connsiteX9" fmla="*/ 75574 w 75682"/>
                  <a:gd name="connsiteY9" fmla="*/ 1326 h 2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682" h="21905">
                    <a:moveTo>
                      <a:pt x="75288" y="1421"/>
                    </a:moveTo>
                    <a:cubicBezTo>
                      <a:pt x="75460" y="2340"/>
                      <a:pt x="74869" y="3230"/>
                      <a:pt x="73955" y="3421"/>
                    </a:cubicBezTo>
                    <a:lnTo>
                      <a:pt x="2041" y="21900"/>
                    </a:lnTo>
                    <a:cubicBezTo>
                      <a:pt x="1126" y="22139"/>
                      <a:pt x="183" y="21590"/>
                      <a:pt x="-55" y="20674"/>
                    </a:cubicBezTo>
                    <a:cubicBezTo>
                      <a:pt x="-55" y="20670"/>
                      <a:pt x="-55" y="20666"/>
                      <a:pt x="-55" y="20662"/>
                    </a:cubicBezTo>
                    <a:lnTo>
                      <a:pt x="-55" y="20662"/>
                    </a:lnTo>
                    <a:cubicBezTo>
                      <a:pt x="-283" y="19797"/>
                      <a:pt x="231" y="18911"/>
                      <a:pt x="1098" y="18682"/>
                    </a:cubicBezTo>
                    <a:cubicBezTo>
                      <a:pt x="1126" y="18675"/>
                      <a:pt x="1155" y="18667"/>
                      <a:pt x="1184" y="18661"/>
                    </a:cubicBezTo>
                    <a:lnTo>
                      <a:pt x="73478" y="88"/>
                    </a:lnTo>
                    <a:cubicBezTo>
                      <a:pt x="74393" y="-101"/>
                      <a:pt x="75298" y="435"/>
                      <a:pt x="75574" y="13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1" name="MG-任意多边形 1130" hidden="1"/>
              <p:cNvSpPr/>
              <p:nvPr>
                <p:custDataLst>
                  <p:tags r:id="rId1120"/>
                </p:custDataLst>
              </p:nvPr>
            </p:nvSpPr>
            <p:spPr>
              <a:xfrm>
                <a:off x="10461309" y="1442795"/>
                <a:ext cx="107908" cy="127423"/>
              </a:xfrm>
              <a:custGeom>
                <a:avLst/>
                <a:gdLst>
                  <a:gd name="connsiteX0" fmla="*/ 107643 w 107908"/>
                  <a:gd name="connsiteY0" fmla="*/ 1634 h 127423"/>
                  <a:gd name="connsiteX1" fmla="*/ 107643 w 107908"/>
                  <a:gd name="connsiteY1" fmla="*/ 3158 h 127423"/>
                  <a:gd name="connsiteX2" fmla="*/ 2868 w 107908"/>
                  <a:gd name="connsiteY2" fmla="*/ 126983 h 127423"/>
                  <a:gd name="connsiteX3" fmla="*/ 391 w 107908"/>
                  <a:gd name="connsiteY3" fmla="*/ 126983 h 127423"/>
                  <a:gd name="connsiteX4" fmla="*/ 391 w 107908"/>
                  <a:gd name="connsiteY4" fmla="*/ 124411 h 127423"/>
                  <a:gd name="connsiteX5" fmla="*/ 105166 w 107908"/>
                  <a:gd name="connsiteY5" fmla="*/ 586 h 127423"/>
                  <a:gd name="connsiteX6" fmla="*/ 107729 w 107908"/>
                  <a:gd name="connsiteY6" fmla="*/ 574 h 127423"/>
                  <a:gd name="connsiteX7" fmla="*/ 107738 w 107908"/>
                  <a:gd name="connsiteY7" fmla="*/ 586 h 127423"/>
                  <a:gd name="connsiteX8" fmla="*/ 107643 w 107908"/>
                  <a:gd name="connsiteY8" fmla="*/ 1634 h 127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908" h="127423">
                    <a:moveTo>
                      <a:pt x="107643" y="1634"/>
                    </a:moveTo>
                    <a:cubicBezTo>
                      <a:pt x="107852" y="2120"/>
                      <a:pt x="107852" y="2672"/>
                      <a:pt x="107643" y="3158"/>
                    </a:cubicBezTo>
                    <a:lnTo>
                      <a:pt x="2868" y="126983"/>
                    </a:lnTo>
                    <a:cubicBezTo>
                      <a:pt x="2173" y="127636"/>
                      <a:pt x="1087" y="127636"/>
                      <a:pt x="391" y="126983"/>
                    </a:cubicBezTo>
                    <a:cubicBezTo>
                      <a:pt x="-276" y="126255"/>
                      <a:pt x="-276" y="125139"/>
                      <a:pt x="391" y="124411"/>
                    </a:cubicBezTo>
                    <a:lnTo>
                      <a:pt x="105166" y="586"/>
                    </a:lnTo>
                    <a:cubicBezTo>
                      <a:pt x="105871" y="-124"/>
                      <a:pt x="107014" y="-129"/>
                      <a:pt x="107729" y="574"/>
                    </a:cubicBezTo>
                    <a:cubicBezTo>
                      <a:pt x="107729" y="578"/>
                      <a:pt x="107738" y="582"/>
                      <a:pt x="107738" y="586"/>
                    </a:cubicBezTo>
                    <a:cubicBezTo>
                      <a:pt x="107805" y="938"/>
                      <a:pt x="107767" y="1300"/>
                      <a:pt x="107643" y="16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2" name="MG-任意多边形 1131" hidden="1"/>
              <p:cNvSpPr/>
              <p:nvPr>
                <p:custDataLst>
                  <p:tags r:id="rId1121"/>
                </p:custDataLst>
              </p:nvPr>
            </p:nvSpPr>
            <p:spPr>
              <a:xfrm>
                <a:off x="10565959" y="1443435"/>
                <a:ext cx="54200" cy="146477"/>
              </a:xfrm>
              <a:custGeom>
                <a:avLst/>
                <a:gdLst>
                  <a:gd name="connsiteX0" fmla="*/ 54047 w 54200"/>
                  <a:gd name="connsiteY0" fmla="*/ 144917 h 146477"/>
                  <a:gd name="connsiteX1" fmla="*/ 53190 w 54200"/>
                  <a:gd name="connsiteY1" fmla="*/ 146441 h 146477"/>
                  <a:gd name="connsiteX2" fmla="*/ 51475 w 54200"/>
                  <a:gd name="connsiteY2" fmla="*/ 145679 h 146477"/>
                  <a:gd name="connsiteX3" fmla="*/ -55 w 54200"/>
                  <a:gd name="connsiteY3" fmla="*/ 1851 h 146477"/>
                  <a:gd name="connsiteX4" fmla="*/ 802 w 54200"/>
                  <a:gd name="connsiteY4" fmla="*/ 137 h 146477"/>
                  <a:gd name="connsiteX5" fmla="*/ 2517 w 54200"/>
                  <a:gd name="connsiteY5" fmla="*/ 899 h 146477"/>
                  <a:gd name="connsiteX6" fmla="*/ 54047 w 54200"/>
                  <a:gd name="connsiteY6" fmla="*/ 144726 h 14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00" h="146477">
                    <a:moveTo>
                      <a:pt x="54047" y="144917"/>
                    </a:moveTo>
                    <a:cubicBezTo>
                      <a:pt x="54228" y="145574"/>
                      <a:pt x="53847" y="146256"/>
                      <a:pt x="53190" y="146441"/>
                    </a:cubicBezTo>
                    <a:cubicBezTo>
                      <a:pt x="52504" y="146700"/>
                      <a:pt x="51742" y="146360"/>
                      <a:pt x="51475" y="145679"/>
                    </a:cubicBezTo>
                    <a:lnTo>
                      <a:pt x="-55" y="1851"/>
                    </a:lnTo>
                    <a:cubicBezTo>
                      <a:pt x="-255" y="1145"/>
                      <a:pt x="117" y="404"/>
                      <a:pt x="802" y="137"/>
                    </a:cubicBezTo>
                    <a:cubicBezTo>
                      <a:pt x="1488" y="-122"/>
                      <a:pt x="2250" y="218"/>
                      <a:pt x="2517" y="899"/>
                    </a:cubicBezTo>
                    <a:lnTo>
                      <a:pt x="54047" y="144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3" name="MG-任意多边形 1132" hidden="1"/>
              <p:cNvSpPr/>
              <p:nvPr>
                <p:custDataLst>
                  <p:tags r:id="rId1122"/>
                </p:custDataLst>
              </p:nvPr>
            </p:nvSpPr>
            <p:spPr>
              <a:xfrm>
                <a:off x="10565159" y="1360439"/>
                <a:ext cx="35406" cy="86566"/>
              </a:xfrm>
              <a:custGeom>
                <a:avLst/>
                <a:gdLst>
                  <a:gd name="connsiteX0" fmla="*/ 35226 w 35406"/>
                  <a:gd name="connsiteY0" fmla="*/ 1789 h 86566"/>
                  <a:gd name="connsiteX1" fmla="*/ 35226 w 35406"/>
                  <a:gd name="connsiteY1" fmla="*/ 3027 h 86566"/>
                  <a:gd name="connsiteX2" fmla="*/ 4269 w 35406"/>
                  <a:gd name="connsiteY2" fmla="*/ 85133 h 86566"/>
                  <a:gd name="connsiteX3" fmla="*/ 1326 w 35406"/>
                  <a:gd name="connsiteY3" fmla="*/ 86470 h 86566"/>
                  <a:gd name="connsiteX4" fmla="*/ 1317 w 35406"/>
                  <a:gd name="connsiteY4" fmla="*/ 86466 h 86566"/>
                  <a:gd name="connsiteX5" fmla="*/ 2 w 35406"/>
                  <a:gd name="connsiteY5" fmla="*/ 83813 h 86566"/>
                  <a:gd name="connsiteX6" fmla="*/ 78 w 35406"/>
                  <a:gd name="connsiteY6" fmla="*/ 83609 h 86566"/>
                  <a:gd name="connsiteX7" fmla="*/ 31035 w 35406"/>
                  <a:gd name="connsiteY7" fmla="*/ 1503 h 86566"/>
                  <a:gd name="connsiteX8" fmla="*/ 33892 w 35406"/>
                  <a:gd name="connsiteY8" fmla="*/ 170 h 86566"/>
                  <a:gd name="connsiteX9" fmla="*/ 35226 w 35406"/>
                  <a:gd name="connsiteY9" fmla="*/ 1789 h 86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06" h="86566">
                    <a:moveTo>
                      <a:pt x="35226" y="1789"/>
                    </a:moveTo>
                    <a:cubicBezTo>
                      <a:pt x="35321" y="2197"/>
                      <a:pt x="35321" y="2620"/>
                      <a:pt x="35226" y="3027"/>
                    </a:cubicBezTo>
                    <a:lnTo>
                      <a:pt x="4269" y="85133"/>
                    </a:lnTo>
                    <a:cubicBezTo>
                      <a:pt x="3822" y="86315"/>
                      <a:pt x="2507" y="86913"/>
                      <a:pt x="1326" y="86470"/>
                    </a:cubicBezTo>
                    <a:cubicBezTo>
                      <a:pt x="1326" y="86468"/>
                      <a:pt x="1317" y="86467"/>
                      <a:pt x="1317" y="86466"/>
                    </a:cubicBezTo>
                    <a:cubicBezTo>
                      <a:pt x="221" y="86098"/>
                      <a:pt x="-369" y="84909"/>
                      <a:pt x="2" y="83813"/>
                    </a:cubicBezTo>
                    <a:cubicBezTo>
                      <a:pt x="21" y="83743"/>
                      <a:pt x="50" y="83675"/>
                      <a:pt x="78" y="83609"/>
                    </a:cubicBezTo>
                    <a:lnTo>
                      <a:pt x="31035" y="1503"/>
                    </a:lnTo>
                    <a:cubicBezTo>
                      <a:pt x="31482" y="368"/>
                      <a:pt x="32740" y="-219"/>
                      <a:pt x="33892" y="170"/>
                    </a:cubicBezTo>
                    <a:cubicBezTo>
                      <a:pt x="34559" y="475"/>
                      <a:pt x="35054" y="1072"/>
                      <a:pt x="35226" y="17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4" name="MG-任意多边形 1133" hidden="1"/>
              <p:cNvSpPr/>
              <p:nvPr>
                <p:custDataLst>
                  <p:tags r:id="rId1123"/>
                </p:custDataLst>
              </p:nvPr>
            </p:nvSpPr>
            <p:spPr>
              <a:xfrm>
                <a:off x="10547317" y="1331493"/>
                <a:ext cx="21772" cy="114918"/>
              </a:xfrm>
              <a:custGeom>
                <a:avLst/>
                <a:gdLst>
                  <a:gd name="connsiteX0" fmla="*/ 3442 w 21772"/>
                  <a:gd name="connsiteY0" fmla="*/ 1493 h 114918"/>
                  <a:gd name="connsiteX1" fmla="*/ 3442 w 21772"/>
                  <a:gd name="connsiteY1" fmla="*/ 1493 h 114918"/>
                  <a:gd name="connsiteX2" fmla="*/ 21635 w 21772"/>
                  <a:gd name="connsiteY2" fmla="*/ 112936 h 114918"/>
                  <a:gd name="connsiteX3" fmla="*/ 20254 w 21772"/>
                  <a:gd name="connsiteY3" fmla="*/ 114929 h 114918"/>
                  <a:gd name="connsiteX4" fmla="*/ 20206 w 21772"/>
                  <a:gd name="connsiteY4" fmla="*/ 114936 h 114918"/>
                  <a:gd name="connsiteX5" fmla="*/ 18111 w 21772"/>
                  <a:gd name="connsiteY5" fmla="*/ 113603 h 114918"/>
                  <a:gd name="connsiteX6" fmla="*/ 18111 w 21772"/>
                  <a:gd name="connsiteY6" fmla="*/ 113603 h 114918"/>
                  <a:gd name="connsiteX7" fmla="*/ -82 w 21772"/>
                  <a:gd name="connsiteY7" fmla="*/ 2160 h 114918"/>
                  <a:gd name="connsiteX8" fmla="*/ 1394 w 21772"/>
                  <a:gd name="connsiteY8" fmla="*/ 71 h 114918"/>
                  <a:gd name="connsiteX9" fmla="*/ 1442 w 21772"/>
                  <a:gd name="connsiteY9" fmla="*/ 65 h 114918"/>
                  <a:gd name="connsiteX10" fmla="*/ 3442 w 21772"/>
                  <a:gd name="connsiteY10" fmla="*/ 1493 h 114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772" h="114918">
                    <a:moveTo>
                      <a:pt x="3442" y="1493"/>
                    </a:moveTo>
                    <a:lnTo>
                      <a:pt x="3442" y="1493"/>
                    </a:lnTo>
                    <a:lnTo>
                      <a:pt x="21635" y="112936"/>
                    </a:lnTo>
                    <a:cubicBezTo>
                      <a:pt x="21807" y="113867"/>
                      <a:pt x="21187" y="114760"/>
                      <a:pt x="20254" y="114929"/>
                    </a:cubicBezTo>
                    <a:cubicBezTo>
                      <a:pt x="20235" y="114931"/>
                      <a:pt x="20225" y="114934"/>
                      <a:pt x="20206" y="114936"/>
                    </a:cubicBezTo>
                    <a:cubicBezTo>
                      <a:pt x="19263" y="115117"/>
                      <a:pt x="18349" y="114532"/>
                      <a:pt x="18111" y="113603"/>
                    </a:cubicBezTo>
                    <a:lnTo>
                      <a:pt x="18111" y="113603"/>
                    </a:lnTo>
                    <a:lnTo>
                      <a:pt x="-82" y="2160"/>
                    </a:lnTo>
                    <a:cubicBezTo>
                      <a:pt x="-253" y="1175"/>
                      <a:pt x="413" y="240"/>
                      <a:pt x="1394" y="71"/>
                    </a:cubicBezTo>
                    <a:cubicBezTo>
                      <a:pt x="1413" y="69"/>
                      <a:pt x="1423" y="67"/>
                      <a:pt x="1442" y="65"/>
                    </a:cubicBezTo>
                    <a:cubicBezTo>
                      <a:pt x="2375" y="-54"/>
                      <a:pt x="3252" y="568"/>
                      <a:pt x="3442" y="14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5" name="MG-任意多边形 1134" hidden="1"/>
              <p:cNvSpPr/>
              <p:nvPr>
                <p:custDataLst>
                  <p:tags r:id="rId1124"/>
                </p:custDataLst>
              </p:nvPr>
            </p:nvSpPr>
            <p:spPr>
              <a:xfrm>
                <a:off x="10554475" y="1586908"/>
                <a:ext cx="66056" cy="162029"/>
              </a:xfrm>
              <a:custGeom>
                <a:avLst/>
                <a:gdLst>
                  <a:gd name="connsiteX0" fmla="*/ 65912 w 66056"/>
                  <a:gd name="connsiteY0" fmla="*/ 1348 h 162029"/>
                  <a:gd name="connsiteX1" fmla="*/ 65912 w 66056"/>
                  <a:gd name="connsiteY1" fmla="*/ 2300 h 162029"/>
                  <a:gd name="connsiteX2" fmla="*/ 3142 w 66056"/>
                  <a:gd name="connsiteY2" fmla="*/ 160987 h 162029"/>
                  <a:gd name="connsiteX3" fmla="*/ 1085 w 66056"/>
                  <a:gd name="connsiteY3" fmla="*/ 161992 h 162029"/>
                  <a:gd name="connsiteX4" fmla="*/ 951 w 66056"/>
                  <a:gd name="connsiteY4" fmla="*/ 161939 h 162029"/>
                  <a:gd name="connsiteX5" fmla="*/ -11 w 66056"/>
                  <a:gd name="connsiteY5" fmla="*/ 159860 h 162029"/>
                  <a:gd name="connsiteX6" fmla="*/ -1 w 66056"/>
                  <a:gd name="connsiteY6" fmla="*/ 159844 h 162029"/>
                  <a:gd name="connsiteX7" fmla="*/ 62768 w 66056"/>
                  <a:gd name="connsiteY7" fmla="*/ 1062 h 162029"/>
                  <a:gd name="connsiteX8" fmla="*/ 64873 w 66056"/>
                  <a:gd name="connsiteY8" fmla="*/ 169 h 162029"/>
                  <a:gd name="connsiteX9" fmla="*/ 64959 w 66056"/>
                  <a:gd name="connsiteY9" fmla="*/ 205 h 162029"/>
                  <a:gd name="connsiteX10" fmla="*/ 65912 w 66056"/>
                  <a:gd name="connsiteY10" fmla="*/ 1348 h 16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056" h="162029">
                    <a:moveTo>
                      <a:pt x="65912" y="1348"/>
                    </a:moveTo>
                    <a:cubicBezTo>
                      <a:pt x="65959" y="1663"/>
                      <a:pt x="65959" y="1984"/>
                      <a:pt x="65912" y="2300"/>
                    </a:cubicBezTo>
                    <a:lnTo>
                      <a:pt x="3142" y="160987"/>
                    </a:lnTo>
                    <a:cubicBezTo>
                      <a:pt x="2847" y="161833"/>
                      <a:pt x="1932" y="162282"/>
                      <a:pt x="1085" y="161992"/>
                    </a:cubicBezTo>
                    <a:cubicBezTo>
                      <a:pt x="1037" y="161976"/>
                      <a:pt x="999" y="161958"/>
                      <a:pt x="951" y="161939"/>
                    </a:cubicBezTo>
                    <a:cubicBezTo>
                      <a:pt x="113" y="161630"/>
                      <a:pt x="-316" y="160698"/>
                      <a:pt x="-11" y="159860"/>
                    </a:cubicBezTo>
                    <a:cubicBezTo>
                      <a:pt x="-1" y="159854"/>
                      <a:pt x="-1" y="159850"/>
                      <a:pt x="-1" y="159844"/>
                    </a:cubicBezTo>
                    <a:lnTo>
                      <a:pt x="62768" y="1062"/>
                    </a:lnTo>
                    <a:cubicBezTo>
                      <a:pt x="63102" y="233"/>
                      <a:pt x="64045" y="-167"/>
                      <a:pt x="64873" y="169"/>
                    </a:cubicBezTo>
                    <a:cubicBezTo>
                      <a:pt x="64902" y="180"/>
                      <a:pt x="64931" y="192"/>
                      <a:pt x="64959" y="205"/>
                    </a:cubicBezTo>
                    <a:cubicBezTo>
                      <a:pt x="65407" y="456"/>
                      <a:pt x="65740" y="863"/>
                      <a:pt x="65912" y="1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6" name="MG-任意多边形 1135" hidden="1"/>
              <p:cNvSpPr/>
              <p:nvPr>
                <p:custDataLst>
                  <p:tags r:id="rId1125"/>
                </p:custDataLst>
              </p:nvPr>
            </p:nvSpPr>
            <p:spPr>
              <a:xfrm>
                <a:off x="10554249" y="1724461"/>
                <a:ext cx="109330" cy="24670"/>
              </a:xfrm>
              <a:custGeom>
                <a:avLst/>
                <a:gdLst>
                  <a:gd name="connsiteX0" fmla="*/ 109191 w 109330"/>
                  <a:gd name="connsiteY0" fmla="*/ 1527 h 24670"/>
                  <a:gd name="connsiteX1" fmla="*/ 109191 w 109330"/>
                  <a:gd name="connsiteY1" fmla="*/ 1527 h 24670"/>
                  <a:gd name="connsiteX2" fmla="*/ 107762 w 109330"/>
                  <a:gd name="connsiteY2" fmla="*/ 3717 h 24670"/>
                  <a:gd name="connsiteX3" fmla="*/ 2130 w 109330"/>
                  <a:gd name="connsiteY3" fmla="*/ 24672 h 24670"/>
                  <a:gd name="connsiteX4" fmla="*/ -42 w 109330"/>
                  <a:gd name="connsiteY4" fmla="*/ 23322 h 24670"/>
                  <a:gd name="connsiteX5" fmla="*/ -61 w 109330"/>
                  <a:gd name="connsiteY5" fmla="*/ 23244 h 24670"/>
                  <a:gd name="connsiteX6" fmla="*/ -61 w 109330"/>
                  <a:gd name="connsiteY6" fmla="*/ 23244 h 24670"/>
                  <a:gd name="connsiteX7" fmla="*/ 1292 w 109330"/>
                  <a:gd name="connsiteY7" fmla="*/ 21069 h 24670"/>
                  <a:gd name="connsiteX8" fmla="*/ 1368 w 109330"/>
                  <a:gd name="connsiteY8" fmla="*/ 21053 h 24670"/>
                  <a:gd name="connsiteX9" fmla="*/ 107000 w 109330"/>
                  <a:gd name="connsiteY9" fmla="*/ 98 h 24670"/>
                  <a:gd name="connsiteX10" fmla="*/ 109172 w 109330"/>
                  <a:gd name="connsiteY10" fmla="*/ 1449 h 24670"/>
                  <a:gd name="connsiteX11" fmla="*/ 109191 w 109330"/>
                  <a:gd name="connsiteY11" fmla="*/ 1527 h 2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330" h="24670">
                    <a:moveTo>
                      <a:pt x="109191" y="1527"/>
                    </a:moveTo>
                    <a:lnTo>
                      <a:pt x="109191" y="1527"/>
                    </a:lnTo>
                    <a:cubicBezTo>
                      <a:pt x="109372" y="2520"/>
                      <a:pt x="108743" y="3481"/>
                      <a:pt x="107762" y="3717"/>
                    </a:cubicBezTo>
                    <a:lnTo>
                      <a:pt x="2130" y="24672"/>
                    </a:lnTo>
                    <a:cubicBezTo>
                      <a:pt x="1159" y="24900"/>
                      <a:pt x="187" y="24295"/>
                      <a:pt x="-42" y="23322"/>
                    </a:cubicBezTo>
                    <a:cubicBezTo>
                      <a:pt x="-51" y="23296"/>
                      <a:pt x="-51" y="23270"/>
                      <a:pt x="-61" y="23244"/>
                    </a:cubicBezTo>
                    <a:lnTo>
                      <a:pt x="-61" y="23244"/>
                    </a:lnTo>
                    <a:cubicBezTo>
                      <a:pt x="-289" y="22270"/>
                      <a:pt x="320" y="21297"/>
                      <a:pt x="1292" y="21069"/>
                    </a:cubicBezTo>
                    <a:cubicBezTo>
                      <a:pt x="1311" y="21063"/>
                      <a:pt x="1339" y="21058"/>
                      <a:pt x="1368" y="21053"/>
                    </a:cubicBezTo>
                    <a:lnTo>
                      <a:pt x="107000" y="98"/>
                    </a:lnTo>
                    <a:cubicBezTo>
                      <a:pt x="107972" y="-130"/>
                      <a:pt x="108943" y="475"/>
                      <a:pt x="109172" y="1449"/>
                    </a:cubicBezTo>
                    <a:cubicBezTo>
                      <a:pt x="109181" y="1474"/>
                      <a:pt x="109191" y="1500"/>
                      <a:pt x="109191" y="15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7" name="MG-任意多边形 1136" hidden="1"/>
              <p:cNvSpPr/>
              <p:nvPr>
                <p:custDataLst>
                  <p:tags r:id="rId1126"/>
                </p:custDataLst>
              </p:nvPr>
            </p:nvSpPr>
            <p:spPr>
              <a:xfrm>
                <a:off x="10659626" y="1670226"/>
                <a:ext cx="84909" cy="58183"/>
              </a:xfrm>
              <a:custGeom>
                <a:avLst/>
                <a:gdLst>
                  <a:gd name="connsiteX0" fmla="*/ 84777 w 84909"/>
                  <a:gd name="connsiteY0" fmla="*/ 1755 h 58183"/>
                  <a:gd name="connsiteX1" fmla="*/ 83824 w 84909"/>
                  <a:gd name="connsiteY1" fmla="*/ 3945 h 58183"/>
                  <a:gd name="connsiteX2" fmla="*/ 3148 w 84909"/>
                  <a:gd name="connsiteY2" fmla="*/ 57857 h 58183"/>
                  <a:gd name="connsiteX3" fmla="*/ 233 w 84909"/>
                  <a:gd name="connsiteY3" fmla="*/ 57338 h 58183"/>
                  <a:gd name="connsiteX4" fmla="*/ 195 w 84909"/>
                  <a:gd name="connsiteY4" fmla="*/ 57285 h 58183"/>
                  <a:gd name="connsiteX5" fmla="*/ 862 w 84909"/>
                  <a:gd name="connsiteY5" fmla="*/ 54428 h 58183"/>
                  <a:gd name="connsiteX6" fmla="*/ 81539 w 84909"/>
                  <a:gd name="connsiteY6" fmla="*/ 421 h 58183"/>
                  <a:gd name="connsiteX7" fmla="*/ 84329 w 84909"/>
                  <a:gd name="connsiteY7" fmla="*/ 891 h 58183"/>
                  <a:gd name="connsiteX8" fmla="*/ 84396 w 84909"/>
                  <a:gd name="connsiteY8" fmla="*/ 993 h 58183"/>
                  <a:gd name="connsiteX9" fmla="*/ 84777 w 84909"/>
                  <a:gd name="connsiteY9" fmla="*/ 1755 h 58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909" h="58183">
                    <a:moveTo>
                      <a:pt x="84777" y="1755"/>
                    </a:moveTo>
                    <a:cubicBezTo>
                      <a:pt x="84901" y="2606"/>
                      <a:pt x="84529" y="3452"/>
                      <a:pt x="83824" y="3945"/>
                    </a:cubicBezTo>
                    <a:lnTo>
                      <a:pt x="3148" y="57857"/>
                    </a:lnTo>
                    <a:cubicBezTo>
                      <a:pt x="2195" y="58519"/>
                      <a:pt x="890" y="58286"/>
                      <a:pt x="233" y="57338"/>
                    </a:cubicBezTo>
                    <a:cubicBezTo>
                      <a:pt x="214" y="57321"/>
                      <a:pt x="205" y="57302"/>
                      <a:pt x="195" y="57285"/>
                    </a:cubicBezTo>
                    <a:cubicBezTo>
                      <a:pt x="-395" y="56310"/>
                      <a:pt x="-100" y="55040"/>
                      <a:pt x="862" y="54428"/>
                    </a:cubicBezTo>
                    <a:lnTo>
                      <a:pt x="81539" y="421"/>
                    </a:lnTo>
                    <a:cubicBezTo>
                      <a:pt x="82434" y="-220"/>
                      <a:pt x="83691" y="-9"/>
                      <a:pt x="84329" y="891"/>
                    </a:cubicBezTo>
                    <a:cubicBezTo>
                      <a:pt x="84349" y="924"/>
                      <a:pt x="84377" y="958"/>
                      <a:pt x="84396" y="993"/>
                    </a:cubicBezTo>
                    <a:cubicBezTo>
                      <a:pt x="84558" y="1226"/>
                      <a:pt x="84691" y="1483"/>
                      <a:pt x="84777" y="1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8" name="MG-任意多边形 1137" hidden="1"/>
              <p:cNvSpPr/>
              <p:nvPr>
                <p:custDataLst>
                  <p:tags r:id="rId1127"/>
                </p:custDataLst>
              </p:nvPr>
            </p:nvSpPr>
            <p:spPr>
              <a:xfrm>
                <a:off x="10617025" y="1586807"/>
                <a:ext cx="46484" cy="141292"/>
              </a:xfrm>
              <a:custGeom>
                <a:avLst/>
                <a:gdLst>
                  <a:gd name="connsiteX0" fmla="*/ 46320 w 46484"/>
                  <a:gd name="connsiteY0" fmla="*/ 139181 h 141292"/>
                  <a:gd name="connsiteX1" fmla="*/ 45091 w 46484"/>
                  <a:gd name="connsiteY1" fmla="*/ 141274 h 141292"/>
                  <a:gd name="connsiteX2" fmla="*/ 45082 w 46484"/>
                  <a:gd name="connsiteY2" fmla="*/ 141277 h 141292"/>
                  <a:gd name="connsiteX3" fmla="*/ 42891 w 46484"/>
                  <a:gd name="connsiteY3" fmla="*/ 140134 h 141292"/>
                  <a:gd name="connsiteX4" fmla="*/ -67 w 46484"/>
                  <a:gd name="connsiteY4" fmla="*/ 2307 h 141292"/>
                  <a:gd name="connsiteX5" fmla="*/ 1171 w 46484"/>
                  <a:gd name="connsiteY5" fmla="*/ 116 h 141292"/>
                  <a:gd name="connsiteX6" fmla="*/ 3362 w 46484"/>
                  <a:gd name="connsiteY6" fmla="*/ 1259 h 141292"/>
                  <a:gd name="connsiteX7" fmla="*/ 46320 w 46484"/>
                  <a:gd name="connsiteY7" fmla="*/ 139086 h 141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84" h="141292">
                    <a:moveTo>
                      <a:pt x="46320" y="139181"/>
                    </a:moveTo>
                    <a:cubicBezTo>
                      <a:pt x="46558" y="140098"/>
                      <a:pt x="46015" y="141034"/>
                      <a:pt x="45091" y="141274"/>
                    </a:cubicBezTo>
                    <a:cubicBezTo>
                      <a:pt x="45091" y="141275"/>
                      <a:pt x="45082" y="141276"/>
                      <a:pt x="45082" y="141277"/>
                    </a:cubicBezTo>
                    <a:cubicBezTo>
                      <a:pt x="44167" y="141531"/>
                      <a:pt x="43205" y="141032"/>
                      <a:pt x="42891" y="140134"/>
                    </a:cubicBezTo>
                    <a:lnTo>
                      <a:pt x="-67" y="2307"/>
                    </a:lnTo>
                    <a:cubicBezTo>
                      <a:pt x="-267" y="1369"/>
                      <a:pt x="266" y="432"/>
                      <a:pt x="1171" y="116"/>
                    </a:cubicBezTo>
                    <a:cubicBezTo>
                      <a:pt x="2086" y="-138"/>
                      <a:pt x="3048" y="361"/>
                      <a:pt x="3362" y="1259"/>
                    </a:cubicBezTo>
                    <a:lnTo>
                      <a:pt x="46320" y="13908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9" name="MG-任意多边形 1138" hidden="1"/>
              <p:cNvSpPr/>
              <p:nvPr>
                <p:custDataLst>
                  <p:tags r:id="rId1128"/>
                </p:custDataLst>
              </p:nvPr>
            </p:nvSpPr>
            <p:spPr>
              <a:xfrm>
                <a:off x="10660396" y="1724509"/>
                <a:ext cx="120500" cy="7432"/>
              </a:xfrm>
              <a:custGeom>
                <a:avLst/>
                <a:gdLst>
                  <a:gd name="connsiteX0" fmla="*/ 120392 w 120500"/>
                  <a:gd name="connsiteY0" fmla="*/ 5289 h 7432"/>
                  <a:gd name="connsiteX1" fmla="*/ 120392 w 120500"/>
                  <a:gd name="connsiteY1" fmla="*/ 5765 h 7432"/>
                  <a:gd name="connsiteX2" fmla="*/ 118678 w 120500"/>
                  <a:gd name="connsiteY2" fmla="*/ 7482 h 7432"/>
                  <a:gd name="connsiteX3" fmla="*/ 118582 w 120500"/>
                  <a:gd name="connsiteY3" fmla="*/ 7480 h 7432"/>
                  <a:gd name="connsiteX4" fmla="*/ 1615 w 120500"/>
                  <a:gd name="connsiteY4" fmla="*/ 3670 h 7432"/>
                  <a:gd name="connsiteX5" fmla="*/ -109 w 120500"/>
                  <a:gd name="connsiteY5" fmla="*/ 1965 h 7432"/>
                  <a:gd name="connsiteX6" fmla="*/ -99 w 120500"/>
                  <a:gd name="connsiteY6" fmla="*/ 1764 h 7432"/>
                  <a:gd name="connsiteX7" fmla="*/ 1711 w 120500"/>
                  <a:gd name="connsiteY7" fmla="*/ 50 h 7432"/>
                  <a:gd name="connsiteX8" fmla="*/ 118678 w 120500"/>
                  <a:gd name="connsiteY8" fmla="*/ 3860 h 7432"/>
                  <a:gd name="connsiteX9" fmla="*/ 120392 w 120500"/>
                  <a:gd name="connsiteY9" fmla="*/ 5289 h 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500" h="7432">
                    <a:moveTo>
                      <a:pt x="120392" y="5289"/>
                    </a:moveTo>
                    <a:lnTo>
                      <a:pt x="120392" y="5765"/>
                    </a:lnTo>
                    <a:cubicBezTo>
                      <a:pt x="120392" y="6712"/>
                      <a:pt x="119630" y="7480"/>
                      <a:pt x="118678" y="7482"/>
                    </a:cubicBezTo>
                    <a:cubicBezTo>
                      <a:pt x="118649" y="7482"/>
                      <a:pt x="118611" y="7481"/>
                      <a:pt x="118582" y="7480"/>
                    </a:cubicBezTo>
                    <a:lnTo>
                      <a:pt x="1615" y="3670"/>
                    </a:lnTo>
                    <a:cubicBezTo>
                      <a:pt x="672" y="3675"/>
                      <a:pt x="-99" y="2912"/>
                      <a:pt x="-109" y="1965"/>
                    </a:cubicBezTo>
                    <a:cubicBezTo>
                      <a:pt x="-109" y="1899"/>
                      <a:pt x="-109" y="1831"/>
                      <a:pt x="-99" y="1764"/>
                    </a:cubicBezTo>
                    <a:cubicBezTo>
                      <a:pt x="-52" y="802"/>
                      <a:pt x="748" y="49"/>
                      <a:pt x="1711" y="50"/>
                    </a:cubicBezTo>
                    <a:lnTo>
                      <a:pt x="118678" y="3860"/>
                    </a:lnTo>
                    <a:cubicBezTo>
                      <a:pt x="119497" y="3916"/>
                      <a:pt x="120192" y="4492"/>
                      <a:pt x="120392" y="5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0" name="MG-任意多边形 1139" hidden="1"/>
              <p:cNvSpPr/>
              <p:nvPr>
                <p:custDataLst>
                  <p:tags r:id="rId1129"/>
                </p:custDataLst>
              </p:nvPr>
            </p:nvSpPr>
            <p:spPr>
              <a:xfrm>
                <a:off x="10776903" y="1728809"/>
                <a:ext cx="42093" cy="25132"/>
              </a:xfrm>
              <a:custGeom>
                <a:avLst/>
                <a:gdLst>
                  <a:gd name="connsiteX0" fmla="*/ 41985 w 42093"/>
                  <a:gd name="connsiteY0" fmla="*/ 22420 h 25132"/>
                  <a:gd name="connsiteX1" fmla="*/ 1884 w 42093"/>
                  <a:gd name="connsiteY1" fmla="*/ 227 h 25132"/>
                  <a:gd name="connsiteX2" fmla="*/ 75 w 42093"/>
                  <a:gd name="connsiteY2" fmla="*/ 703 h 25132"/>
                  <a:gd name="connsiteX3" fmla="*/ 551 w 42093"/>
                  <a:gd name="connsiteY3" fmla="*/ 2608 h 25132"/>
                  <a:gd name="connsiteX4" fmla="*/ 41985 w 42093"/>
                  <a:gd name="connsiteY4" fmla="*/ 25182 h 2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93" h="25132">
                    <a:moveTo>
                      <a:pt x="41985" y="22420"/>
                    </a:moveTo>
                    <a:lnTo>
                      <a:pt x="1884" y="227"/>
                    </a:lnTo>
                    <a:cubicBezTo>
                      <a:pt x="1256" y="-135"/>
                      <a:pt x="446" y="76"/>
                      <a:pt x="75" y="703"/>
                    </a:cubicBezTo>
                    <a:cubicBezTo>
                      <a:pt x="-297" y="1364"/>
                      <a:pt x="-87" y="2200"/>
                      <a:pt x="551" y="2608"/>
                    </a:cubicBezTo>
                    <a:lnTo>
                      <a:pt x="41985" y="251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1" name="MG-任意多边形 1140" hidden="1"/>
              <p:cNvSpPr/>
              <p:nvPr>
                <p:custDataLst>
                  <p:tags r:id="rId1130"/>
                </p:custDataLst>
              </p:nvPr>
            </p:nvSpPr>
            <p:spPr>
              <a:xfrm>
                <a:off x="10776004" y="1727937"/>
                <a:ext cx="42993" cy="37814"/>
              </a:xfrm>
              <a:custGeom>
                <a:avLst/>
                <a:gdLst>
                  <a:gd name="connsiteX0" fmla="*/ 42884 w 42993"/>
                  <a:gd name="connsiteY0" fmla="*/ 32436 h 37814"/>
                  <a:gd name="connsiteX1" fmla="*/ 3451 w 42993"/>
                  <a:gd name="connsiteY1" fmla="*/ 622 h 37814"/>
                  <a:gd name="connsiteX2" fmla="*/ 498 w 42993"/>
                  <a:gd name="connsiteY2" fmla="*/ 622 h 37814"/>
                  <a:gd name="connsiteX3" fmla="*/ 498 w 42993"/>
                  <a:gd name="connsiteY3" fmla="*/ 3575 h 37814"/>
                  <a:gd name="connsiteX4" fmla="*/ 42884 w 42993"/>
                  <a:gd name="connsiteY4" fmla="*/ 37865 h 3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93" h="37814">
                    <a:moveTo>
                      <a:pt x="42884" y="32436"/>
                    </a:moveTo>
                    <a:lnTo>
                      <a:pt x="3451" y="622"/>
                    </a:lnTo>
                    <a:cubicBezTo>
                      <a:pt x="2613" y="-141"/>
                      <a:pt x="1336" y="-141"/>
                      <a:pt x="498" y="622"/>
                    </a:cubicBezTo>
                    <a:cubicBezTo>
                      <a:pt x="-311" y="1439"/>
                      <a:pt x="-311" y="2758"/>
                      <a:pt x="498" y="3575"/>
                    </a:cubicBezTo>
                    <a:lnTo>
                      <a:pt x="42884" y="3786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2" name="MG-任意多边形 1141" hidden="1"/>
              <p:cNvSpPr/>
              <p:nvPr>
                <p:custDataLst>
                  <p:tags r:id="rId1131"/>
                </p:custDataLst>
              </p:nvPr>
            </p:nvSpPr>
            <p:spPr>
              <a:xfrm>
                <a:off x="10776125" y="1727714"/>
                <a:ext cx="35894" cy="9115"/>
              </a:xfrm>
              <a:custGeom>
                <a:avLst/>
                <a:gdLst>
                  <a:gd name="connsiteX0" fmla="*/ 35715 w 35894"/>
                  <a:gd name="connsiteY0" fmla="*/ 6180 h 9115"/>
                  <a:gd name="connsiteX1" fmla="*/ 35715 w 35894"/>
                  <a:gd name="connsiteY1" fmla="*/ 7037 h 9115"/>
                  <a:gd name="connsiteX2" fmla="*/ 33095 w 35894"/>
                  <a:gd name="connsiteY2" fmla="*/ 9151 h 9115"/>
                  <a:gd name="connsiteX3" fmla="*/ 32952 w 35894"/>
                  <a:gd name="connsiteY3" fmla="*/ 9132 h 9115"/>
                  <a:gd name="connsiteX4" fmla="*/ 2091 w 35894"/>
                  <a:gd name="connsiteY4" fmla="*/ 4941 h 9115"/>
                  <a:gd name="connsiteX5" fmla="*/ -100 w 35894"/>
                  <a:gd name="connsiteY5" fmla="*/ 2179 h 9115"/>
                  <a:gd name="connsiteX6" fmla="*/ 2701 w 35894"/>
                  <a:gd name="connsiteY6" fmla="*/ 75 h 9115"/>
                  <a:gd name="connsiteX7" fmla="*/ 2758 w 35894"/>
                  <a:gd name="connsiteY7" fmla="*/ 84 h 9115"/>
                  <a:gd name="connsiteX8" fmla="*/ 33619 w 35894"/>
                  <a:gd name="connsiteY8" fmla="*/ 4275 h 9115"/>
                  <a:gd name="connsiteX9" fmla="*/ 35715 w 35894"/>
                  <a:gd name="connsiteY9" fmla="*/ 6180 h 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94" h="9115">
                    <a:moveTo>
                      <a:pt x="35715" y="6180"/>
                    </a:moveTo>
                    <a:cubicBezTo>
                      <a:pt x="35810" y="6458"/>
                      <a:pt x="35810" y="6759"/>
                      <a:pt x="35715" y="7037"/>
                    </a:cubicBezTo>
                    <a:cubicBezTo>
                      <a:pt x="35572" y="8345"/>
                      <a:pt x="34400" y="9291"/>
                      <a:pt x="33095" y="9151"/>
                    </a:cubicBezTo>
                    <a:cubicBezTo>
                      <a:pt x="33047" y="9147"/>
                      <a:pt x="33000" y="9140"/>
                      <a:pt x="32952" y="9132"/>
                    </a:cubicBezTo>
                    <a:lnTo>
                      <a:pt x="2091" y="4941"/>
                    </a:lnTo>
                    <a:cubicBezTo>
                      <a:pt x="748" y="4745"/>
                      <a:pt x="-214" y="3534"/>
                      <a:pt x="-100" y="2179"/>
                    </a:cubicBezTo>
                    <a:cubicBezTo>
                      <a:pt x="91" y="825"/>
                      <a:pt x="1348" y="-117"/>
                      <a:pt x="2701" y="75"/>
                    </a:cubicBezTo>
                    <a:cubicBezTo>
                      <a:pt x="2720" y="78"/>
                      <a:pt x="2739" y="81"/>
                      <a:pt x="2758" y="84"/>
                    </a:cubicBezTo>
                    <a:lnTo>
                      <a:pt x="33619" y="4275"/>
                    </a:lnTo>
                    <a:cubicBezTo>
                      <a:pt x="34648" y="4408"/>
                      <a:pt x="35486" y="5168"/>
                      <a:pt x="35715" y="6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3" name="MG-任意多边形 1142" hidden="1"/>
              <p:cNvSpPr/>
              <p:nvPr>
                <p:custDataLst>
                  <p:tags r:id="rId1132"/>
                </p:custDataLst>
              </p:nvPr>
            </p:nvSpPr>
            <p:spPr>
              <a:xfrm>
                <a:off x="10739904" y="1669927"/>
                <a:ext cx="41046" cy="62646"/>
              </a:xfrm>
              <a:custGeom>
                <a:avLst/>
                <a:gdLst>
                  <a:gd name="connsiteX0" fmla="*/ 40885 w 41046"/>
                  <a:gd name="connsiteY0" fmla="*/ 59776 h 62646"/>
                  <a:gd name="connsiteX1" fmla="*/ 39837 w 41046"/>
                  <a:gd name="connsiteY1" fmla="*/ 62347 h 62646"/>
                  <a:gd name="connsiteX2" fmla="*/ 36503 w 41046"/>
                  <a:gd name="connsiteY2" fmla="*/ 61585 h 62646"/>
                  <a:gd name="connsiteX3" fmla="*/ 213 w 41046"/>
                  <a:gd name="connsiteY3" fmla="*/ 3769 h 62646"/>
                  <a:gd name="connsiteX4" fmla="*/ 1070 w 41046"/>
                  <a:gd name="connsiteY4" fmla="*/ 435 h 62646"/>
                  <a:gd name="connsiteX5" fmla="*/ 4366 w 41046"/>
                  <a:gd name="connsiteY5" fmla="*/ 1134 h 62646"/>
                  <a:gd name="connsiteX6" fmla="*/ 4404 w 41046"/>
                  <a:gd name="connsiteY6" fmla="*/ 1197 h 62646"/>
                  <a:gd name="connsiteX7" fmla="*/ 40599 w 41046"/>
                  <a:gd name="connsiteY7" fmla="*/ 59014 h 62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6" h="62646">
                    <a:moveTo>
                      <a:pt x="40885" y="59776"/>
                    </a:moveTo>
                    <a:cubicBezTo>
                      <a:pt x="41094" y="60766"/>
                      <a:pt x="40675" y="61785"/>
                      <a:pt x="39837" y="62347"/>
                    </a:cubicBezTo>
                    <a:cubicBezTo>
                      <a:pt x="38703" y="63025"/>
                      <a:pt x="37237" y="62689"/>
                      <a:pt x="36503" y="61585"/>
                    </a:cubicBezTo>
                    <a:lnTo>
                      <a:pt x="213" y="3769"/>
                    </a:lnTo>
                    <a:cubicBezTo>
                      <a:pt x="-444" y="2607"/>
                      <a:pt x="-63" y="1133"/>
                      <a:pt x="1070" y="435"/>
                    </a:cubicBezTo>
                    <a:cubicBezTo>
                      <a:pt x="2175" y="-281"/>
                      <a:pt x="3651" y="31"/>
                      <a:pt x="4366" y="1134"/>
                    </a:cubicBezTo>
                    <a:cubicBezTo>
                      <a:pt x="4375" y="1155"/>
                      <a:pt x="4394" y="1176"/>
                      <a:pt x="4404" y="1197"/>
                    </a:cubicBezTo>
                    <a:lnTo>
                      <a:pt x="40599" y="590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4" name="MG-任意多边形 1143" hidden="1"/>
              <p:cNvSpPr/>
              <p:nvPr>
                <p:custDataLst>
                  <p:tags r:id="rId1133"/>
                </p:custDataLst>
              </p:nvPr>
            </p:nvSpPr>
            <p:spPr>
              <a:xfrm>
                <a:off x="9740810" y="1128099"/>
                <a:ext cx="71833" cy="79316"/>
              </a:xfrm>
              <a:custGeom>
                <a:avLst/>
                <a:gdLst>
                  <a:gd name="connsiteX0" fmla="*/ 71666 w 71833"/>
                  <a:gd name="connsiteY0" fmla="*/ 75824 h 79316"/>
                  <a:gd name="connsiteX1" fmla="*/ 70809 w 71833"/>
                  <a:gd name="connsiteY1" fmla="*/ 78586 h 79316"/>
                  <a:gd name="connsiteX2" fmla="*/ 66809 w 71833"/>
                  <a:gd name="connsiteY2" fmla="*/ 78586 h 79316"/>
                  <a:gd name="connsiteX3" fmla="*/ 610 w 71833"/>
                  <a:gd name="connsiteY3" fmla="*/ 4672 h 79316"/>
                  <a:gd name="connsiteX4" fmla="*/ 800 w 71833"/>
                  <a:gd name="connsiteY4" fmla="*/ 767 h 79316"/>
                  <a:gd name="connsiteX5" fmla="*/ 4706 w 71833"/>
                  <a:gd name="connsiteY5" fmla="*/ 957 h 79316"/>
                  <a:gd name="connsiteX6" fmla="*/ 71381 w 71833"/>
                  <a:gd name="connsiteY6" fmla="*/ 74871 h 79316"/>
                  <a:gd name="connsiteX7" fmla="*/ 71666 w 71833"/>
                  <a:gd name="connsiteY7" fmla="*/ 75824 h 7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833" h="79316">
                    <a:moveTo>
                      <a:pt x="71666" y="75824"/>
                    </a:moveTo>
                    <a:cubicBezTo>
                      <a:pt x="71866" y="76831"/>
                      <a:pt x="71543" y="77868"/>
                      <a:pt x="70809" y="78586"/>
                    </a:cubicBezTo>
                    <a:cubicBezTo>
                      <a:pt x="69676" y="79627"/>
                      <a:pt x="67942" y="79627"/>
                      <a:pt x="66809" y="78586"/>
                    </a:cubicBezTo>
                    <a:lnTo>
                      <a:pt x="610" y="4672"/>
                    </a:lnTo>
                    <a:cubicBezTo>
                      <a:pt x="-419" y="3541"/>
                      <a:pt x="-333" y="1793"/>
                      <a:pt x="800" y="767"/>
                    </a:cubicBezTo>
                    <a:cubicBezTo>
                      <a:pt x="1934" y="-259"/>
                      <a:pt x="3677" y="-174"/>
                      <a:pt x="4706" y="957"/>
                    </a:cubicBezTo>
                    <a:lnTo>
                      <a:pt x="71381" y="74871"/>
                    </a:lnTo>
                    <a:cubicBezTo>
                      <a:pt x="71533" y="75169"/>
                      <a:pt x="71628" y="75491"/>
                      <a:pt x="71666" y="758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5" name="MG-任意多边形 1144" hidden="1"/>
              <p:cNvSpPr/>
              <p:nvPr>
                <p:custDataLst>
                  <p:tags r:id="rId1134"/>
                </p:custDataLst>
              </p:nvPr>
            </p:nvSpPr>
            <p:spPr>
              <a:xfrm>
                <a:off x="9808881" y="1203122"/>
                <a:ext cx="136768" cy="102751"/>
              </a:xfrm>
              <a:custGeom>
                <a:avLst/>
                <a:gdLst>
                  <a:gd name="connsiteX0" fmla="*/ 136469 w 136768"/>
                  <a:gd name="connsiteY0" fmla="*/ 101003 h 102751"/>
                  <a:gd name="connsiteX1" fmla="*/ 136469 w 136768"/>
                  <a:gd name="connsiteY1" fmla="*/ 102337 h 102751"/>
                  <a:gd name="connsiteX2" fmla="*/ 134316 w 136768"/>
                  <a:gd name="connsiteY2" fmla="*/ 102373 h 102751"/>
                  <a:gd name="connsiteX3" fmla="*/ 134278 w 136768"/>
                  <a:gd name="connsiteY3" fmla="*/ 102337 h 102751"/>
                  <a:gd name="connsiteX4" fmla="*/ 357 w 136768"/>
                  <a:gd name="connsiteY4" fmla="*/ 2705 h 102751"/>
                  <a:gd name="connsiteX5" fmla="*/ 319 w 136768"/>
                  <a:gd name="connsiteY5" fmla="*/ 551 h 102751"/>
                  <a:gd name="connsiteX6" fmla="*/ 357 w 136768"/>
                  <a:gd name="connsiteY6" fmla="*/ 514 h 102751"/>
                  <a:gd name="connsiteX7" fmla="*/ 2510 w 136768"/>
                  <a:gd name="connsiteY7" fmla="*/ 478 h 102751"/>
                  <a:gd name="connsiteX8" fmla="*/ 2548 w 136768"/>
                  <a:gd name="connsiteY8" fmla="*/ 514 h 102751"/>
                  <a:gd name="connsiteX9" fmla="*/ 136660 w 136768"/>
                  <a:gd name="connsiteY9" fmla="*/ 100527 h 102751"/>
                  <a:gd name="connsiteX10" fmla="*/ 136469 w 136768"/>
                  <a:gd name="connsiteY10" fmla="*/ 101003 h 10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768" h="102751">
                    <a:moveTo>
                      <a:pt x="136469" y="101003"/>
                    </a:moveTo>
                    <a:cubicBezTo>
                      <a:pt x="136660" y="101427"/>
                      <a:pt x="136660" y="101913"/>
                      <a:pt x="136469" y="102337"/>
                    </a:cubicBezTo>
                    <a:cubicBezTo>
                      <a:pt x="135888" y="102942"/>
                      <a:pt x="134917" y="102958"/>
                      <a:pt x="134316" y="102373"/>
                    </a:cubicBezTo>
                    <a:cubicBezTo>
                      <a:pt x="134298" y="102361"/>
                      <a:pt x="134288" y="102349"/>
                      <a:pt x="134278" y="102337"/>
                    </a:cubicBezTo>
                    <a:lnTo>
                      <a:pt x="357" y="2705"/>
                    </a:lnTo>
                    <a:cubicBezTo>
                      <a:pt x="-253" y="2120"/>
                      <a:pt x="-262" y="1156"/>
                      <a:pt x="319" y="551"/>
                    </a:cubicBezTo>
                    <a:cubicBezTo>
                      <a:pt x="328" y="538"/>
                      <a:pt x="347" y="526"/>
                      <a:pt x="357" y="514"/>
                    </a:cubicBezTo>
                    <a:cubicBezTo>
                      <a:pt x="938" y="-90"/>
                      <a:pt x="1909" y="-107"/>
                      <a:pt x="2510" y="478"/>
                    </a:cubicBezTo>
                    <a:cubicBezTo>
                      <a:pt x="2529" y="491"/>
                      <a:pt x="2538" y="502"/>
                      <a:pt x="2548" y="514"/>
                    </a:cubicBezTo>
                    <a:lnTo>
                      <a:pt x="136660" y="100527"/>
                    </a:lnTo>
                    <a:cubicBezTo>
                      <a:pt x="136622" y="100695"/>
                      <a:pt x="136555" y="100855"/>
                      <a:pt x="136469" y="101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6" name="MG-任意多边形 1145" hidden="1"/>
              <p:cNvSpPr/>
              <p:nvPr>
                <p:custDataLst>
                  <p:tags r:id="rId1135"/>
                </p:custDataLst>
              </p:nvPr>
            </p:nvSpPr>
            <p:spPr>
              <a:xfrm>
                <a:off x="9942836" y="1303598"/>
                <a:ext cx="163122" cy="44685"/>
              </a:xfrm>
              <a:custGeom>
                <a:avLst/>
                <a:gdLst>
                  <a:gd name="connsiteX0" fmla="*/ 163011 w 163122"/>
                  <a:gd name="connsiteY0" fmla="*/ 43009 h 44685"/>
                  <a:gd name="connsiteX1" fmla="*/ 161506 w 163122"/>
                  <a:gd name="connsiteY1" fmla="*/ 44732 h 44685"/>
                  <a:gd name="connsiteX2" fmla="*/ 161201 w 163122"/>
                  <a:gd name="connsiteY2" fmla="*/ 44723 h 44685"/>
                  <a:gd name="connsiteX3" fmla="*/ 609 w 163122"/>
                  <a:gd name="connsiteY3" fmla="*/ 2718 h 44685"/>
                  <a:gd name="connsiteX4" fmla="*/ 86 w 163122"/>
                  <a:gd name="connsiteY4" fmla="*/ 767 h 44685"/>
                  <a:gd name="connsiteX5" fmla="*/ 1372 w 163122"/>
                  <a:gd name="connsiteY5" fmla="*/ 51 h 44685"/>
                  <a:gd name="connsiteX6" fmla="*/ 161677 w 163122"/>
                  <a:gd name="connsiteY6" fmla="*/ 41961 h 44685"/>
                  <a:gd name="connsiteX7" fmla="*/ 163011 w 163122"/>
                  <a:gd name="connsiteY7" fmla="*/ 43009 h 4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122" h="44685">
                    <a:moveTo>
                      <a:pt x="163011" y="43009"/>
                    </a:moveTo>
                    <a:cubicBezTo>
                      <a:pt x="163068" y="43901"/>
                      <a:pt x="162392" y="44673"/>
                      <a:pt x="161506" y="44732"/>
                    </a:cubicBezTo>
                    <a:cubicBezTo>
                      <a:pt x="161401" y="44738"/>
                      <a:pt x="161296" y="44736"/>
                      <a:pt x="161201" y="44723"/>
                    </a:cubicBezTo>
                    <a:lnTo>
                      <a:pt x="609" y="2718"/>
                    </a:lnTo>
                    <a:cubicBezTo>
                      <a:pt x="-76" y="2326"/>
                      <a:pt x="-314" y="1452"/>
                      <a:pt x="86" y="767"/>
                    </a:cubicBezTo>
                    <a:cubicBezTo>
                      <a:pt x="343" y="308"/>
                      <a:pt x="838" y="32"/>
                      <a:pt x="1372" y="51"/>
                    </a:cubicBezTo>
                    <a:lnTo>
                      <a:pt x="161677" y="41961"/>
                    </a:lnTo>
                    <a:cubicBezTo>
                      <a:pt x="162258" y="42082"/>
                      <a:pt x="162754" y="42470"/>
                      <a:pt x="163011" y="43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7" name="MG-任意多边形 1146" hidden="1"/>
              <p:cNvSpPr/>
              <p:nvPr>
                <p:custDataLst>
                  <p:tags r:id="rId1136"/>
                </p:custDataLst>
              </p:nvPr>
            </p:nvSpPr>
            <p:spPr>
              <a:xfrm>
                <a:off x="9941355" y="1301401"/>
                <a:ext cx="80578" cy="43610"/>
              </a:xfrm>
              <a:custGeom>
                <a:avLst/>
                <a:gdLst>
                  <a:gd name="connsiteX0" fmla="*/ 80291 w 80578"/>
                  <a:gd name="connsiteY0" fmla="*/ 40348 h 43610"/>
                  <a:gd name="connsiteX1" fmla="*/ 80291 w 80578"/>
                  <a:gd name="connsiteY1" fmla="*/ 42158 h 43610"/>
                  <a:gd name="connsiteX2" fmla="*/ 76576 w 80578"/>
                  <a:gd name="connsiteY2" fmla="*/ 43396 h 43610"/>
                  <a:gd name="connsiteX3" fmla="*/ 1424 w 80578"/>
                  <a:gd name="connsiteY3" fmla="*/ 5296 h 43610"/>
                  <a:gd name="connsiteX4" fmla="*/ 186 w 80578"/>
                  <a:gd name="connsiteY4" fmla="*/ 1581 h 43610"/>
                  <a:gd name="connsiteX5" fmla="*/ 3900 w 80578"/>
                  <a:gd name="connsiteY5" fmla="*/ 343 h 43610"/>
                  <a:gd name="connsiteX6" fmla="*/ 79053 w 80578"/>
                  <a:gd name="connsiteY6" fmla="*/ 38443 h 43610"/>
                  <a:gd name="connsiteX7" fmla="*/ 80291 w 80578"/>
                  <a:gd name="connsiteY7" fmla="*/ 40348 h 4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578" h="43610">
                    <a:moveTo>
                      <a:pt x="80291" y="40348"/>
                    </a:moveTo>
                    <a:cubicBezTo>
                      <a:pt x="80529" y="40928"/>
                      <a:pt x="80529" y="41578"/>
                      <a:pt x="80291" y="42158"/>
                    </a:cubicBezTo>
                    <a:cubicBezTo>
                      <a:pt x="79577" y="43487"/>
                      <a:pt x="77948" y="44029"/>
                      <a:pt x="76576" y="43396"/>
                    </a:cubicBezTo>
                    <a:lnTo>
                      <a:pt x="1424" y="5296"/>
                    </a:lnTo>
                    <a:cubicBezTo>
                      <a:pt x="52" y="4612"/>
                      <a:pt x="-500" y="2949"/>
                      <a:pt x="186" y="1581"/>
                    </a:cubicBezTo>
                    <a:cubicBezTo>
                      <a:pt x="871" y="213"/>
                      <a:pt x="2529" y="-341"/>
                      <a:pt x="3900" y="343"/>
                    </a:cubicBezTo>
                    <a:lnTo>
                      <a:pt x="79053" y="38443"/>
                    </a:lnTo>
                    <a:cubicBezTo>
                      <a:pt x="79710" y="38879"/>
                      <a:pt x="80158" y="39569"/>
                      <a:pt x="80291" y="40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8" name="MG-任意多边形 1147" hidden="1"/>
              <p:cNvSpPr/>
              <p:nvPr>
                <p:custDataLst>
                  <p:tags r:id="rId1137"/>
                </p:custDataLst>
              </p:nvPr>
            </p:nvSpPr>
            <p:spPr>
              <a:xfrm>
                <a:off x="10016611" y="1339794"/>
                <a:ext cx="90201" cy="9336"/>
              </a:xfrm>
              <a:custGeom>
                <a:avLst/>
                <a:gdLst>
                  <a:gd name="connsiteX0" fmla="*/ 90093 w 90201"/>
                  <a:gd name="connsiteY0" fmla="*/ 6622 h 9336"/>
                  <a:gd name="connsiteX1" fmla="*/ 90093 w 90201"/>
                  <a:gd name="connsiteY1" fmla="*/ 7289 h 9336"/>
                  <a:gd name="connsiteX2" fmla="*/ 87712 w 90201"/>
                  <a:gd name="connsiteY2" fmla="*/ 9385 h 9336"/>
                  <a:gd name="connsiteX3" fmla="*/ 2177 w 90201"/>
                  <a:gd name="connsiteY3" fmla="*/ 4622 h 9336"/>
                  <a:gd name="connsiteX4" fmla="*/ -109 w 90201"/>
                  <a:gd name="connsiteY4" fmla="*/ 2336 h 9336"/>
                  <a:gd name="connsiteX5" fmla="*/ 2177 w 90201"/>
                  <a:gd name="connsiteY5" fmla="*/ 50 h 9336"/>
                  <a:gd name="connsiteX6" fmla="*/ 87902 w 90201"/>
                  <a:gd name="connsiteY6" fmla="*/ 4622 h 9336"/>
                  <a:gd name="connsiteX7" fmla="*/ 90093 w 90201"/>
                  <a:gd name="connsiteY7" fmla="*/ 6622 h 9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201" h="9336">
                    <a:moveTo>
                      <a:pt x="90093" y="6622"/>
                    </a:moveTo>
                    <a:lnTo>
                      <a:pt x="90093" y="7289"/>
                    </a:lnTo>
                    <a:cubicBezTo>
                      <a:pt x="89988" y="8514"/>
                      <a:pt x="88940" y="9440"/>
                      <a:pt x="87712" y="9385"/>
                    </a:cubicBezTo>
                    <a:lnTo>
                      <a:pt x="2177" y="4622"/>
                    </a:lnTo>
                    <a:cubicBezTo>
                      <a:pt x="910" y="4622"/>
                      <a:pt x="-109" y="3598"/>
                      <a:pt x="-109" y="2336"/>
                    </a:cubicBezTo>
                    <a:cubicBezTo>
                      <a:pt x="-109" y="1074"/>
                      <a:pt x="910" y="50"/>
                      <a:pt x="2177" y="50"/>
                    </a:cubicBezTo>
                    <a:lnTo>
                      <a:pt x="87902" y="4622"/>
                    </a:lnTo>
                    <a:cubicBezTo>
                      <a:pt x="88997" y="4730"/>
                      <a:pt x="89883" y="5543"/>
                      <a:pt x="90093" y="66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9" name="MG-任意多边形 1148" hidden="1"/>
              <p:cNvSpPr/>
              <p:nvPr>
                <p:custDataLst>
                  <p:tags r:id="rId1138"/>
                </p:custDataLst>
              </p:nvPr>
            </p:nvSpPr>
            <p:spPr>
              <a:xfrm>
                <a:off x="10102879" y="1303817"/>
                <a:ext cx="145326" cy="44482"/>
              </a:xfrm>
              <a:custGeom>
                <a:avLst/>
                <a:gdLst>
                  <a:gd name="connsiteX0" fmla="*/ 145176 w 145326"/>
                  <a:gd name="connsiteY0" fmla="*/ 1070 h 44482"/>
                  <a:gd name="connsiteX1" fmla="*/ 144224 w 145326"/>
                  <a:gd name="connsiteY1" fmla="*/ 2690 h 44482"/>
                  <a:gd name="connsiteX2" fmla="*/ 1634 w 145326"/>
                  <a:gd name="connsiteY2" fmla="*/ 44504 h 44482"/>
                  <a:gd name="connsiteX3" fmla="*/ -80 w 145326"/>
                  <a:gd name="connsiteY3" fmla="*/ 43552 h 44482"/>
                  <a:gd name="connsiteX4" fmla="*/ -80 w 145326"/>
                  <a:gd name="connsiteY4" fmla="*/ 43552 h 44482"/>
                  <a:gd name="connsiteX5" fmla="*/ 873 w 145326"/>
                  <a:gd name="connsiteY5" fmla="*/ 41837 h 44482"/>
                  <a:gd name="connsiteX6" fmla="*/ 143176 w 145326"/>
                  <a:gd name="connsiteY6" fmla="*/ 118 h 44482"/>
                  <a:gd name="connsiteX7" fmla="*/ 144862 w 145326"/>
                  <a:gd name="connsiteY7" fmla="*/ 966 h 44482"/>
                  <a:gd name="connsiteX8" fmla="*/ 144891 w 145326"/>
                  <a:gd name="connsiteY8" fmla="*/ 1070 h 4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326" h="44482">
                    <a:moveTo>
                      <a:pt x="145176" y="1070"/>
                    </a:moveTo>
                    <a:cubicBezTo>
                      <a:pt x="145357" y="1780"/>
                      <a:pt x="144929" y="2503"/>
                      <a:pt x="144224" y="2690"/>
                    </a:cubicBezTo>
                    <a:lnTo>
                      <a:pt x="1634" y="44504"/>
                    </a:lnTo>
                    <a:cubicBezTo>
                      <a:pt x="911" y="44645"/>
                      <a:pt x="187" y="44243"/>
                      <a:pt x="-80" y="43552"/>
                    </a:cubicBezTo>
                    <a:lnTo>
                      <a:pt x="-80" y="43552"/>
                    </a:lnTo>
                    <a:cubicBezTo>
                      <a:pt x="-223" y="42825"/>
                      <a:pt x="177" y="42101"/>
                      <a:pt x="873" y="41837"/>
                    </a:cubicBezTo>
                    <a:lnTo>
                      <a:pt x="143176" y="118"/>
                    </a:lnTo>
                    <a:cubicBezTo>
                      <a:pt x="143871" y="-114"/>
                      <a:pt x="144633" y="266"/>
                      <a:pt x="144862" y="966"/>
                    </a:cubicBezTo>
                    <a:cubicBezTo>
                      <a:pt x="144871" y="1000"/>
                      <a:pt x="144881" y="1035"/>
                      <a:pt x="144891" y="10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0" name="MG-任意多边形 1149" hidden="1"/>
              <p:cNvSpPr/>
              <p:nvPr>
                <p:custDataLst>
                  <p:tags r:id="rId1139"/>
                </p:custDataLst>
              </p:nvPr>
            </p:nvSpPr>
            <p:spPr>
              <a:xfrm>
                <a:off x="10245211" y="1300361"/>
                <a:ext cx="153641" cy="6003"/>
              </a:xfrm>
              <a:custGeom>
                <a:avLst/>
                <a:gdLst>
                  <a:gd name="connsiteX0" fmla="*/ 153529 w 153641"/>
                  <a:gd name="connsiteY0" fmla="*/ 1574 h 6003"/>
                  <a:gd name="connsiteX1" fmla="*/ 153529 w 153641"/>
                  <a:gd name="connsiteY1" fmla="*/ 1574 h 6003"/>
                  <a:gd name="connsiteX2" fmla="*/ 152101 w 153641"/>
                  <a:gd name="connsiteY2" fmla="*/ 3190 h 6003"/>
                  <a:gd name="connsiteX3" fmla="*/ 152005 w 153641"/>
                  <a:gd name="connsiteY3" fmla="*/ 3193 h 6003"/>
                  <a:gd name="connsiteX4" fmla="*/ 1510 w 153641"/>
                  <a:gd name="connsiteY4" fmla="*/ 6051 h 6003"/>
                  <a:gd name="connsiteX5" fmla="*/ -109 w 153641"/>
                  <a:gd name="connsiteY5" fmla="*/ 4625 h 6003"/>
                  <a:gd name="connsiteX6" fmla="*/ -109 w 153641"/>
                  <a:gd name="connsiteY6" fmla="*/ 4527 h 6003"/>
                  <a:gd name="connsiteX7" fmla="*/ 1510 w 153641"/>
                  <a:gd name="connsiteY7" fmla="*/ 2908 h 6003"/>
                  <a:gd name="connsiteX8" fmla="*/ 151910 w 153641"/>
                  <a:gd name="connsiteY8" fmla="*/ 50 h 6003"/>
                  <a:gd name="connsiteX9" fmla="*/ 153529 w 153641"/>
                  <a:gd name="connsiteY9" fmla="*/ 1574 h 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641" h="6003">
                    <a:moveTo>
                      <a:pt x="153529" y="1574"/>
                    </a:moveTo>
                    <a:lnTo>
                      <a:pt x="153529" y="1574"/>
                    </a:lnTo>
                    <a:cubicBezTo>
                      <a:pt x="153586" y="2414"/>
                      <a:pt x="152948" y="3138"/>
                      <a:pt x="152101" y="3190"/>
                    </a:cubicBezTo>
                    <a:cubicBezTo>
                      <a:pt x="152072" y="3192"/>
                      <a:pt x="152034" y="3193"/>
                      <a:pt x="152005" y="3193"/>
                    </a:cubicBezTo>
                    <a:lnTo>
                      <a:pt x="1510" y="6051"/>
                    </a:lnTo>
                    <a:cubicBezTo>
                      <a:pt x="672" y="6103"/>
                      <a:pt x="-52" y="5465"/>
                      <a:pt x="-109" y="4625"/>
                    </a:cubicBezTo>
                    <a:cubicBezTo>
                      <a:pt x="-109" y="4593"/>
                      <a:pt x="-109" y="4559"/>
                      <a:pt x="-109" y="4527"/>
                    </a:cubicBezTo>
                    <a:cubicBezTo>
                      <a:pt x="-109" y="3632"/>
                      <a:pt x="615" y="2908"/>
                      <a:pt x="1510" y="2908"/>
                    </a:cubicBezTo>
                    <a:lnTo>
                      <a:pt x="151910" y="50"/>
                    </a:lnTo>
                    <a:cubicBezTo>
                      <a:pt x="152748" y="92"/>
                      <a:pt x="153434" y="738"/>
                      <a:pt x="153529" y="1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1" name="MG-任意多边形 1150" hidden="1"/>
              <p:cNvSpPr/>
              <p:nvPr>
                <p:custDataLst>
                  <p:tags r:id="rId1140"/>
                </p:custDataLst>
              </p:nvPr>
            </p:nvSpPr>
            <p:spPr>
              <a:xfrm>
                <a:off x="10244352" y="1297485"/>
                <a:ext cx="105065" cy="9646"/>
              </a:xfrm>
              <a:custGeom>
                <a:avLst/>
                <a:gdLst>
                  <a:gd name="connsiteX0" fmla="*/ 104954 w 105065"/>
                  <a:gd name="connsiteY0" fmla="*/ 2354 h 9646"/>
                  <a:gd name="connsiteX1" fmla="*/ 102668 w 105065"/>
                  <a:gd name="connsiteY1" fmla="*/ 4926 h 9646"/>
                  <a:gd name="connsiteX2" fmla="*/ 2370 w 105065"/>
                  <a:gd name="connsiteY2" fmla="*/ 9689 h 9646"/>
                  <a:gd name="connsiteX3" fmla="*/ -97 w 105065"/>
                  <a:gd name="connsiteY3" fmla="*/ 7601 h 9646"/>
                  <a:gd name="connsiteX4" fmla="*/ -107 w 105065"/>
                  <a:gd name="connsiteY4" fmla="*/ 7403 h 9646"/>
                  <a:gd name="connsiteX5" fmla="*/ 2179 w 105065"/>
                  <a:gd name="connsiteY5" fmla="*/ 4831 h 9646"/>
                  <a:gd name="connsiteX6" fmla="*/ 102382 w 105065"/>
                  <a:gd name="connsiteY6" fmla="*/ 68 h 9646"/>
                  <a:gd name="connsiteX7" fmla="*/ 104935 w 105065"/>
                  <a:gd name="connsiteY7" fmla="*/ 2050 h 9646"/>
                  <a:gd name="connsiteX8" fmla="*/ 104954 w 105065"/>
                  <a:gd name="connsiteY8" fmla="*/ 2354 h 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065" h="9646">
                    <a:moveTo>
                      <a:pt x="104954" y="2354"/>
                    </a:moveTo>
                    <a:cubicBezTo>
                      <a:pt x="105011" y="3688"/>
                      <a:pt x="104002" y="4824"/>
                      <a:pt x="102668" y="4926"/>
                    </a:cubicBezTo>
                    <a:lnTo>
                      <a:pt x="2370" y="9689"/>
                    </a:lnTo>
                    <a:cubicBezTo>
                      <a:pt x="1113" y="9793"/>
                      <a:pt x="8" y="8859"/>
                      <a:pt x="-97" y="7601"/>
                    </a:cubicBezTo>
                    <a:cubicBezTo>
                      <a:pt x="-107" y="7535"/>
                      <a:pt x="-107" y="7469"/>
                      <a:pt x="-107" y="7403"/>
                    </a:cubicBezTo>
                    <a:cubicBezTo>
                      <a:pt x="-164" y="6069"/>
                      <a:pt x="846" y="4933"/>
                      <a:pt x="2179" y="4831"/>
                    </a:cubicBezTo>
                    <a:lnTo>
                      <a:pt x="102382" y="68"/>
                    </a:lnTo>
                    <a:cubicBezTo>
                      <a:pt x="103630" y="-90"/>
                      <a:pt x="104783" y="798"/>
                      <a:pt x="104935" y="2050"/>
                    </a:cubicBezTo>
                    <a:cubicBezTo>
                      <a:pt x="104945" y="2151"/>
                      <a:pt x="104954" y="2252"/>
                      <a:pt x="104954" y="23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MG-任意多边形 1151" hidden="1"/>
              <p:cNvSpPr/>
              <p:nvPr>
                <p:custDataLst>
                  <p:tags r:id="rId1141"/>
                </p:custDataLst>
              </p:nvPr>
            </p:nvSpPr>
            <p:spPr>
              <a:xfrm>
                <a:off x="10343507" y="1296831"/>
                <a:ext cx="57187" cy="8864"/>
              </a:xfrm>
              <a:custGeom>
                <a:avLst/>
                <a:gdLst>
                  <a:gd name="connsiteX0" fmla="*/ 57043 w 57187"/>
                  <a:gd name="connsiteY0" fmla="*/ 4722 h 8864"/>
                  <a:gd name="connsiteX1" fmla="*/ 57043 w 57187"/>
                  <a:gd name="connsiteY1" fmla="*/ 5580 h 8864"/>
                  <a:gd name="connsiteX2" fmla="*/ 53424 w 57187"/>
                  <a:gd name="connsiteY2" fmla="*/ 8913 h 8864"/>
                  <a:gd name="connsiteX3" fmla="*/ 3227 w 57187"/>
                  <a:gd name="connsiteY3" fmla="*/ 7008 h 8864"/>
                  <a:gd name="connsiteX4" fmla="*/ -107 w 57187"/>
                  <a:gd name="connsiteY4" fmla="*/ 3389 h 8864"/>
                  <a:gd name="connsiteX5" fmla="*/ 3408 w 57187"/>
                  <a:gd name="connsiteY5" fmla="*/ 51 h 8864"/>
                  <a:gd name="connsiteX6" fmla="*/ 3512 w 57187"/>
                  <a:gd name="connsiteY6" fmla="*/ 55 h 8864"/>
                  <a:gd name="connsiteX7" fmla="*/ 53709 w 57187"/>
                  <a:gd name="connsiteY7" fmla="*/ 1960 h 8864"/>
                  <a:gd name="connsiteX8" fmla="*/ 57043 w 57187"/>
                  <a:gd name="connsiteY8" fmla="*/ 4722 h 8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7" h="8864">
                    <a:moveTo>
                      <a:pt x="57043" y="4722"/>
                    </a:moveTo>
                    <a:cubicBezTo>
                      <a:pt x="57090" y="5006"/>
                      <a:pt x="57090" y="5296"/>
                      <a:pt x="57043" y="5580"/>
                    </a:cubicBezTo>
                    <a:cubicBezTo>
                      <a:pt x="56938" y="7488"/>
                      <a:pt x="55338" y="8968"/>
                      <a:pt x="53424" y="8913"/>
                    </a:cubicBezTo>
                    <a:lnTo>
                      <a:pt x="3227" y="7008"/>
                    </a:lnTo>
                    <a:cubicBezTo>
                      <a:pt x="1322" y="6905"/>
                      <a:pt x="-164" y="5300"/>
                      <a:pt x="-107" y="3389"/>
                    </a:cubicBezTo>
                    <a:cubicBezTo>
                      <a:pt x="-60" y="1495"/>
                      <a:pt x="1522" y="1"/>
                      <a:pt x="3408" y="51"/>
                    </a:cubicBezTo>
                    <a:cubicBezTo>
                      <a:pt x="3446" y="52"/>
                      <a:pt x="3474" y="53"/>
                      <a:pt x="3512" y="55"/>
                    </a:cubicBezTo>
                    <a:lnTo>
                      <a:pt x="53709" y="1960"/>
                    </a:lnTo>
                    <a:cubicBezTo>
                      <a:pt x="55338" y="1974"/>
                      <a:pt x="56729" y="3128"/>
                      <a:pt x="57043" y="47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MG-任意多边形 1152" hidden="1"/>
              <p:cNvSpPr/>
              <p:nvPr>
                <p:custDataLst>
                  <p:tags r:id="rId1142"/>
                </p:custDataLst>
              </p:nvPr>
            </p:nvSpPr>
            <p:spPr>
              <a:xfrm>
                <a:off x="10395653" y="1300593"/>
                <a:ext cx="155088" cy="34281"/>
              </a:xfrm>
              <a:custGeom>
                <a:avLst/>
                <a:gdLst>
                  <a:gd name="connsiteX0" fmla="*/ 154916 w 155088"/>
                  <a:gd name="connsiteY0" fmla="*/ 32393 h 34281"/>
                  <a:gd name="connsiteX1" fmla="*/ 154916 w 155088"/>
                  <a:gd name="connsiteY1" fmla="*/ 33060 h 34281"/>
                  <a:gd name="connsiteX2" fmla="*/ 153011 w 155088"/>
                  <a:gd name="connsiteY2" fmla="*/ 34298 h 34281"/>
                  <a:gd name="connsiteX3" fmla="*/ 1182 w 155088"/>
                  <a:gd name="connsiteY3" fmla="*/ 3342 h 34281"/>
                  <a:gd name="connsiteX4" fmla="*/ -75 w 155088"/>
                  <a:gd name="connsiteY4" fmla="*/ 1429 h 34281"/>
                  <a:gd name="connsiteX5" fmla="*/ -56 w 155088"/>
                  <a:gd name="connsiteY5" fmla="*/ 1342 h 34281"/>
                  <a:gd name="connsiteX6" fmla="*/ 1687 w 155088"/>
                  <a:gd name="connsiteY6" fmla="*/ 68 h 34281"/>
                  <a:gd name="connsiteX7" fmla="*/ 1849 w 155088"/>
                  <a:gd name="connsiteY7" fmla="*/ 103 h 34281"/>
                  <a:gd name="connsiteX8" fmla="*/ 153678 w 155088"/>
                  <a:gd name="connsiteY8" fmla="*/ 31155 h 34281"/>
                  <a:gd name="connsiteX9" fmla="*/ 154916 w 155088"/>
                  <a:gd name="connsiteY9" fmla="*/ 32393 h 3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088" h="34281">
                    <a:moveTo>
                      <a:pt x="154916" y="32393"/>
                    </a:moveTo>
                    <a:cubicBezTo>
                      <a:pt x="155001" y="32606"/>
                      <a:pt x="155001" y="32847"/>
                      <a:pt x="154916" y="33060"/>
                    </a:cubicBezTo>
                    <a:cubicBezTo>
                      <a:pt x="154725" y="33924"/>
                      <a:pt x="153878" y="34475"/>
                      <a:pt x="153011" y="34298"/>
                    </a:cubicBezTo>
                    <a:lnTo>
                      <a:pt x="1182" y="3342"/>
                    </a:lnTo>
                    <a:cubicBezTo>
                      <a:pt x="306" y="3161"/>
                      <a:pt x="-256" y="2305"/>
                      <a:pt x="-75" y="1429"/>
                    </a:cubicBezTo>
                    <a:cubicBezTo>
                      <a:pt x="-75" y="1400"/>
                      <a:pt x="-66" y="1370"/>
                      <a:pt x="-56" y="1342"/>
                    </a:cubicBezTo>
                    <a:cubicBezTo>
                      <a:pt x="68" y="510"/>
                      <a:pt x="849" y="-60"/>
                      <a:pt x="1687" y="68"/>
                    </a:cubicBezTo>
                    <a:cubicBezTo>
                      <a:pt x="1735" y="77"/>
                      <a:pt x="1792" y="88"/>
                      <a:pt x="1849" y="103"/>
                    </a:cubicBezTo>
                    <a:lnTo>
                      <a:pt x="153678" y="31155"/>
                    </a:lnTo>
                    <a:cubicBezTo>
                      <a:pt x="154306" y="31265"/>
                      <a:pt x="154801" y="31761"/>
                      <a:pt x="154916" y="3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MG-任意多边形 1153" hidden="1"/>
              <p:cNvSpPr/>
              <p:nvPr>
                <p:custDataLst>
                  <p:tags r:id="rId1143"/>
                </p:custDataLst>
              </p:nvPr>
            </p:nvSpPr>
            <p:spPr>
              <a:xfrm>
                <a:off x="10545627" y="1329587"/>
                <a:ext cx="56606" cy="37051"/>
              </a:xfrm>
              <a:custGeom>
                <a:avLst/>
                <a:gdLst>
                  <a:gd name="connsiteX0" fmla="*/ 56377 w 56606"/>
                  <a:gd name="connsiteY0" fmla="*/ 32260 h 37051"/>
                  <a:gd name="connsiteX1" fmla="*/ 55900 w 56606"/>
                  <a:gd name="connsiteY1" fmla="*/ 35213 h 37051"/>
                  <a:gd name="connsiteX2" fmla="*/ 50471 w 56606"/>
                  <a:gd name="connsiteY2" fmla="*/ 36546 h 37051"/>
                  <a:gd name="connsiteX3" fmla="*/ 1322 w 56606"/>
                  <a:gd name="connsiteY3" fmla="*/ 7114 h 37051"/>
                  <a:gd name="connsiteX4" fmla="*/ 827 w 56606"/>
                  <a:gd name="connsiteY4" fmla="*/ 1478 h 37051"/>
                  <a:gd name="connsiteX5" fmla="*/ 5418 w 56606"/>
                  <a:gd name="connsiteY5" fmla="*/ 351 h 37051"/>
                  <a:gd name="connsiteX6" fmla="*/ 54186 w 56606"/>
                  <a:gd name="connsiteY6" fmla="*/ 29688 h 37051"/>
                  <a:gd name="connsiteX7" fmla="*/ 56377 w 56606"/>
                  <a:gd name="connsiteY7" fmla="*/ 32260 h 3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606" h="37051">
                    <a:moveTo>
                      <a:pt x="56377" y="32260"/>
                    </a:moveTo>
                    <a:cubicBezTo>
                      <a:pt x="56643" y="33268"/>
                      <a:pt x="56463" y="34338"/>
                      <a:pt x="55900" y="35213"/>
                    </a:cubicBezTo>
                    <a:cubicBezTo>
                      <a:pt x="54757" y="37058"/>
                      <a:pt x="52348" y="37650"/>
                      <a:pt x="50471" y="36546"/>
                    </a:cubicBezTo>
                    <a:lnTo>
                      <a:pt x="1322" y="7114"/>
                    </a:lnTo>
                    <a:cubicBezTo>
                      <a:pt x="-373" y="5693"/>
                      <a:pt x="-592" y="3170"/>
                      <a:pt x="827" y="1478"/>
                    </a:cubicBezTo>
                    <a:cubicBezTo>
                      <a:pt x="1951" y="144"/>
                      <a:pt x="3808" y="-312"/>
                      <a:pt x="5418" y="351"/>
                    </a:cubicBezTo>
                    <a:lnTo>
                      <a:pt x="54186" y="29688"/>
                    </a:lnTo>
                    <a:cubicBezTo>
                      <a:pt x="55253" y="30190"/>
                      <a:pt x="56053" y="31128"/>
                      <a:pt x="56377" y="322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MG-任意多边形 1154" hidden="1"/>
              <p:cNvSpPr/>
              <p:nvPr>
                <p:custDataLst>
                  <p:tags r:id="rId1144"/>
                </p:custDataLst>
              </p:nvPr>
            </p:nvSpPr>
            <p:spPr>
              <a:xfrm>
                <a:off x="10597156" y="1361032"/>
                <a:ext cx="23344" cy="228807"/>
              </a:xfrm>
              <a:custGeom>
                <a:avLst/>
                <a:gdLst>
                  <a:gd name="connsiteX0" fmla="*/ 2658 w 23344"/>
                  <a:gd name="connsiteY0" fmla="*/ 1387 h 228807"/>
                  <a:gd name="connsiteX1" fmla="*/ 2658 w 23344"/>
                  <a:gd name="connsiteY1" fmla="*/ 1387 h 228807"/>
                  <a:gd name="connsiteX2" fmla="*/ 23232 w 23344"/>
                  <a:gd name="connsiteY2" fmla="*/ 227320 h 228807"/>
                  <a:gd name="connsiteX3" fmla="*/ 21993 w 23344"/>
                  <a:gd name="connsiteY3" fmla="*/ 228844 h 228807"/>
                  <a:gd name="connsiteX4" fmla="*/ 20479 w 23344"/>
                  <a:gd name="connsiteY4" fmla="*/ 227714 h 228807"/>
                  <a:gd name="connsiteX5" fmla="*/ 20469 w 23344"/>
                  <a:gd name="connsiteY5" fmla="*/ 227510 h 228807"/>
                  <a:gd name="connsiteX6" fmla="*/ -105 w 23344"/>
                  <a:gd name="connsiteY6" fmla="*/ 1577 h 228807"/>
                  <a:gd name="connsiteX7" fmla="*/ 1134 w 23344"/>
                  <a:gd name="connsiteY7" fmla="*/ 53 h 228807"/>
                  <a:gd name="connsiteX8" fmla="*/ 2658 w 23344"/>
                  <a:gd name="connsiteY8" fmla="*/ 1380 h 228807"/>
                  <a:gd name="connsiteX9" fmla="*/ 2658 w 23344"/>
                  <a:gd name="connsiteY9" fmla="*/ 1387 h 228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44" h="228807">
                    <a:moveTo>
                      <a:pt x="2658" y="1387"/>
                    </a:moveTo>
                    <a:lnTo>
                      <a:pt x="2658" y="1387"/>
                    </a:lnTo>
                    <a:lnTo>
                      <a:pt x="23232" y="227320"/>
                    </a:lnTo>
                    <a:cubicBezTo>
                      <a:pt x="23289" y="228076"/>
                      <a:pt x="22746" y="228745"/>
                      <a:pt x="21993" y="228844"/>
                    </a:cubicBezTo>
                    <a:cubicBezTo>
                      <a:pt x="21260" y="228950"/>
                      <a:pt x="20584" y="228444"/>
                      <a:pt x="20479" y="227714"/>
                    </a:cubicBezTo>
                    <a:cubicBezTo>
                      <a:pt x="20469" y="227647"/>
                      <a:pt x="20469" y="227579"/>
                      <a:pt x="20469" y="227510"/>
                    </a:cubicBezTo>
                    <a:lnTo>
                      <a:pt x="-105" y="1577"/>
                    </a:lnTo>
                    <a:cubicBezTo>
                      <a:pt x="-162" y="821"/>
                      <a:pt x="381" y="153"/>
                      <a:pt x="1134" y="53"/>
                    </a:cubicBezTo>
                    <a:cubicBezTo>
                      <a:pt x="1924" y="-1"/>
                      <a:pt x="2600" y="594"/>
                      <a:pt x="2658" y="1380"/>
                    </a:cubicBezTo>
                    <a:cubicBezTo>
                      <a:pt x="2658" y="1383"/>
                      <a:pt x="2658" y="1385"/>
                      <a:pt x="2658" y="13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MG-任意多边形 1155" hidden="1"/>
              <p:cNvSpPr/>
              <p:nvPr>
                <p:custDataLst>
                  <p:tags r:id="rId1145"/>
                </p:custDataLst>
              </p:nvPr>
            </p:nvSpPr>
            <p:spPr>
              <a:xfrm>
                <a:off x="10617510" y="1586975"/>
                <a:ext cx="126441" cy="86611"/>
              </a:xfrm>
              <a:custGeom>
                <a:avLst/>
                <a:gdLst>
                  <a:gd name="connsiteX0" fmla="*/ 126226 w 126441"/>
                  <a:gd name="connsiteY0" fmla="*/ 85102 h 86611"/>
                  <a:gd name="connsiteX1" fmla="*/ 126226 w 126441"/>
                  <a:gd name="connsiteY1" fmla="*/ 86245 h 86611"/>
                  <a:gd name="connsiteX2" fmla="*/ 124131 w 126441"/>
                  <a:gd name="connsiteY2" fmla="*/ 86245 h 86611"/>
                  <a:gd name="connsiteX3" fmla="*/ 306 w 126441"/>
                  <a:gd name="connsiteY3" fmla="*/ 2520 h 86611"/>
                  <a:gd name="connsiteX4" fmla="*/ 306 w 126441"/>
                  <a:gd name="connsiteY4" fmla="*/ 424 h 86611"/>
                  <a:gd name="connsiteX5" fmla="*/ 2306 w 126441"/>
                  <a:gd name="connsiteY5" fmla="*/ 424 h 86611"/>
                  <a:gd name="connsiteX6" fmla="*/ 126131 w 126441"/>
                  <a:gd name="connsiteY6" fmla="*/ 84244 h 86611"/>
                  <a:gd name="connsiteX7" fmla="*/ 126226 w 126441"/>
                  <a:gd name="connsiteY7" fmla="*/ 85102 h 86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41" h="86611">
                    <a:moveTo>
                      <a:pt x="126226" y="85102"/>
                    </a:moveTo>
                    <a:cubicBezTo>
                      <a:pt x="126369" y="85470"/>
                      <a:pt x="126369" y="85876"/>
                      <a:pt x="126226" y="86245"/>
                    </a:cubicBezTo>
                    <a:cubicBezTo>
                      <a:pt x="125635" y="86801"/>
                      <a:pt x="124721" y="86801"/>
                      <a:pt x="124131" y="86245"/>
                    </a:cubicBezTo>
                    <a:lnTo>
                      <a:pt x="306" y="2520"/>
                    </a:lnTo>
                    <a:cubicBezTo>
                      <a:pt x="-247" y="1932"/>
                      <a:pt x="-247" y="1012"/>
                      <a:pt x="306" y="424"/>
                    </a:cubicBezTo>
                    <a:cubicBezTo>
                      <a:pt x="877" y="-75"/>
                      <a:pt x="1734" y="-75"/>
                      <a:pt x="2306" y="424"/>
                    </a:cubicBezTo>
                    <a:lnTo>
                      <a:pt x="126131" y="84244"/>
                    </a:lnTo>
                    <a:cubicBezTo>
                      <a:pt x="126235" y="84518"/>
                      <a:pt x="126264" y="84812"/>
                      <a:pt x="126226" y="851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MG-任意多边形 1156" hidden="1"/>
              <p:cNvSpPr/>
              <p:nvPr>
                <p:custDataLst>
                  <p:tags r:id="rId1146"/>
                </p:custDataLst>
              </p:nvPr>
            </p:nvSpPr>
            <p:spPr>
              <a:xfrm>
                <a:off x="10740219" y="1669972"/>
                <a:ext cx="71573" cy="66497"/>
              </a:xfrm>
              <a:custGeom>
                <a:avLst/>
                <a:gdLst>
                  <a:gd name="connsiteX0" fmla="*/ 71430 w 71573"/>
                  <a:gd name="connsiteY0" fmla="*/ 63922 h 66497"/>
                  <a:gd name="connsiteX1" fmla="*/ 70858 w 71573"/>
                  <a:gd name="connsiteY1" fmla="*/ 65922 h 66497"/>
                  <a:gd name="connsiteX2" fmla="*/ 67715 w 71573"/>
                  <a:gd name="connsiteY2" fmla="*/ 65922 h 66497"/>
                  <a:gd name="connsiteX3" fmla="*/ 564 w 71573"/>
                  <a:gd name="connsiteY3" fmla="*/ 3914 h 66497"/>
                  <a:gd name="connsiteX4" fmla="*/ 555 w 71573"/>
                  <a:gd name="connsiteY4" fmla="*/ 682 h 66497"/>
                  <a:gd name="connsiteX5" fmla="*/ 564 w 71573"/>
                  <a:gd name="connsiteY5" fmla="*/ 676 h 66497"/>
                  <a:gd name="connsiteX6" fmla="*/ 3707 w 71573"/>
                  <a:gd name="connsiteY6" fmla="*/ 676 h 66497"/>
                  <a:gd name="connsiteX7" fmla="*/ 70382 w 71573"/>
                  <a:gd name="connsiteY7" fmla="*/ 62684 h 66497"/>
                  <a:gd name="connsiteX8" fmla="*/ 71430 w 71573"/>
                  <a:gd name="connsiteY8" fmla="*/ 63922 h 6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73" h="66497">
                    <a:moveTo>
                      <a:pt x="71430" y="63922"/>
                    </a:moveTo>
                    <a:cubicBezTo>
                      <a:pt x="71554" y="64641"/>
                      <a:pt x="71344" y="65378"/>
                      <a:pt x="70858" y="65922"/>
                    </a:cubicBezTo>
                    <a:cubicBezTo>
                      <a:pt x="69972" y="66756"/>
                      <a:pt x="68601" y="66756"/>
                      <a:pt x="67715" y="65922"/>
                    </a:cubicBezTo>
                    <a:lnTo>
                      <a:pt x="564" y="3914"/>
                    </a:lnTo>
                    <a:cubicBezTo>
                      <a:pt x="-331" y="3023"/>
                      <a:pt x="-331" y="1576"/>
                      <a:pt x="555" y="682"/>
                    </a:cubicBezTo>
                    <a:cubicBezTo>
                      <a:pt x="564" y="680"/>
                      <a:pt x="564" y="678"/>
                      <a:pt x="564" y="676"/>
                    </a:cubicBezTo>
                    <a:cubicBezTo>
                      <a:pt x="1450" y="-159"/>
                      <a:pt x="2821" y="-159"/>
                      <a:pt x="3707" y="676"/>
                    </a:cubicBezTo>
                    <a:lnTo>
                      <a:pt x="70382" y="62684"/>
                    </a:lnTo>
                    <a:cubicBezTo>
                      <a:pt x="70849" y="62983"/>
                      <a:pt x="71211" y="63413"/>
                      <a:pt x="71430" y="639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" name="图形 2217" hidden="1"/>
            <p:cNvGrpSpPr/>
            <p:nvPr/>
          </p:nvGrpSpPr>
          <p:grpSpPr>
            <a:xfrm>
              <a:off x="6931056" y="620140"/>
              <a:ext cx="3886170" cy="3341672"/>
              <a:chOff x="6931056" y="620140"/>
              <a:chExt cx="3886170" cy="3341672"/>
            </a:xfrm>
            <a:grpFill/>
          </p:grpSpPr>
          <p:sp>
            <p:nvSpPr>
              <p:cNvPr id="23" name="MG-任意多边形 22" hidden="1"/>
              <p:cNvSpPr/>
              <p:nvPr>
                <p:custDataLst>
                  <p:tags r:id="rId12"/>
                </p:custDataLst>
              </p:nvPr>
            </p:nvSpPr>
            <p:spPr>
              <a:xfrm>
                <a:off x="7469563" y="3896244"/>
                <a:ext cx="30107" cy="30142"/>
              </a:xfrm>
              <a:custGeom>
                <a:avLst/>
                <a:gdLst>
                  <a:gd name="connsiteX0" fmla="*/ 240 w 30107"/>
                  <a:gd name="connsiteY0" fmla="*/ 18303 h 30142"/>
                  <a:gd name="connsiteX1" fmla="*/ 11746 w 30107"/>
                  <a:gd name="connsiteY1" fmla="*/ 396 h 30142"/>
                  <a:gd name="connsiteX2" fmla="*/ 29653 w 30107"/>
                  <a:gd name="connsiteY2" fmla="*/ 11902 h 30142"/>
                  <a:gd name="connsiteX3" fmla="*/ 18147 w 30107"/>
                  <a:gd name="connsiteY3" fmla="*/ 29809 h 30142"/>
                  <a:gd name="connsiteX4" fmla="*/ 18052 w 30107"/>
                  <a:gd name="connsiteY4" fmla="*/ 29828 h 30142"/>
                  <a:gd name="connsiteX5" fmla="*/ 297 w 30107"/>
                  <a:gd name="connsiteY5" fmla="*/ 18579 h 30142"/>
                  <a:gd name="connsiteX6" fmla="*/ 240 w 30107"/>
                  <a:gd name="connsiteY6" fmla="*/ 18303 h 3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107" h="30142">
                    <a:moveTo>
                      <a:pt x="240" y="18303"/>
                    </a:moveTo>
                    <a:cubicBezTo>
                      <a:pt x="-1532" y="10178"/>
                      <a:pt x="3621" y="2167"/>
                      <a:pt x="11746" y="396"/>
                    </a:cubicBezTo>
                    <a:cubicBezTo>
                      <a:pt x="19871" y="-1366"/>
                      <a:pt x="27882" y="3777"/>
                      <a:pt x="29653" y="11902"/>
                    </a:cubicBezTo>
                    <a:cubicBezTo>
                      <a:pt x="31415" y="20027"/>
                      <a:pt x="26262" y="28037"/>
                      <a:pt x="18147" y="29809"/>
                    </a:cubicBezTo>
                    <a:cubicBezTo>
                      <a:pt x="18118" y="29819"/>
                      <a:pt x="18080" y="29819"/>
                      <a:pt x="18052" y="29828"/>
                    </a:cubicBezTo>
                    <a:cubicBezTo>
                      <a:pt x="10041" y="31628"/>
                      <a:pt x="2097" y="26590"/>
                      <a:pt x="297" y="18579"/>
                    </a:cubicBezTo>
                    <a:cubicBezTo>
                      <a:pt x="278" y="18493"/>
                      <a:pt x="259" y="18398"/>
                      <a:pt x="240" y="18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MG-任意多边形 23" hidden="1"/>
              <p:cNvSpPr/>
              <p:nvPr>
                <p:custDataLst>
                  <p:tags r:id="rId13"/>
                </p:custDataLst>
              </p:nvPr>
            </p:nvSpPr>
            <p:spPr>
              <a:xfrm>
                <a:off x="7293767" y="3719902"/>
                <a:ext cx="32773" cy="32772"/>
              </a:xfrm>
              <a:custGeom>
                <a:avLst/>
                <a:gdLst>
                  <a:gd name="connsiteX0" fmla="*/ 300 w 32773"/>
                  <a:gd name="connsiteY0" fmla="*/ 20052 h 32772"/>
                  <a:gd name="connsiteX1" fmla="*/ 12663 w 32773"/>
                  <a:gd name="connsiteY1" fmla="*/ 459 h 32772"/>
                  <a:gd name="connsiteX2" fmla="*/ 32256 w 32773"/>
                  <a:gd name="connsiteY2" fmla="*/ 12822 h 32772"/>
                  <a:gd name="connsiteX3" fmla="*/ 19892 w 32773"/>
                  <a:gd name="connsiteY3" fmla="*/ 32415 h 32772"/>
                  <a:gd name="connsiteX4" fmla="*/ 19350 w 32773"/>
                  <a:gd name="connsiteY4" fmla="*/ 32530 h 32772"/>
                  <a:gd name="connsiteX5" fmla="*/ 300 w 32773"/>
                  <a:gd name="connsiteY5" fmla="*/ 20052 h 3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773" h="32772">
                    <a:moveTo>
                      <a:pt x="300" y="20052"/>
                    </a:moveTo>
                    <a:cubicBezTo>
                      <a:pt x="-1701" y="11222"/>
                      <a:pt x="3843" y="2450"/>
                      <a:pt x="12663" y="459"/>
                    </a:cubicBezTo>
                    <a:cubicBezTo>
                      <a:pt x="21493" y="-1541"/>
                      <a:pt x="30265" y="3993"/>
                      <a:pt x="32256" y="12822"/>
                    </a:cubicBezTo>
                    <a:cubicBezTo>
                      <a:pt x="34256" y="21642"/>
                      <a:pt x="28722" y="30424"/>
                      <a:pt x="19892" y="32415"/>
                    </a:cubicBezTo>
                    <a:cubicBezTo>
                      <a:pt x="19711" y="32453"/>
                      <a:pt x="19530" y="32491"/>
                      <a:pt x="19350" y="32530"/>
                    </a:cubicBezTo>
                    <a:cubicBezTo>
                      <a:pt x="10672" y="34187"/>
                      <a:pt x="2252" y="28662"/>
                      <a:pt x="300" y="200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MG-任意多边形 24" hidden="1"/>
              <p:cNvSpPr/>
              <p:nvPr>
                <p:custDataLst>
                  <p:tags r:id="rId14"/>
                </p:custDataLst>
              </p:nvPr>
            </p:nvSpPr>
            <p:spPr>
              <a:xfrm>
                <a:off x="7467877" y="3769800"/>
                <a:ext cx="34108" cy="34125"/>
              </a:xfrm>
              <a:custGeom>
                <a:avLst/>
                <a:gdLst>
                  <a:gd name="connsiteX0" fmla="*/ 307 w 34108"/>
                  <a:gd name="connsiteY0" fmla="*/ 20827 h 34125"/>
                  <a:gd name="connsiteX1" fmla="*/ 13223 w 34108"/>
                  <a:gd name="connsiteY1" fmla="*/ 462 h 34125"/>
                  <a:gd name="connsiteX2" fmla="*/ 33587 w 34108"/>
                  <a:gd name="connsiteY2" fmla="*/ 13388 h 34125"/>
                  <a:gd name="connsiteX3" fmla="*/ 20671 w 34108"/>
                  <a:gd name="connsiteY3" fmla="*/ 33742 h 34125"/>
                  <a:gd name="connsiteX4" fmla="*/ 20500 w 34108"/>
                  <a:gd name="connsiteY4" fmla="*/ 33781 h 34125"/>
                  <a:gd name="connsiteX5" fmla="*/ 307 w 34108"/>
                  <a:gd name="connsiteY5" fmla="*/ 20846 h 34125"/>
                  <a:gd name="connsiteX6" fmla="*/ 307 w 34108"/>
                  <a:gd name="connsiteY6" fmla="*/ 20827 h 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8" h="34125">
                    <a:moveTo>
                      <a:pt x="307" y="20827"/>
                    </a:moveTo>
                    <a:cubicBezTo>
                      <a:pt x="-1751" y="11635"/>
                      <a:pt x="4031" y="2520"/>
                      <a:pt x="13223" y="462"/>
                    </a:cubicBezTo>
                    <a:cubicBezTo>
                      <a:pt x="22414" y="-1586"/>
                      <a:pt x="31530" y="4196"/>
                      <a:pt x="33587" y="13388"/>
                    </a:cubicBezTo>
                    <a:cubicBezTo>
                      <a:pt x="35635" y="22570"/>
                      <a:pt x="29853" y="31685"/>
                      <a:pt x="20671" y="33742"/>
                    </a:cubicBezTo>
                    <a:cubicBezTo>
                      <a:pt x="20614" y="33752"/>
                      <a:pt x="20557" y="33771"/>
                      <a:pt x="20500" y="33781"/>
                    </a:cubicBezTo>
                    <a:cubicBezTo>
                      <a:pt x="11356" y="35781"/>
                      <a:pt x="2317" y="29990"/>
                      <a:pt x="307" y="20846"/>
                    </a:cubicBezTo>
                    <a:cubicBezTo>
                      <a:pt x="307" y="20836"/>
                      <a:pt x="307" y="20836"/>
                      <a:pt x="307" y="208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MG-任意多边形 25" hidden="1"/>
              <p:cNvSpPr/>
              <p:nvPr>
                <p:custDataLst>
                  <p:tags r:id="rId15"/>
                </p:custDataLst>
              </p:nvPr>
            </p:nvSpPr>
            <p:spPr>
              <a:xfrm>
                <a:off x="7469458" y="3843108"/>
                <a:ext cx="38102" cy="38012"/>
              </a:xfrm>
              <a:custGeom>
                <a:avLst/>
                <a:gdLst>
                  <a:gd name="connsiteX0" fmla="*/ 249 w 38102"/>
                  <a:gd name="connsiteY0" fmla="*/ 22766 h 38012"/>
                  <a:gd name="connsiteX1" fmla="*/ 15280 w 38102"/>
                  <a:gd name="connsiteY1" fmla="*/ 411 h 38012"/>
                  <a:gd name="connsiteX2" fmla="*/ 37635 w 38102"/>
                  <a:gd name="connsiteY2" fmla="*/ 15441 h 38012"/>
                  <a:gd name="connsiteX3" fmla="*/ 23395 w 38102"/>
                  <a:gd name="connsiteY3" fmla="*/ 37625 h 38012"/>
                  <a:gd name="connsiteX4" fmla="*/ 249 w 38102"/>
                  <a:gd name="connsiteY4" fmla="*/ 22766 h 3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2" h="38012">
                    <a:moveTo>
                      <a:pt x="249" y="22766"/>
                    </a:moveTo>
                    <a:cubicBezTo>
                      <a:pt x="-1770" y="12441"/>
                      <a:pt x="4955" y="2430"/>
                      <a:pt x="15280" y="411"/>
                    </a:cubicBezTo>
                    <a:cubicBezTo>
                      <a:pt x="25605" y="-1618"/>
                      <a:pt x="35616" y="5116"/>
                      <a:pt x="37635" y="15441"/>
                    </a:cubicBezTo>
                    <a:cubicBezTo>
                      <a:pt x="39597" y="25452"/>
                      <a:pt x="33320" y="35244"/>
                      <a:pt x="23395" y="37625"/>
                    </a:cubicBezTo>
                    <a:cubicBezTo>
                      <a:pt x="12908" y="39873"/>
                      <a:pt x="2573" y="33234"/>
                      <a:pt x="249" y="22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MG-任意多边形 26" hidden="1"/>
              <p:cNvSpPr/>
              <p:nvPr>
                <p:custDataLst>
                  <p:tags r:id="rId16"/>
                </p:custDataLst>
              </p:nvPr>
            </p:nvSpPr>
            <p:spPr>
              <a:xfrm>
                <a:off x="9165541" y="3917867"/>
                <a:ext cx="17556" cy="17602"/>
              </a:xfrm>
              <a:custGeom>
                <a:avLst/>
                <a:gdLst>
                  <a:gd name="connsiteX0" fmla="*/ 93 w 17556"/>
                  <a:gd name="connsiteY0" fmla="*/ 10682 h 17602"/>
                  <a:gd name="connsiteX1" fmla="*/ 6808 w 17556"/>
                  <a:gd name="connsiteY1" fmla="*/ 252 h 17602"/>
                  <a:gd name="connsiteX2" fmla="*/ 17238 w 17556"/>
                  <a:gd name="connsiteY2" fmla="*/ 6967 h 17602"/>
                  <a:gd name="connsiteX3" fmla="*/ 10580 w 17556"/>
                  <a:gd name="connsiteY3" fmla="*/ 17425 h 17602"/>
                  <a:gd name="connsiteX4" fmla="*/ 10475 w 17556"/>
                  <a:gd name="connsiteY4" fmla="*/ 17444 h 17602"/>
                  <a:gd name="connsiteX5" fmla="*/ 131 w 17556"/>
                  <a:gd name="connsiteY5" fmla="*/ 10863 h 17602"/>
                  <a:gd name="connsiteX6" fmla="*/ 93 w 17556"/>
                  <a:gd name="connsiteY6" fmla="*/ 10682 h 1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56" h="17602">
                    <a:moveTo>
                      <a:pt x="93" y="10682"/>
                    </a:moveTo>
                    <a:cubicBezTo>
                      <a:pt x="-936" y="5948"/>
                      <a:pt x="2074" y="1280"/>
                      <a:pt x="6808" y="252"/>
                    </a:cubicBezTo>
                    <a:cubicBezTo>
                      <a:pt x="11542" y="-777"/>
                      <a:pt x="16209" y="2233"/>
                      <a:pt x="17238" y="6967"/>
                    </a:cubicBezTo>
                    <a:cubicBezTo>
                      <a:pt x="18286" y="11691"/>
                      <a:pt x="15304" y="16368"/>
                      <a:pt x="10580" y="17425"/>
                    </a:cubicBezTo>
                    <a:cubicBezTo>
                      <a:pt x="10551" y="17425"/>
                      <a:pt x="10513" y="17435"/>
                      <a:pt x="10475" y="17444"/>
                    </a:cubicBezTo>
                    <a:cubicBezTo>
                      <a:pt x="5798" y="18482"/>
                      <a:pt x="1169" y="15539"/>
                      <a:pt x="131" y="10863"/>
                    </a:cubicBezTo>
                    <a:cubicBezTo>
                      <a:pt x="122" y="10805"/>
                      <a:pt x="102" y="10739"/>
                      <a:pt x="93" y="106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MG-任意多边形 27" hidden="1"/>
              <p:cNvSpPr/>
              <p:nvPr>
                <p:custDataLst>
                  <p:tags r:id="rId17"/>
                </p:custDataLst>
              </p:nvPr>
            </p:nvSpPr>
            <p:spPr>
              <a:xfrm>
                <a:off x="7108687" y="3390642"/>
                <a:ext cx="36774" cy="36776"/>
              </a:xfrm>
              <a:custGeom>
                <a:avLst/>
                <a:gdLst>
                  <a:gd name="connsiteX0" fmla="*/ 309 w 36774"/>
                  <a:gd name="connsiteY0" fmla="*/ 22318 h 36776"/>
                  <a:gd name="connsiteX1" fmla="*/ 14397 w 36774"/>
                  <a:gd name="connsiteY1" fmla="*/ 468 h 36776"/>
                  <a:gd name="connsiteX2" fmla="*/ 36247 w 36774"/>
                  <a:gd name="connsiteY2" fmla="*/ 14556 h 36776"/>
                  <a:gd name="connsiteX3" fmla="*/ 22160 w 36774"/>
                  <a:gd name="connsiteY3" fmla="*/ 36406 h 36776"/>
                  <a:gd name="connsiteX4" fmla="*/ 22122 w 36774"/>
                  <a:gd name="connsiteY4" fmla="*/ 36415 h 36776"/>
                  <a:gd name="connsiteX5" fmla="*/ 309 w 36774"/>
                  <a:gd name="connsiteY5" fmla="*/ 22318 h 36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774" h="36776">
                    <a:moveTo>
                      <a:pt x="309" y="22318"/>
                    </a:moveTo>
                    <a:cubicBezTo>
                      <a:pt x="-1834" y="12393"/>
                      <a:pt x="4472" y="2611"/>
                      <a:pt x="14397" y="468"/>
                    </a:cubicBezTo>
                    <a:cubicBezTo>
                      <a:pt x="24322" y="-1675"/>
                      <a:pt x="34104" y="4631"/>
                      <a:pt x="36247" y="14556"/>
                    </a:cubicBezTo>
                    <a:cubicBezTo>
                      <a:pt x="38390" y="24481"/>
                      <a:pt x="32085" y="34263"/>
                      <a:pt x="22160" y="36406"/>
                    </a:cubicBezTo>
                    <a:cubicBezTo>
                      <a:pt x="22150" y="36406"/>
                      <a:pt x="22131" y="36415"/>
                      <a:pt x="22122" y="36415"/>
                    </a:cubicBezTo>
                    <a:cubicBezTo>
                      <a:pt x="12206" y="38540"/>
                      <a:pt x="2452" y="32225"/>
                      <a:pt x="309" y="223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MG-任意多边形 28" hidden="1"/>
              <p:cNvSpPr/>
              <p:nvPr>
                <p:custDataLst>
                  <p:tags r:id="rId18"/>
                </p:custDataLst>
              </p:nvPr>
            </p:nvSpPr>
            <p:spPr>
              <a:xfrm>
                <a:off x="7391881" y="3595055"/>
                <a:ext cx="36201" cy="36184"/>
              </a:xfrm>
              <a:custGeom>
                <a:avLst/>
                <a:gdLst>
                  <a:gd name="connsiteX0" fmla="*/ 294 w 36201"/>
                  <a:gd name="connsiteY0" fmla="*/ 21931 h 36184"/>
                  <a:gd name="connsiteX1" fmla="*/ 14210 w 36201"/>
                  <a:gd name="connsiteY1" fmla="*/ 452 h 36184"/>
                  <a:gd name="connsiteX2" fmla="*/ 35688 w 36201"/>
                  <a:gd name="connsiteY2" fmla="*/ 14368 h 36184"/>
                  <a:gd name="connsiteX3" fmla="*/ 21820 w 36201"/>
                  <a:gd name="connsiteY3" fmla="*/ 35838 h 36184"/>
                  <a:gd name="connsiteX4" fmla="*/ 294 w 36201"/>
                  <a:gd name="connsiteY4" fmla="*/ 21931 h 3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01" h="36184">
                    <a:moveTo>
                      <a:pt x="294" y="21931"/>
                    </a:moveTo>
                    <a:cubicBezTo>
                      <a:pt x="-1792" y="12159"/>
                      <a:pt x="4437" y="2538"/>
                      <a:pt x="14210" y="452"/>
                    </a:cubicBezTo>
                    <a:cubicBezTo>
                      <a:pt x="23982" y="-1633"/>
                      <a:pt x="33603" y="4596"/>
                      <a:pt x="35688" y="14368"/>
                    </a:cubicBezTo>
                    <a:cubicBezTo>
                      <a:pt x="37774" y="24122"/>
                      <a:pt x="31574" y="33723"/>
                      <a:pt x="21820" y="35838"/>
                    </a:cubicBezTo>
                    <a:cubicBezTo>
                      <a:pt x="12047" y="37905"/>
                      <a:pt x="2437" y="31694"/>
                      <a:pt x="294" y="21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MG-任意多边形 29" hidden="1"/>
              <p:cNvSpPr/>
              <p:nvPr>
                <p:custDataLst>
                  <p:tags r:id="rId19"/>
                </p:custDataLst>
              </p:nvPr>
            </p:nvSpPr>
            <p:spPr>
              <a:xfrm>
                <a:off x="7478709" y="3641570"/>
                <a:ext cx="39251" cy="39232"/>
              </a:xfrm>
              <a:custGeom>
                <a:avLst/>
                <a:gdLst>
                  <a:gd name="connsiteX0" fmla="*/ 333 w 39251"/>
                  <a:gd name="connsiteY0" fmla="*/ 23803 h 39232"/>
                  <a:gd name="connsiteX1" fmla="*/ 15392 w 39251"/>
                  <a:gd name="connsiteY1" fmla="*/ 495 h 39232"/>
                  <a:gd name="connsiteX2" fmla="*/ 38700 w 39251"/>
                  <a:gd name="connsiteY2" fmla="*/ 15545 h 39232"/>
                  <a:gd name="connsiteX3" fmla="*/ 23670 w 39251"/>
                  <a:gd name="connsiteY3" fmla="*/ 38852 h 39232"/>
                  <a:gd name="connsiteX4" fmla="*/ 333 w 39251"/>
                  <a:gd name="connsiteY4" fmla="*/ 23803 h 39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51" h="39232">
                    <a:moveTo>
                      <a:pt x="333" y="23803"/>
                    </a:moveTo>
                    <a:cubicBezTo>
                      <a:pt x="-1943" y="13211"/>
                      <a:pt x="4791" y="2772"/>
                      <a:pt x="15392" y="495"/>
                    </a:cubicBezTo>
                    <a:cubicBezTo>
                      <a:pt x="25984" y="-1791"/>
                      <a:pt x="36424" y="4953"/>
                      <a:pt x="38700" y="15545"/>
                    </a:cubicBezTo>
                    <a:cubicBezTo>
                      <a:pt x="40977" y="26137"/>
                      <a:pt x="34252" y="36557"/>
                      <a:pt x="23670" y="38852"/>
                    </a:cubicBezTo>
                    <a:cubicBezTo>
                      <a:pt x="13078" y="41091"/>
                      <a:pt x="2658" y="34376"/>
                      <a:pt x="333" y="238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MG-任意多边形 30" hidden="1"/>
              <p:cNvSpPr/>
              <p:nvPr>
                <p:custDataLst>
                  <p:tags r:id="rId20"/>
                </p:custDataLst>
              </p:nvPr>
            </p:nvSpPr>
            <p:spPr>
              <a:xfrm>
                <a:off x="7023186" y="3824882"/>
                <a:ext cx="52020" cy="52017"/>
              </a:xfrm>
              <a:custGeom>
                <a:avLst/>
                <a:gdLst>
                  <a:gd name="connsiteX0" fmla="*/ 466 w 52020"/>
                  <a:gd name="connsiteY0" fmla="*/ 31467 h 52017"/>
                  <a:gd name="connsiteX1" fmla="*/ 20497 w 52020"/>
                  <a:gd name="connsiteY1" fmla="*/ 625 h 52017"/>
                  <a:gd name="connsiteX2" fmla="*/ 51339 w 52020"/>
                  <a:gd name="connsiteY2" fmla="*/ 20656 h 52017"/>
                  <a:gd name="connsiteX3" fmla="*/ 31422 w 52020"/>
                  <a:gd name="connsiteY3" fmla="*/ 51470 h 52017"/>
                  <a:gd name="connsiteX4" fmla="*/ 495 w 52020"/>
                  <a:gd name="connsiteY4" fmla="*/ 31581 h 52017"/>
                  <a:gd name="connsiteX5" fmla="*/ 466 w 52020"/>
                  <a:gd name="connsiteY5" fmla="*/ 31467 h 5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020" h="52017">
                    <a:moveTo>
                      <a:pt x="466" y="31467"/>
                    </a:moveTo>
                    <a:cubicBezTo>
                      <a:pt x="-2525" y="17418"/>
                      <a:pt x="6448" y="3616"/>
                      <a:pt x="20497" y="625"/>
                    </a:cubicBezTo>
                    <a:cubicBezTo>
                      <a:pt x="34537" y="-2366"/>
                      <a:pt x="48348" y="6607"/>
                      <a:pt x="51339" y="20656"/>
                    </a:cubicBezTo>
                    <a:cubicBezTo>
                      <a:pt x="54311" y="34658"/>
                      <a:pt x="45415" y="48431"/>
                      <a:pt x="31422" y="51470"/>
                    </a:cubicBezTo>
                    <a:cubicBezTo>
                      <a:pt x="17392" y="54518"/>
                      <a:pt x="3543" y="45612"/>
                      <a:pt x="495" y="31581"/>
                    </a:cubicBezTo>
                    <a:cubicBezTo>
                      <a:pt x="485" y="31543"/>
                      <a:pt x="476" y="31505"/>
                      <a:pt x="466" y="3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MG-任意多边形 31" hidden="1"/>
              <p:cNvSpPr/>
              <p:nvPr>
                <p:custDataLst>
                  <p:tags r:id="rId21"/>
                </p:custDataLst>
              </p:nvPr>
            </p:nvSpPr>
            <p:spPr>
              <a:xfrm>
                <a:off x="8069569" y="3828982"/>
                <a:ext cx="36774" cy="36793"/>
              </a:xfrm>
              <a:custGeom>
                <a:avLst/>
                <a:gdLst>
                  <a:gd name="connsiteX0" fmla="*/ 309 w 36774"/>
                  <a:gd name="connsiteY0" fmla="*/ 22319 h 36793"/>
                  <a:gd name="connsiteX1" fmla="*/ 14397 w 36774"/>
                  <a:gd name="connsiteY1" fmla="*/ 468 h 36793"/>
                  <a:gd name="connsiteX2" fmla="*/ 36247 w 36774"/>
                  <a:gd name="connsiteY2" fmla="*/ 14556 h 36793"/>
                  <a:gd name="connsiteX3" fmla="*/ 22160 w 36774"/>
                  <a:gd name="connsiteY3" fmla="*/ 36406 h 36793"/>
                  <a:gd name="connsiteX4" fmla="*/ 22122 w 36774"/>
                  <a:gd name="connsiteY4" fmla="*/ 36416 h 36793"/>
                  <a:gd name="connsiteX5" fmla="*/ 338 w 36774"/>
                  <a:gd name="connsiteY5" fmla="*/ 22471 h 36793"/>
                  <a:gd name="connsiteX6" fmla="*/ 309 w 36774"/>
                  <a:gd name="connsiteY6" fmla="*/ 22319 h 36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774" h="36793">
                    <a:moveTo>
                      <a:pt x="309" y="22319"/>
                    </a:moveTo>
                    <a:cubicBezTo>
                      <a:pt x="-1834" y="12394"/>
                      <a:pt x="4472" y="2611"/>
                      <a:pt x="14397" y="468"/>
                    </a:cubicBezTo>
                    <a:cubicBezTo>
                      <a:pt x="24322" y="-1675"/>
                      <a:pt x="34104" y="4631"/>
                      <a:pt x="36247" y="14556"/>
                    </a:cubicBezTo>
                    <a:cubicBezTo>
                      <a:pt x="38390" y="24481"/>
                      <a:pt x="32085" y="34263"/>
                      <a:pt x="22160" y="36406"/>
                    </a:cubicBezTo>
                    <a:cubicBezTo>
                      <a:pt x="22150" y="36406"/>
                      <a:pt x="22131" y="36416"/>
                      <a:pt x="22122" y="36416"/>
                    </a:cubicBezTo>
                    <a:cubicBezTo>
                      <a:pt x="12254" y="38578"/>
                      <a:pt x="2500" y="32329"/>
                      <a:pt x="338" y="22471"/>
                    </a:cubicBezTo>
                    <a:cubicBezTo>
                      <a:pt x="328" y="22414"/>
                      <a:pt x="319" y="22366"/>
                      <a:pt x="309" y="223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MG-任意多边形 32" hidden="1"/>
              <p:cNvSpPr/>
              <p:nvPr>
                <p:custDataLst>
                  <p:tags r:id="rId22"/>
                </p:custDataLst>
              </p:nvPr>
            </p:nvSpPr>
            <p:spPr>
              <a:xfrm>
                <a:off x="7064185" y="3185777"/>
                <a:ext cx="38976" cy="38976"/>
              </a:xfrm>
              <a:custGeom>
                <a:avLst/>
                <a:gdLst>
                  <a:gd name="connsiteX0" fmla="*/ 329 w 38976"/>
                  <a:gd name="connsiteY0" fmla="*/ 23634 h 38976"/>
                  <a:gd name="connsiteX1" fmla="*/ 15284 w 38976"/>
                  <a:gd name="connsiteY1" fmla="*/ 488 h 38976"/>
                  <a:gd name="connsiteX2" fmla="*/ 38429 w 38976"/>
                  <a:gd name="connsiteY2" fmla="*/ 15443 h 38976"/>
                  <a:gd name="connsiteX3" fmla="*/ 23475 w 38976"/>
                  <a:gd name="connsiteY3" fmla="*/ 38588 h 38976"/>
                  <a:gd name="connsiteX4" fmla="*/ 329 w 38976"/>
                  <a:gd name="connsiteY4" fmla="*/ 23634 h 38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6" h="38976">
                    <a:moveTo>
                      <a:pt x="329" y="23634"/>
                    </a:moveTo>
                    <a:cubicBezTo>
                      <a:pt x="-1928" y="13109"/>
                      <a:pt x="4759" y="2746"/>
                      <a:pt x="15284" y="488"/>
                    </a:cubicBezTo>
                    <a:cubicBezTo>
                      <a:pt x="25809" y="-1769"/>
                      <a:pt x="36172" y="4917"/>
                      <a:pt x="38429" y="15443"/>
                    </a:cubicBezTo>
                    <a:cubicBezTo>
                      <a:pt x="40687" y="25968"/>
                      <a:pt x="34000" y="36331"/>
                      <a:pt x="23475" y="38588"/>
                    </a:cubicBezTo>
                    <a:cubicBezTo>
                      <a:pt x="12950" y="40846"/>
                      <a:pt x="2587" y="34159"/>
                      <a:pt x="329" y="236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MG-任意多边形 33" hidden="1"/>
              <p:cNvSpPr/>
              <p:nvPr>
                <p:custDataLst>
                  <p:tags r:id="rId23"/>
                </p:custDataLst>
              </p:nvPr>
            </p:nvSpPr>
            <p:spPr>
              <a:xfrm>
                <a:off x="7238180" y="3224740"/>
                <a:ext cx="40204" cy="40201"/>
              </a:xfrm>
              <a:custGeom>
                <a:avLst/>
                <a:gdLst>
                  <a:gd name="connsiteX0" fmla="*/ 166 w 40204"/>
                  <a:gd name="connsiteY0" fmla="*/ 23438 h 40201"/>
                  <a:gd name="connsiteX1" fmla="*/ 16711 w 40204"/>
                  <a:gd name="connsiteY1" fmla="*/ 321 h 40201"/>
                  <a:gd name="connsiteX2" fmla="*/ 39409 w 40204"/>
                  <a:gd name="connsiteY2" fmla="*/ 14961 h 40201"/>
                  <a:gd name="connsiteX3" fmla="*/ 25188 w 40204"/>
                  <a:gd name="connsiteY3" fmla="*/ 39564 h 40201"/>
                  <a:gd name="connsiteX4" fmla="*/ 575 w 40204"/>
                  <a:gd name="connsiteY4" fmla="*/ 25343 h 40201"/>
                  <a:gd name="connsiteX5" fmla="*/ 166 w 40204"/>
                  <a:gd name="connsiteY5" fmla="*/ 23438 h 4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204" h="40201">
                    <a:moveTo>
                      <a:pt x="166" y="23438"/>
                    </a:moveTo>
                    <a:cubicBezTo>
                      <a:pt x="-1653" y="12485"/>
                      <a:pt x="5757" y="2140"/>
                      <a:pt x="16711" y="321"/>
                    </a:cubicBezTo>
                    <a:cubicBezTo>
                      <a:pt x="26912" y="-1365"/>
                      <a:pt x="36732" y="4969"/>
                      <a:pt x="39409" y="14961"/>
                    </a:cubicBezTo>
                    <a:cubicBezTo>
                      <a:pt x="42276" y="25686"/>
                      <a:pt x="35904" y="36697"/>
                      <a:pt x="25188" y="39564"/>
                    </a:cubicBezTo>
                    <a:cubicBezTo>
                      <a:pt x="14463" y="42431"/>
                      <a:pt x="3443" y="36068"/>
                      <a:pt x="575" y="25343"/>
                    </a:cubicBezTo>
                    <a:cubicBezTo>
                      <a:pt x="413" y="24715"/>
                      <a:pt x="271" y="24076"/>
                      <a:pt x="166" y="234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MG-任意多边形 34" hidden="1"/>
              <p:cNvSpPr/>
              <p:nvPr>
                <p:custDataLst>
                  <p:tags r:id="rId24"/>
                </p:custDataLst>
              </p:nvPr>
            </p:nvSpPr>
            <p:spPr>
              <a:xfrm>
                <a:off x="7332357" y="3399874"/>
                <a:ext cx="43251" cy="43251"/>
              </a:xfrm>
              <a:custGeom>
                <a:avLst/>
                <a:gdLst>
                  <a:gd name="connsiteX0" fmla="*/ 381 w 43251"/>
                  <a:gd name="connsiteY0" fmla="*/ 26231 h 43251"/>
                  <a:gd name="connsiteX1" fmla="*/ 16964 w 43251"/>
                  <a:gd name="connsiteY1" fmla="*/ 542 h 43251"/>
                  <a:gd name="connsiteX2" fmla="*/ 42653 w 43251"/>
                  <a:gd name="connsiteY2" fmla="*/ 17116 h 43251"/>
                  <a:gd name="connsiteX3" fmla="*/ 26098 w 43251"/>
                  <a:gd name="connsiteY3" fmla="*/ 42805 h 43251"/>
                  <a:gd name="connsiteX4" fmla="*/ 390 w 43251"/>
                  <a:gd name="connsiteY4" fmla="*/ 26260 h 43251"/>
                  <a:gd name="connsiteX5" fmla="*/ 381 w 43251"/>
                  <a:gd name="connsiteY5" fmla="*/ 26231 h 43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51" h="43251">
                    <a:moveTo>
                      <a:pt x="381" y="26231"/>
                    </a:moveTo>
                    <a:cubicBezTo>
                      <a:pt x="-2134" y="14554"/>
                      <a:pt x="5286" y="3057"/>
                      <a:pt x="16964" y="542"/>
                    </a:cubicBezTo>
                    <a:cubicBezTo>
                      <a:pt x="28632" y="-1982"/>
                      <a:pt x="40138" y="5448"/>
                      <a:pt x="42653" y="17116"/>
                    </a:cubicBezTo>
                    <a:cubicBezTo>
                      <a:pt x="45167" y="28784"/>
                      <a:pt x="37757" y="40281"/>
                      <a:pt x="26098" y="42805"/>
                    </a:cubicBezTo>
                    <a:cubicBezTo>
                      <a:pt x="14430" y="45339"/>
                      <a:pt x="2914" y="37928"/>
                      <a:pt x="390" y="26260"/>
                    </a:cubicBezTo>
                    <a:cubicBezTo>
                      <a:pt x="381" y="26250"/>
                      <a:pt x="381" y="26241"/>
                      <a:pt x="381" y="262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MG-任意多边形 35" hidden="1"/>
              <p:cNvSpPr/>
              <p:nvPr>
                <p:custDataLst>
                  <p:tags r:id="rId25"/>
                </p:custDataLst>
              </p:nvPr>
            </p:nvSpPr>
            <p:spPr>
              <a:xfrm rot="-1405199">
                <a:off x="6943140" y="3270773"/>
                <a:ext cx="54863" cy="54863"/>
              </a:xfrm>
              <a:custGeom>
                <a:avLst/>
                <a:gdLst>
                  <a:gd name="connsiteX0" fmla="*/ 54755 w 54863"/>
                  <a:gd name="connsiteY0" fmla="*/ 27482 h 54863"/>
                  <a:gd name="connsiteX1" fmla="*/ 27323 w 54863"/>
                  <a:gd name="connsiteY1" fmla="*/ 54914 h 54863"/>
                  <a:gd name="connsiteX2" fmla="*/ -109 w 54863"/>
                  <a:gd name="connsiteY2" fmla="*/ 27482 h 54863"/>
                  <a:gd name="connsiteX3" fmla="*/ 27323 w 54863"/>
                  <a:gd name="connsiteY3" fmla="*/ 50 h 54863"/>
                  <a:gd name="connsiteX4" fmla="*/ 54755 w 54863"/>
                  <a:gd name="connsiteY4" fmla="*/ 27482 h 5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863" h="54863">
                    <a:moveTo>
                      <a:pt x="54755" y="27482"/>
                    </a:moveTo>
                    <a:cubicBezTo>
                      <a:pt x="54755" y="42632"/>
                      <a:pt x="42473" y="54914"/>
                      <a:pt x="27323" y="54914"/>
                    </a:cubicBezTo>
                    <a:cubicBezTo>
                      <a:pt x="12173" y="54914"/>
                      <a:pt x="-109" y="42632"/>
                      <a:pt x="-109" y="27482"/>
                    </a:cubicBezTo>
                    <a:cubicBezTo>
                      <a:pt x="-109" y="12332"/>
                      <a:pt x="12173" y="50"/>
                      <a:pt x="27323" y="50"/>
                    </a:cubicBezTo>
                    <a:cubicBezTo>
                      <a:pt x="42473" y="50"/>
                      <a:pt x="54755" y="12332"/>
                      <a:pt x="54755" y="27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MG-任意多边形 36" hidden="1"/>
              <p:cNvSpPr/>
              <p:nvPr>
                <p:custDataLst>
                  <p:tags r:id="rId26"/>
                </p:custDataLst>
              </p:nvPr>
            </p:nvSpPr>
            <p:spPr>
              <a:xfrm>
                <a:off x="7932432" y="3639046"/>
                <a:ext cx="43251" cy="43232"/>
              </a:xfrm>
              <a:custGeom>
                <a:avLst/>
                <a:gdLst>
                  <a:gd name="connsiteX0" fmla="*/ 381 w 43251"/>
                  <a:gd name="connsiteY0" fmla="*/ 26231 h 43232"/>
                  <a:gd name="connsiteX1" fmla="*/ 16964 w 43251"/>
                  <a:gd name="connsiteY1" fmla="*/ 542 h 43232"/>
                  <a:gd name="connsiteX2" fmla="*/ 42653 w 43251"/>
                  <a:gd name="connsiteY2" fmla="*/ 17116 h 43232"/>
                  <a:gd name="connsiteX3" fmla="*/ 26098 w 43251"/>
                  <a:gd name="connsiteY3" fmla="*/ 42805 h 43232"/>
                  <a:gd name="connsiteX4" fmla="*/ 381 w 43251"/>
                  <a:gd name="connsiteY4" fmla="*/ 26231 h 4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51" h="43232">
                    <a:moveTo>
                      <a:pt x="381" y="26231"/>
                    </a:moveTo>
                    <a:cubicBezTo>
                      <a:pt x="-2134" y="14554"/>
                      <a:pt x="5286" y="3057"/>
                      <a:pt x="16964" y="542"/>
                    </a:cubicBezTo>
                    <a:cubicBezTo>
                      <a:pt x="28632" y="-1982"/>
                      <a:pt x="40138" y="5448"/>
                      <a:pt x="42653" y="17116"/>
                    </a:cubicBezTo>
                    <a:cubicBezTo>
                      <a:pt x="45167" y="28784"/>
                      <a:pt x="37757" y="40281"/>
                      <a:pt x="26098" y="42805"/>
                    </a:cubicBezTo>
                    <a:cubicBezTo>
                      <a:pt x="14430" y="45281"/>
                      <a:pt x="2943" y="37880"/>
                      <a:pt x="381" y="262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MG-任意多边形 37" hidden="1"/>
              <p:cNvSpPr/>
              <p:nvPr>
                <p:custDataLst>
                  <p:tags r:id="rId27"/>
                </p:custDataLst>
              </p:nvPr>
            </p:nvSpPr>
            <p:spPr>
              <a:xfrm>
                <a:off x="7313039" y="3730544"/>
                <a:ext cx="65353" cy="65376"/>
              </a:xfrm>
              <a:custGeom>
                <a:avLst/>
                <a:gdLst>
                  <a:gd name="connsiteX0" fmla="*/ 650 w 65353"/>
                  <a:gd name="connsiteY0" fmla="*/ 39699 h 65376"/>
                  <a:gd name="connsiteX1" fmla="*/ 25596 w 65353"/>
                  <a:gd name="connsiteY1" fmla="*/ 808 h 65376"/>
                  <a:gd name="connsiteX2" fmla="*/ 64486 w 65353"/>
                  <a:gd name="connsiteY2" fmla="*/ 25764 h 65376"/>
                  <a:gd name="connsiteX3" fmla="*/ 39540 w 65353"/>
                  <a:gd name="connsiteY3" fmla="*/ 64645 h 65376"/>
                  <a:gd name="connsiteX4" fmla="*/ 39512 w 65353"/>
                  <a:gd name="connsiteY4" fmla="*/ 64655 h 65376"/>
                  <a:gd name="connsiteX5" fmla="*/ 688 w 65353"/>
                  <a:gd name="connsiteY5" fmla="*/ 39861 h 65376"/>
                  <a:gd name="connsiteX6" fmla="*/ 650 w 65353"/>
                  <a:gd name="connsiteY6" fmla="*/ 39699 h 65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353" h="65376">
                    <a:moveTo>
                      <a:pt x="650" y="39699"/>
                    </a:moveTo>
                    <a:cubicBezTo>
                      <a:pt x="-3199" y="22068"/>
                      <a:pt x="7974" y="4657"/>
                      <a:pt x="25596" y="808"/>
                    </a:cubicBezTo>
                    <a:cubicBezTo>
                      <a:pt x="43226" y="-3040"/>
                      <a:pt x="60638" y="8133"/>
                      <a:pt x="64486" y="25764"/>
                    </a:cubicBezTo>
                    <a:cubicBezTo>
                      <a:pt x="68334" y="43385"/>
                      <a:pt x="57161" y="60797"/>
                      <a:pt x="39540" y="64645"/>
                    </a:cubicBezTo>
                    <a:cubicBezTo>
                      <a:pt x="39531" y="64655"/>
                      <a:pt x="39521" y="64655"/>
                      <a:pt x="39512" y="64655"/>
                    </a:cubicBezTo>
                    <a:cubicBezTo>
                      <a:pt x="21947" y="68531"/>
                      <a:pt x="4555" y="57425"/>
                      <a:pt x="688" y="39861"/>
                    </a:cubicBezTo>
                    <a:cubicBezTo>
                      <a:pt x="669" y="39804"/>
                      <a:pt x="659" y="39756"/>
                      <a:pt x="650" y="396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MG-任意多边形 38" hidden="1"/>
              <p:cNvSpPr/>
              <p:nvPr>
                <p:custDataLst>
                  <p:tags r:id="rId28"/>
                </p:custDataLst>
              </p:nvPr>
            </p:nvSpPr>
            <p:spPr>
              <a:xfrm>
                <a:off x="7663454" y="3819051"/>
                <a:ext cx="67829" cy="67846"/>
              </a:xfrm>
              <a:custGeom>
                <a:avLst/>
                <a:gdLst>
                  <a:gd name="connsiteX0" fmla="*/ 659 w 67829"/>
                  <a:gd name="connsiteY0" fmla="*/ 41108 h 67846"/>
                  <a:gd name="connsiteX1" fmla="*/ 26662 w 67829"/>
                  <a:gd name="connsiteY1" fmla="*/ 818 h 67846"/>
                  <a:gd name="connsiteX2" fmla="*/ 66953 w 67829"/>
                  <a:gd name="connsiteY2" fmla="*/ 26821 h 67846"/>
                  <a:gd name="connsiteX3" fmla="*/ 40950 w 67829"/>
                  <a:gd name="connsiteY3" fmla="*/ 67111 h 67846"/>
                  <a:gd name="connsiteX4" fmla="*/ 40950 w 67829"/>
                  <a:gd name="connsiteY4" fmla="*/ 67111 h 67846"/>
                  <a:gd name="connsiteX5" fmla="*/ 697 w 67829"/>
                  <a:gd name="connsiteY5" fmla="*/ 41289 h 67846"/>
                  <a:gd name="connsiteX6" fmla="*/ 659 w 67829"/>
                  <a:gd name="connsiteY6" fmla="*/ 41108 h 6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829" h="67846">
                    <a:moveTo>
                      <a:pt x="659" y="41108"/>
                    </a:moveTo>
                    <a:cubicBezTo>
                      <a:pt x="-3285" y="22801"/>
                      <a:pt x="8355" y="4761"/>
                      <a:pt x="26662" y="818"/>
                    </a:cubicBezTo>
                    <a:cubicBezTo>
                      <a:pt x="44969" y="-3126"/>
                      <a:pt x="63009" y="8514"/>
                      <a:pt x="66953" y="26821"/>
                    </a:cubicBezTo>
                    <a:cubicBezTo>
                      <a:pt x="70896" y="45128"/>
                      <a:pt x="59257" y="63168"/>
                      <a:pt x="40950" y="67111"/>
                    </a:cubicBezTo>
                    <a:cubicBezTo>
                      <a:pt x="40950" y="67111"/>
                      <a:pt x="40950" y="67111"/>
                      <a:pt x="40950" y="67111"/>
                    </a:cubicBezTo>
                    <a:cubicBezTo>
                      <a:pt x="22709" y="71093"/>
                      <a:pt x="4688" y="59539"/>
                      <a:pt x="697" y="41289"/>
                    </a:cubicBezTo>
                    <a:cubicBezTo>
                      <a:pt x="687" y="41232"/>
                      <a:pt x="668" y="41165"/>
                      <a:pt x="659" y="411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MG-任意多边形 39" hidden="1"/>
              <p:cNvSpPr/>
              <p:nvPr>
                <p:custDataLst>
                  <p:tags r:id="rId29"/>
                </p:custDataLst>
              </p:nvPr>
            </p:nvSpPr>
            <p:spPr>
              <a:xfrm>
                <a:off x="7027755" y="2962705"/>
                <a:ext cx="39820" cy="39824"/>
              </a:xfrm>
              <a:custGeom>
                <a:avLst/>
                <a:gdLst>
                  <a:gd name="connsiteX0" fmla="*/ 184 w 39820"/>
                  <a:gd name="connsiteY0" fmla="*/ 23345 h 39824"/>
                  <a:gd name="connsiteX1" fmla="*/ 16424 w 39820"/>
                  <a:gd name="connsiteY1" fmla="*/ 342 h 39824"/>
                  <a:gd name="connsiteX2" fmla="*/ 39046 w 39820"/>
                  <a:gd name="connsiteY2" fmla="*/ 14868 h 39824"/>
                  <a:gd name="connsiteX3" fmla="*/ 24901 w 39820"/>
                  <a:gd name="connsiteY3" fmla="*/ 39204 h 39824"/>
                  <a:gd name="connsiteX4" fmla="*/ 555 w 39820"/>
                  <a:gd name="connsiteY4" fmla="*/ 25059 h 39824"/>
                  <a:gd name="connsiteX5" fmla="*/ 184 w 39820"/>
                  <a:gd name="connsiteY5" fmla="*/ 23345 h 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20" h="39824">
                    <a:moveTo>
                      <a:pt x="184" y="23345"/>
                    </a:moveTo>
                    <a:cubicBezTo>
                      <a:pt x="-1683" y="12515"/>
                      <a:pt x="5584" y="2209"/>
                      <a:pt x="16424" y="342"/>
                    </a:cubicBezTo>
                    <a:cubicBezTo>
                      <a:pt x="26587" y="-1411"/>
                      <a:pt x="36407" y="4895"/>
                      <a:pt x="39046" y="14868"/>
                    </a:cubicBezTo>
                    <a:cubicBezTo>
                      <a:pt x="41855" y="25497"/>
                      <a:pt x="35521" y="36394"/>
                      <a:pt x="24901" y="39204"/>
                    </a:cubicBezTo>
                    <a:cubicBezTo>
                      <a:pt x="14271" y="42023"/>
                      <a:pt x="3374" y="35689"/>
                      <a:pt x="555" y="25059"/>
                    </a:cubicBezTo>
                    <a:cubicBezTo>
                      <a:pt x="412" y="24497"/>
                      <a:pt x="279" y="23926"/>
                      <a:pt x="184" y="233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MG-任意多边形 40" hidden="1"/>
              <p:cNvSpPr/>
              <p:nvPr>
                <p:custDataLst>
                  <p:tags r:id="rId30"/>
                </p:custDataLst>
              </p:nvPr>
            </p:nvSpPr>
            <p:spPr>
              <a:xfrm>
                <a:off x="7263600" y="3009993"/>
                <a:ext cx="41157" cy="41157"/>
              </a:xfrm>
              <a:custGeom>
                <a:avLst/>
                <a:gdLst>
                  <a:gd name="connsiteX0" fmla="*/ 368 w 41157"/>
                  <a:gd name="connsiteY0" fmla="*/ 25015 h 41157"/>
                  <a:gd name="connsiteX1" fmla="*/ 16084 w 41157"/>
                  <a:gd name="connsiteY1" fmla="*/ 527 h 41157"/>
                  <a:gd name="connsiteX2" fmla="*/ 40573 w 41157"/>
                  <a:gd name="connsiteY2" fmla="*/ 16243 h 41157"/>
                  <a:gd name="connsiteX3" fmla="*/ 24856 w 41157"/>
                  <a:gd name="connsiteY3" fmla="*/ 40732 h 41157"/>
                  <a:gd name="connsiteX4" fmla="*/ 24847 w 41157"/>
                  <a:gd name="connsiteY4" fmla="*/ 40732 h 41157"/>
                  <a:gd name="connsiteX5" fmla="*/ 368 w 41157"/>
                  <a:gd name="connsiteY5" fmla="*/ 25015 h 4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57" h="41157">
                    <a:moveTo>
                      <a:pt x="368" y="25015"/>
                    </a:moveTo>
                    <a:cubicBezTo>
                      <a:pt x="-2052" y="13909"/>
                      <a:pt x="4978" y="2946"/>
                      <a:pt x="16084" y="527"/>
                    </a:cubicBezTo>
                    <a:cubicBezTo>
                      <a:pt x="27181" y="-1893"/>
                      <a:pt x="38144" y="5137"/>
                      <a:pt x="40573" y="16243"/>
                    </a:cubicBezTo>
                    <a:cubicBezTo>
                      <a:pt x="42992" y="27339"/>
                      <a:pt x="35953" y="38303"/>
                      <a:pt x="24856" y="40732"/>
                    </a:cubicBezTo>
                    <a:cubicBezTo>
                      <a:pt x="24856" y="40732"/>
                      <a:pt x="24847" y="40732"/>
                      <a:pt x="24847" y="40732"/>
                    </a:cubicBezTo>
                    <a:cubicBezTo>
                      <a:pt x="13750" y="43151"/>
                      <a:pt x="2787" y="36112"/>
                      <a:pt x="368" y="250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MG-任意多边形 41" hidden="1"/>
              <p:cNvSpPr/>
              <p:nvPr>
                <p:custDataLst>
                  <p:tags r:id="rId31"/>
                </p:custDataLst>
              </p:nvPr>
            </p:nvSpPr>
            <p:spPr>
              <a:xfrm>
                <a:off x="7280301" y="3028066"/>
                <a:ext cx="47065" cy="47043"/>
              </a:xfrm>
              <a:custGeom>
                <a:avLst/>
                <a:gdLst>
                  <a:gd name="connsiteX0" fmla="*/ 430 w 47065"/>
                  <a:gd name="connsiteY0" fmla="*/ 28564 h 47043"/>
                  <a:gd name="connsiteX1" fmla="*/ 18442 w 47065"/>
                  <a:gd name="connsiteY1" fmla="*/ 589 h 47043"/>
                  <a:gd name="connsiteX2" fmla="*/ 46417 w 47065"/>
                  <a:gd name="connsiteY2" fmla="*/ 18591 h 47043"/>
                  <a:gd name="connsiteX3" fmla="*/ 28434 w 47065"/>
                  <a:gd name="connsiteY3" fmla="*/ 46566 h 47043"/>
                  <a:gd name="connsiteX4" fmla="*/ 430 w 47065"/>
                  <a:gd name="connsiteY4" fmla="*/ 28564 h 4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065" h="47043">
                    <a:moveTo>
                      <a:pt x="430" y="28564"/>
                    </a:moveTo>
                    <a:cubicBezTo>
                      <a:pt x="-2322" y="15867"/>
                      <a:pt x="5736" y="3342"/>
                      <a:pt x="18442" y="589"/>
                    </a:cubicBezTo>
                    <a:cubicBezTo>
                      <a:pt x="31139" y="-2164"/>
                      <a:pt x="43664" y="5895"/>
                      <a:pt x="46417" y="18591"/>
                    </a:cubicBezTo>
                    <a:cubicBezTo>
                      <a:pt x="49170" y="31279"/>
                      <a:pt x="41121" y="43804"/>
                      <a:pt x="28434" y="46566"/>
                    </a:cubicBezTo>
                    <a:cubicBezTo>
                      <a:pt x="15737" y="49281"/>
                      <a:pt x="3231" y="41242"/>
                      <a:pt x="430" y="285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MG-任意多边形 42" hidden="1"/>
              <p:cNvSpPr/>
              <p:nvPr>
                <p:custDataLst>
                  <p:tags r:id="rId32"/>
                </p:custDataLst>
              </p:nvPr>
            </p:nvSpPr>
            <p:spPr>
              <a:xfrm>
                <a:off x="6931056" y="3069054"/>
                <a:ext cx="60021" cy="60020"/>
              </a:xfrm>
              <a:custGeom>
                <a:avLst/>
                <a:gdLst>
                  <a:gd name="connsiteX0" fmla="*/ 584 w 60021"/>
                  <a:gd name="connsiteY0" fmla="*/ 36439 h 60020"/>
                  <a:gd name="connsiteX1" fmla="*/ 23520 w 60021"/>
                  <a:gd name="connsiteY1" fmla="*/ 740 h 60020"/>
                  <a:gd name="connsiteX2" fmla="*/ 59220 w 60021"/>
                  <a:gd name="connsiteY2" fmla="*/ 23685 h 60020"/>
                  <a:gd name="connsiteX3" fmla="*/ 36284 w 60021"/>
                  <a:gd name="connsiteY3" fmla="*/ 59375 h 60020"/>
                  <a:gd name="connsiteX4" fmla="*/ 36207 w 60021"/>
                  <a:gd name="connsiteY4" fmla="*/ 59395 h 60020"/>
                  <a:gd name="connsiteX5" fmla="*/ 584 w 60021"/>
                  <a:gd name="connsiteY5" fmla="*/ 36439 h 6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021" h="60020">
                    <a:moveTo>
                      <a:pt x="584" y="36439"/>
                    </a:moveTo>
                    <a:cubicBezTo>
                      <a:pt x="-2940" y="20247"/>
                      <a:pt x="7328" y="4264"/>
                      <a:pt x="23520" y="740"/>
                    </a:cubicBezTo>
                    <a:cubicBezTo>
                      <a:pt x="39713" y="-2775"/>
                      <a:pt x="55696" y="7493"/>
                      <a:pt x="59220" y="23685"/>
                    </a:cubicBezTo>
                    <a:cubicBezTo>
                      <a:pt x="62744" y="39878"/>
                      <a:pt x="52476" y="55851"/>
                      <a:pt x="36284" y="59375"/>
                    </a:cubicBezTo>
                    <a:cubicBezTo>
                      <a:pt x="36255" y="59385"/>
                      <a:pt x="36236" y="59385"/>
                      <a:pt x="36207" y="59395"/>
                    </a:cubicBezTo>
                    <a:cubicBezTo>
                      <a:pt x="20034" y="62871"/>
                      <a:pt x="4099" y="52603"/>
                      <a:pt x="584" y="364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MG-任意多边形 43" hidden="1"/>
              <p:cNvSpPr/>
              <p:nvPr>
                <p:custDataLst>
                  <p:tags r:id="rId33"/>
                </p:custDataLst>
              </p:nvPr>
            </p:nvSpPr>
            <p:spPr>
              <a:xfrm>
                <a:off x="7884800" y="3323679"/>
                <a:ext cx="44200" cy="44210"/>
              </a:xfrm>
              <a:custGeom>
                <a:avLst/>
                <a:gdLst>
                  <a:gd name="connsiteX0" fmla="*/ 388 w 44200"/>
                  <a:gd name="connsiteY0" fmla="*/ 26798 h 44210"/>
                  <a:gd name="connsiteX1" fmla="*/ 17353 w 44200"/>
                  <a:gd name="connsiteY1" fmla="*/ 547 h 44210"/>
                  <a:gd name="connsiteX2" fmla="*/ 43594 w 44200"/>
                  <a:gd name="connsiteY2" fmla="*/ 17511 h 44210"/>
                  <a:gd name="connsiteX3" fmla="*/ 26677 w 44200"/>
                  <a:gd name="connsiteY3" fmla="*/ 43752 h 44210"/>
                  <a:gd name="connsiteX4" fmla="*/ 398 w 44200"/>
                  <a:gd name="connsiteY4" fmla="*/ 26836 h 44210"/>
                  <a:gd name="connsiteX5" fmla="*/ 388 w 44200"/>
                  <a:gd name="connsiteY5" fmla="*/ 26798 h 4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00" h="44210">
                    <a:moveTo>
                      <a:pt x="388" y="26798"/>
                    </a:moveTo>
                    <a:cubicBezTo>
                      <a:pt x="-2174" y="14863"/>
                      <a:pt x="5418" y="3119"/>
                      <a:pt x="17353" y="547"/>
                    </a:cubicBezTo>
                    <a:cubicBezTo>
                      <a:pt x="29287" y="-2015"/>
                      <a:pt x="41032" y="5586"/>
                      <a:pt x="43594" y="17511"/>
                    </a:cubicBezTo>
                    <a:cubicBezTo>
                      <a:pt x="46156" y="29427"/>
                      <a:pt x="38584" y="41171"/>
                      <a:pt x="26677" y="43752"/>
                    </a:cubicBezTo>
                    <a:cubicBezTo>
                      <a:pt x="14752" y="46343"/>
                      <a:pt x="2989" y="38771"/>
                      <a:pt x="398" y="26836"/>
                    </a:cubicBezTo>
                    <a:cubicBezTo>
                      <a:pt x="398" y="26826"/>
                      <a:pt x="388" y="26807"/>
                      <a:pt x="388" y="26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MG-任意多边形 44" hidden="1"/>
              <p:cNvSpPr/>
              <p:nvPr>
                <p:custDataLst>
                  <p:tags r:id="rId34"/>
                </p:custDataLst>
              </p:nvPr>
            </p:nvSpPr>
            <p:spPr>
              <a:xfrm>
                <a:off x="7865651" y="3329314"/>
                <a:ext cx="57161" cy="57162"/>
              </a:xfrm>
              <a:custGeom>
                <a:avLst/>
                <a:gdLst>
                  <a:gd name="connsiteX0" fmla="*/ 487 w 57161"/>
                  <a:gd name="connsiteY0" fmla="*/ 34402 h 57162"/>
                  <a:gd name="connsiteX1" fmla="*/ 22699 w 57161"/>
                  <a:gd name="connsiteY1" fmla="*/ 646 h 57162"/>
                  <a:gd name="connsiteX2" fmla="*/ 56456 w 57161"/>
                  <a:gd name="connsiteY2" fmla="*/ 22858 h 57162"/>
                  <a:gd name="connsiteX3" fmla="*/ 34777 w 57161"/>
                  <a:gd name="connsiteY3" fmla="*/ 56501 h 57162"/>
                  <a:gd name="connsiteX4" fmla="*/ 601 w 57161"/>
                  <a:gd name="connsiteY4" fmla="*/ 34936 h 57162"/>
                  <a:gd name="connsiteX5" fmla="*/ 487 w 57161"/>
                  <a:gd name="connsiteY5" fmla="*/ 34402 h 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61" h="57162">
                    <a:moveTo>
                      <a:pt x="487" y="34402"/>
                    </a:moveTo>
                    <a:cubicBezTo>
                      <a:pt x="-2704" y="18943"/>
                      <a:pt x="7240" y="3837"/>
                      <a:pt x="22699" y="646"/>
                    </a:cubicBezTo>
                    <a:cubicBezTo>
                      <a:pt x="38158" y="-2545"/>
                      <a:pt x="53275" y="7399"/>
                      <a:pt x="56456" y="22858"/>
                    </a:cubicBezTo>
                    <a:cubicBezTo>
                      <a:pt x="59609" y="38108"/>
                      <a:pt x="49960" y="53062"/>
                      <a:pt x="34777" y="56501"/>
                    </a:cubicBezTo>
                    <a:cubicBezTo>
                      <a:pt x="19385" y="59987"/>
                      <a:pt x="4088" y="50328"/>
                      <a:pt x="601" y="34936"/>
                    </a:cubicBezTo>
                    <a:cubicBezTo>
                      <a:pt x="563" y="34755"/>
                      <a:pt x="525" y="34583"/>
                      <a:pt x="487" y="344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MG-任意多边形 45" hidden="1"/>
              <p:cNvSpPr/>
              <p:nvPr>
                <p:custDataLst>
                  <p:tags r:id="rId35"/>
                </p:custDataLst>
              </p:nvPr>
            </p:nvSpPr>
            <p:spPr>
              <a:xfrm>
                <a:off x="8027468" y="3459695"/>
                <a:ext cx="60398" cy="60398"/>
              </a:xfrm>
              <a:custGeom>
                <a:avLst/>
                <a:gdLst>
                  <a:gd name="connsiteX0" fmla="*/ 595 w 60398"/>
                  <a:gd name="connsiteY0" fmla="*/ 36704 h 60398"/>
                  <a:gd name="connsiteX1" fmla="*/ 23636 w 60398"/>
                  <a:gd name="connsiteY1" fmla="*/ 757 h 60398"/>
                  <a:gd name="connsiteX2" fmla="*/ 59583 w 60398"/>
                  <a:gd name="connsiteY2" fmla="*/ 23798 h 60398"/>
                  <a:gd name="connsiteX3" fmla="*/ 36542 w 60398"/>
                  <a:gd name="connsiteY3" fmla="*/ 59745 h 60398"/>
                  <a:gd name="connsiteX4" fmla="*/ 36504 w 60398"/>
                  <a:gd name="connsiteY4" fmla="*/ 59755 h 60398"/>
                  <a:gd name="connsiteX5" fmla="*/ 595 w 60398"/>
                  <a:gd name="connsiteY5" fmla="*/ 36704 h 60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8" h="60398">
                    <a:moveTo>
                      <a:pt x="595" y="36704"/>
                    </a:moveTo>
                    <a:cubicBezTo>
                      <a:pt x="-2968" y="20416"/>
                      <a:pt x="7348" y="4319"/>
                      <a:pt x="23636" y="757"/>
                    </a:cubicBezTo>
                    <a:cubicBezTo>
                      <a:pt x="39923" y="-2815"/>
                      <a:pt x="56021" y="7500"/>
                      <a:pt x="59583" y="23798"/>
                    </a:cubicBezTo>
                    <a:cubicBezTo>
                      <a:pt x="63155" y="40086"/>
                      <a:pt x="52839" y="56183"/>
                      <a:pt x="36542" y="59745"/>
                    </a:cubicBezTo>
                    <a:cubicBezTo>
                      <a:pt x="36532" y="59745"/>
                      <a:pt x="36513" y="59755"/>
                      <a:pt x="36504" y="59755"/>
                    </a:cubicBezTo>
                    <a:cubicBezTo>
                      <a:pt x="20226" y="63288"/>
                      <a:pt x="4157" y="52982"/>
                      <a:pt x="595" y="367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MG-任意多边形 46" hidden="1"/>
              <p:cNvSpPr/>
              <p:nvPr>
                <p:custDataLst>
                  <p:tags r:id="rId36"/>
                </p:custDataLst>
              </p:nvPr>
            </p:nvSpPr>
            <p:spPr>
              <a:xfrm>
                <a:off x="8234249" y="3511406"/>
                <a:ext cx="63638" cy="63641"/>
              </a:xfrm>
              <a:custGeom>
                <a:avLst/>
                <a:gdLst>
                  <a:gd name="connsiteX0" fmla="*/ 602 w 63638"/>
                  <a:gd name="connsiteY0" fmla="*/ 38524 h 63641"/>
                  <a:gd name="connsiteX1" fmla="*/ 25062 w 63638"/>
                  <a:gd name="connsiteY1" fmla="*/ 758 h 63641"/>
                  <a:gd name="connsiteX2" fmla="*/ 62819 w 63638"/>
                  <a:gd name="connsiteY2" fmla="*/ 25218 h 63641"/>
                  <a:gd name="connsiteX3" fmla="*/ 38702 w 63638"/>
                  <a:gd name="connsiteY3" fmla="*/ 62908 h 63641"/>
                  <a:gd name="connsiteX4" fmla="*/ 678 w 63638"/>
                  <a:gd name="connsiteY4" fmla="*/ 38858 h 63641"/>
                  <a:gd name="connsiteX5" fmla="*/ 602 w 63638"/>
                  <a:gd name="connsiteY5" fmla="*/ 38524 h 63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638" h="63641">
                    <a:moveTo>
                      <a:pt x="602" y="38524"/>
                    </a:moveTo>
                    <a:cubicBezTo>
                      <a:pt x="-3075" y="21341"/>
                      <a:pt x="7879" y="4434"/>
                      <a:pt x="25062" y="758"/>
                    </a:cubicBezTo>
                    <a:cubicBezTo>
                      <a:pt x="42245" y="-2909"/>
                      <a:pt x="59152" y="8035"/>
                      <a:pt x="62819" y="25218"/>
                    </a:cubicBezTo>
                    <a:cubicBezTo>
                      <a:pt x="66467" y="42268"/>
                      <a:pt x="55713" y="59079"/>
                      <a:pt x="38702" y="62908"/>
                    </a:cubicBezTo>
                    <a:cubicBezTo>
                      <a:pt x="21557" y="66766"/>
                      <a:pt x="4536" y="56003"/>
                      <a:pt x="678" y="38858"/>
                    </a:cubicBezTo>
                    <a:cubicBezTo>
                      <a:pt x="649" y="38753"/>
                      <a:pt x="630" y="38639"/>
                      <a:pt x="602" y="38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MG-任意多边形 47" hidden="1"/>
              <p:cNvSpPr/>
              <p:nvPr>
                <p:custDataLst>
                  <p:tags r:id="rId37"/>
                </p:custDataLst>
              </p:nvPr>
            </p:nvSpPr>
            <p:spPr>
              <a:xfrm>
                <a:off x="8680191" y="3666718"/>
                <a:ext cx="76217" cy="76214"/>
              </a:xfrm>
              <a:custGeom>
                <a:avLst/>
                <a:gdLst>
                  <a:gd name="connsiteX0" fmla="*/ 715 w 76217"/>
                  <a:gd name="connsiteY0" fmla="*/ 45994 h 76214"/>
                  <a:gd name="connsiteX1" fmla="*/ 30157 w 76217"/>
                  <a:gd name="connsiteY1" fmla="*/ 875 h 76214"/>
                  <a:gd name="connsiteX2" fmla="*/ 75286 w 76217"/>
                  <a:gd name="connsiteY2" fmla="*/ 30316 h 76214"/>
                  <a:gd name="connsiteX3" fmla="*/ 46340 w 76217"/>
                  <a:gd name="connsiteY3" fmla="*/ 75331 h 76214"/>
                  <a:gd name="connsiteX4" fmla="*/ 820 w 76217"/>
                  <a:gd name="connsiteY4" fmla="*/ 46499 h 76214"/>
                  <a:gd name="connsiteX5" fmla="*/ 715 w 76217"/>
                  <a:gd name="connsiteY5" fmla="*/ 45994 h 7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17" h="76214">
                    <a:moveTo>
                      <a:pt x="715" y="45994"/>
                    </a:moveTo>
                    <a:cubicBezTo>
                      <a:pt x="-3619" y="25401"/>
                      <a:pt x="9573" y="5199"/>
                      <a:pt x="30157" y="875"/>
                    </a:cubicBezTo>
                    <a:cubicBezTo>
                      <a:pt x="50750" y="-3460"/>
                      <a:pt x="70953" y="9723"/>
                      <a:pt x="75286" y="30316"/>
                    </a:cubicBezTo>
                    <a:cubicBezTo>
                      <a:pt x="79573" y="50709"/>
                      <a:pt x="66676" y="70769"/>
                      <a:pt x="46340" y="75331"/>
                    </a:cubicBezTo>
                    <a:cubicBezTo>
                      <a:pt x="25804" y="79942"/>
                      <a:pt x="5430" y="67025"/>
                      <a:pt x="820" y="46499"/>
                    </a:cubicBezTo>
                    <a:cubicBezTo>
                      <a:pt x="791" y="46328"/>
                      <a:pt x="753" y="46166"/>
                      <a:pt x="715" y="459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MG-任意多边形 48" hidden="1"/>
              <p:cNvSpPr/>
              <p:nvPr>
                <p:custDataLst>
                  <p:tags r:id="rId38"/>
                </p:custDataLst>
              </p:nvPr>
            </p:nvSpPr>
            <p:spPr>
              <a:xfrm>
                <a:off x="9377327" y="3744278"/>
                <a:ext cx="57161" cy="57159"/>
              </a:xfrm>
              <a:custGeom>
                <a:avLst/>
                <a:gdLst>
                  <a:gd name="connsiteX0" fmla="*/ 619 w 57161"/>
                  <a:gd name="connsiteY0" fmla="*/ 35014 h 57159"/>
                  <a:gd name="connsiteX1" fmla="*/ 22089 w 57161"/>
                  <a:gd name="connsiteY1" fmla="*/ 781 h 57159"/>
                  <a:gd name="connsiteX2" fmla="*/ 56321 w 57161"/>
                  <a:gd name="connsiteY2" fmla="*/ 22250 h 57159"/>
                  <a:gd name="connsiteX3" fmla="*/ 34852 w 57161"/>
                  <a:gd name="connsiteY3" fmla="*/ 56483 h 57159"/>
                  <a:gd name="connsiteX4" fmla="*/ 34147 w 57161"/>
                  <a:gd name="connsiteY4" fmla="*/ 56636 h 57159"/>
                  <a:gd name="connsiteX5" fmla="*/ 619 w 57161"/>
                  <a:gd name="connsiteY5" fmla="*/ 35014 h 5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61" h="57159">
                    <a:moveTo>
                      <a:pt x="619" y="35014"/>
                    </a:moveTo>
                    <a:cubicBezTo>
                      <a:pt x="-2905" y="19631"/>
                      <a:pt x="6706" y="4305"/>
                      <a:pt x="22089" y="781"/>
                    </a:cubicBezTo>
                    <a:cubicBezTo>
                      <a:pt x="37471" y="-2753"/>
                      <a:pt x="52797" y="6867"/>
                      <a:pt x="56321" y="22250"/>
                    </a:cubicBezTo>
                    <a:cubicBezTo>
                      <a:pt x="59855" y="37633"/>
                      <a:pt x="50235" y="52959"/>
                      <a:pt x="34852" y="56483"/>
                    </a:cubicBezTo>
                    <a:cubicBezTo>
                      <a:pt x="34624" y="56540"/>
                      <a:pt x="34385" y="56588"/>
                      <a:pt x="34147" y="56636"/>
                    </a:cubicBezTo>
                    <a:cubicBezTo>
                      <a:pt x="18955" y="59712"/>
                      <a:pt x="4086" y="50120"/>
                      <a:pt x="619" y="350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MG-任意多边形 49" hidden="1"/>
              <p:cNvSpPr/>
              <p:nvPr>
                <p:custDataLst>
                  <p:tags r:id="rId39"/>
                </p:custDataLst>
              </p:nvPr>
            </p:nvSpPr>
            <p:spPr>
              <a:xfrm>
                <a:off x="9852764" y="3829698"/>
                <a:ext cx="24007" cy="24009"/>
              </a:xfrm>
              <a:custGeom>
                <a:avLst/>
                <a:gdLst>
                  <a:gd name="connsiteX0" fmla="*/ 98 w 24007"/>
                  <a:gd name="connsiteY0" fmla="*/ 14269 h 24009"/>
                  <a:gd name="connsiteX1" fmla="*/ 9681 w 24007"/>
                  <a:gd name="connsiteY1" fmla="*/ 257 h 24009"/>
                  <a:gd name="connsiteX2" fmla="*/ 23692 w 24007"/>
                  <a:gd name="connsiteY2" fmla="*/ 9839 h 24009"/>
                  <a:gd name="connsiteX3" fmla="*/ 14386 w 24007"/>
                  <a:gd name="connsiteY3" fmla="*/ 23794 h 24009"/>
                  <a:gd name="connsiteX4" fmla="*/ 156 w 24007"/>
                  <a:gd name="connsiteY4" fmla="*/ 14545 h 24009"/>
                  <a:gd name="connsiteX5" fmla="*/ 98 w 24007"/>
                  <a:gd name="connsiteY5" fmla="*/ 14269 h 2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07" h="24009">
                    <a:moveTo>
                      <a:pt x="98" y="14269"/>
                    </a:moveTo>
                    <a:cubicBezTo>
                      <a:pt x="-1121" y="7753"/>
                      <a:pt x="3166" y="1486"/>
                      <a:pt x="9681" y="257"/>
                    </a:cubicBezTo>
                    <a:cubicBezTo>
                      <a:pt x="16196" y="-962"/>
                      <a:pt x="22463" y="3324"/>
                      <a:pt x="23692" y="9839"/>
                    </a:cubicBezTo>
                    <a:cubicBezTo>
                      <a:pt x="24892" y="16250"/>
                      <a:pt x="20758" y="22441"/>
                      <a:pt x="14386" y="23794"/>
                    </a:cubicBezTo>
                    <a:cubicBezTo>
                      <a:pt x="7899" y="25175"/>
                      <a:pt x="1527" y="21031"/>
                      <a:pt x="156" y="14545"/>
                    </a:cubicBezTo>
                    <a:cubicBezTo>
                      <a:pt x="137" y="14449"/>
                      <a:pt x="118" y="14364"/>
                      <a:pt x="98" y="142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MG-任意多边形 50" hidden="1"/>
              <p:cNvSpPr/>
              <p:nvPr>
                <p:custDataLst>
                  <p:tags r:id="rId40"/>
                </p:custDataLst>
              </p:nvPr>
            </p:nvSpPr>
            <p:spPr>
              <a:xfrm>
                <a:off x="7241831" y="2657259"/>
                <a:ext cx="38106" cy="38109"/>
              </a:xfrm>
              <a:custGeom>
                <a:avLst/>
                <a:gdLst>
                  <a:gd name="connsiteX0" fmla="*/ 229 w 38106"/>
                  <a:gd name="connsiteY0" fmla="*/ 22657 h 38109"/>
                  <a:gd name="connsiteX1" fmla="*/ 15393 w 38106"/>
                  <a:gd name="connsiteY1" fmla="*/ 388 h 38109"/>
                  <a:gd name="connsiteX2" fmla="*/ 37662 w 38106"/>
                  <a:gd name="connsiteY2" fmla="*/ 15552 h 38109"/>
                  <a:gd name="connsiteX3" fmla="*/ 23470 w 38106"/>
                  <a:gd name="connsiteY3" fmla="*/ 37611 h 38109"/>
                  <a:gd name="connsiteX4" fmla="*/ 438 w 38106"/>
                  <a:gd name="connsiteY4" fmla="*/ 23629 h 38109"/>
                  <a:gd name="connsiteX5" fmla="*/ 229 w 38106"/>
                  <a:gd name="connsiteY5" fmla="*/ 22657 h 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6" h="38109">
                    <a:moveTo>
                      <a:pt x="229" y="22657"/>
                    </a:moveTo>
                    <a:cubicBezTo>
                      <a:pt x="-1733" y="12322"/>
                      <a:pt x="5058" y="2350"/>
                      <a:pt x="15393" y="388"/>
                    </a:cubicBezTo>
                    <a:cubicBezTo>
                      <a:pt x="25727" y="-1574"/>
                      <a:pt x="35700" y="5217"/>
                      <a:pt x="37662" y="15552"/>
                    </a:cubicBezTo>
                    <a:cubicBezTo>
                      <a:pt x="39548" y="25515"/>
                      <a:pt x="33309" y="35201"/>
                      <a:pt x="23470" y="37611"/>
                    </a:cubicBezTo>
                    <a:cubicBezTo>
                      <a:pt x="13249" y="40107"/>
                      <a:pt x="2943" y="33849"/>
                      <a:pt x="438" y="23629"/>
                    </a:cubicBezTo>
                    <a:cubicBezTo>
                      <a:pt x="362" y="23305"/>
                      <a:pt x="286" y="22981"/>
                      <a:pt x="229" y="226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MG-任意多边形 51" hidden="1"/>
              <p:cNvSpPr/>
              <p:nvPr>
                <p:custDataLst>
                  <p:tags r:id="rId41"/>
                </p:custDataLst>
              </p:nvPr>
            </p:nvSpPr>
            <p:spPr>
              <a:xfrm>
                <a:off x="7392269" y="2733669"/>
                <a:ext cx="41918" cy="41917"/>
              </a:xfrm>
              <a:custGeom>
                <a:avLst/>
                <a:gdLst>
                  <a:gd name="connsiteX0" fmla="*/ 381 w 41918"/>
                  <a:gd name="connsiteY0" fmla="*/ 25496 h 41917"/>
                  <a:gd name="connsiteX1" fmla="*/ 16364 w 41918"/>
                  <a:gd name="connsiteY1" fmla="*/ 540 h 41917"/>
                  <a:gd name="connsiteX2" fmla="*/ 41320 w 41918"/>
                  <a:gd name="connsiteY2" fmla="*/ 16523 h 41917"/>
                  <a:gd name="connsiteX3" fmla="*/ 25337 w 41918"/>
                  <a:gd name="connsiteY3" fmla="*/ 41478 h 41917"/>
                  <a:gd name="connsiteX4" fmla="*/ 25241 w 41918"/>
                  <a:gd name="connsiteY4" fmla="*/ 41498 h 41917"/>
                  <a:gd name="connsiteX5" fmla="*/ 381 w 41918"/>
                  <a:gd name="connsiteY5" fmla="*/ 25496 h 4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18" h="41917">
                    <a:moveTo>
                      <a:pt x="381" y="25496"/>
                    </a:moveTo>
                    <a:cubicBezTo>
                      <a:pt x="-2095" y="14189"/>
                      <a:pt x="5058" y="3017"/>
                      <a:pt x="16364" y="540"/>
                    </a:cubicBezTo>
                    <a:cubicBezTo>
                      <a:pt x="27670" y="-1937"/>
                      <a:pt x="38843" y="5217"/>
                      <a:pt x="41320" y="16523"/>
                    </a:cubicBezTo>
                    <a:cubicBezTo>
                      <a:pt x="43796" y="27829"/>
                      <a:pt x="36643" y="39002"/>
                      <a:pt x="25337" y="41478"/>
                    </a:cubicBezTo>
                    <a:cubicBezTo>
                      <a:pt x="25308" y="41488"/>
                      <a:pt x="25270" y="41488"/>
                      <a:pt x="25241" y="41498"/>
                    </a:cubicBezTo>
                    <a:cubicBezTo>
                      <a:pt x="13964" y="43917"/>
                      <a:pt x="2848" y="36764"/>
                      <a:pt x="381" y="254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MG-任意多边形 52" hidden="1"/>
              <p:cNvSpPr/>
              <p:nvPr>
                <p:custDataLst>
                  <p:tags r:id="rId42"/>
                </p:custDataLst>
              </p:nvPr>
            </p:nvSpPr>
            <p:spPr>
              <a:xfrm>
                <a:off x="7395079" y="2734202"/>
                <a:ext cx="47444" cy="47466"/>
              </a:xfrm>
              <a:custGeom>
                <a:avLst/>
                <a:gdLst>
                  <a:gd name="connsiteX0" fmla="*/ 429 w 47444"/>
                  <a:gd name="connsiteY0" fmla="*/ 28773 h 47466"/>
                  <a:gd name="connsiteX1" fmla="*/ 18612 w 47444"/>
                  <a:gd name="connsiteY1" fmla="*/ 588 h 47466"/>
                  <a:gd name="connsiteX2" fmla="*/ 46797 w 47444"/>
                  <a:gd name="connsiteY2" fmla="*/ 18771 h 47466"/>
                  <a:gd name="connsiteX3" fmla="*/ 29004 w 47444"/>
                  <a:gd name="connsiteY3" fmla="*/ 46870 h 47466"/>
                  <a:gd name="connsiteX4" fmla="*/ 563 w 47444"/>
                  <a:gd name="connsiteY4" fmla="*/ 29354 h 47466"/>
                  <a:gd name="connsiteX5" fmla="*/ 429 w 47444"/>
                  <a:gd name="connsiteY5" fmla="*/ 28773 h 4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444" h="47466">
                    <a:moveTo>
                      <a:pt x="429" y="28773"/>
                    </a:moveTo>
                    <a:cubicBezTo>
                      <a:pt x="-2333" y="15971"/>
                      <a:pt x="5811" y="3350"/>
                      <a:pt x="18612" y="588"/>
                    </a:cubicBezTo>
                    <a:cubicBezTo>
                      <a:pt x="31424" y="-2174"/>
                      <a:pt x="44035" y="5970"/>
                      <a:pt x="46797" y="18771"/>
                    </a:cubicBezTo>
                    <a:cubicBezTo>
                      <a:pt x="49531" y="31430"/>
                      <a:pt x="41606" y="43927"/>
                      <a:pt x="29004" y="46870"/>
                    </a:cubicBezTo>
                    <a:cubicBezTo>
                      <a:pt x="16308" y="49890"/>
                      <a:pt x="3573" y="42041"/>
                      <a:pt x="563" y="29354"/>
                    </a:cubicBezTo>
                    <a:cubicBezTo>
                      <a:pt x="515" y="29163"/>
                      <a:pt x="467" y="28963"/>
                      <a:pt x="429" y="287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MG-任意多边形 53" hidden="1"/>
              <p:cNvSpPr/>
              <p:nvPr>
                <p:custDataLst>
                  <p:tags r:id="rId43"/>
                </p:custDataLst>
              </p:nvPr>
            </p:nvSpPr>
            <p:spPr>
              <a:xfrm>
                <a:off x="7038687" y="2438145"/>
                <a:ext cx="61165" cy="61165"/>
              </a:xfrm>
              <a:custGeom>
                <a:avLst/>
                <a:gdLst>
                  <a:gd name="connsiteX0" fmla="*/ 586 w 61165"/>
                  <a:gd name="connsiteY0" fmla="*/ 37079 h 61165"/>
                  <a:gd name="connsiteX1" fmla="*/ 24027 w 61165"/>
                  <a:gd name="connsiteY1" fmla="*/ 741 h 61165"/>
                  <a:gd name="connsiteX2" fmla="*/ 60364 w 61165"/>
                  <a:gd name="connsiteY2" fmla="*/ 24192 h 61165"/>
                  <a:gd name="connsiteX3" fmla="*/ 36971 w 61165"/>
                  <a:gd name="connsiteY3" fmla="*/ 60510 h 61165"/>
                  <a:gd name="connsiteX4" fmla="*/ 595 w 61165"/>
                  <a:gd name="connsiteY4" fmla="*/ 37127 h 61165"/>
                  <a:gd name="connsiteX5" fmla="*/ 586 w 61165"/>
                  <a:gd name="connsiteY5" fmla="*/ 37079 h 61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65" h="61165">
                    <a:moveTo>
                      <a:pt x="586" y="37079"/>
                    </a:moveTo>
                    <a:cubicBezTo>
                      <a:pt x="-2977" y="20572"/>
                      <a:pt x="7520" y="4303"/>
                      <a:pt x="24027" y="741"/>
                    </a:cubicBezTo>
                    <a:cubicBezTo>
                      <a:pt x="40533" y="-2812"/>
                      <a:pt x="56802" y="7685"/>
                      <a:pt x="60364" y="24192"/>
                    </a:cubicBezTo>
                    <a:cubicBezTo>
                      <a:pt x="63917" y="40679"/>
                      <a:pt x="53449" y="56929"/>
                      <a:pt x="36971" y="60510"/>
                    </a:cubicBezTo>
                    <a:cubicBezTo>
                      <a:pt x="20474" y="64101"/>
                      <a:pt x="4186" y="53633"/>
                      <a:pt x="595" y="37127"/>
                    </a:cubicBezTo>
                    <a:cubicBezTo>
                      <a:pt x="595" y="37117"/>
                      <a:pt x="586" y="37098"/>
                      <a:pt x="586" y="370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MG-任意多边形 54" hidden="1"/>
              <p:cNvSpPr/>
              <p:nvPr>
                <p:custDataLst>
                  <p:tags r:id="rId44"/>
                </p:custDataLst>
              </p:nvPr>
            </p:nvSpPr>
            <p:spPr>
              <a:xfrm>
                <a:off x="8203537" y="2989905"/>
                <a:ext cx="41919" cy="41919"/>
              </a:xfrm>
              <a:custGeom>
                <a:avLst/>
                <a:gdLst>
                  <a:gd name="connsiteX0" fmla="*/ 358 w 41919"/>
                  <a:gd name="connsiteY0" fmla="*/ 25387 h 41919"/>
                  <a:gd name="connsiteX1" fmla="*/ 16474 w 41919"/>
                  <a:gd name="connsiteY1" fmla="*/ 517 h 41919"/>
                  <a:gd name="connsiteX2" fmla="*/ 41344 w 41919"/>
                  <a:gd name="connsiteY2" fmla="*/ 16633 h 41919"/>
                  <a:gd name="connsiteX3" fmla="*/ 25314 w 41919"/>
                  <a:gd name="connsiteY3" fmla="*/ 41484 h 41919"/>
                  <a:gd name="connsiteX4" fmla="*/ 377 w 41919"/>
                  <a:gd name="connsiteY4" fmla="*/ 25473 h 41919"/>
                  <a:gd name="connsiteX5" fmla="*/ 358 w 41919"/>
                  <a:gd name="connsiteY5" fmla="*/ 25387 h 41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19" h="41919">
                    <a:moveTo>
                      <a:pt x="358" y="25387"/>
                    </a:moveTo>
                    <a:cubicBezTo>
                      <a:pt x="-2061" y="14071"/>
                      <a:pt x="5159" y="2936"/>
                      <a:pt x="16474" y="517"/>
                    </a:cubicBezTo>
                    <a:cubicBezTo>
                      <a:pt x="27790" y="-1902"/>
                      <a:pt x="38925" y="5318"/>
                      <a:pt x="41344" y="16633"/>
                    </a:cubicBezTo>
                    <a:cubicBezTo>
                      <a:pt x="43754" y="27921"/>
                      <a:pt x="36591" y="39027"/>
                      <a:pt x="25314" y="41484"/>
                    </a:cubicBezTo>
                    <a:cubicBezTo>
                      <a:pt x="14008" y="43951"/>
                      <a:pt x="2844" y="36779"/>
                      <a:pt x="377" y="25473"/>
                    </a:cubicBezTo>
                    <a:cubicBezTo>
                      <a:pt x="368" y="25444"/>
                      <a:pt x="368" y="25415"/>
                      <a:pt x="358" y="253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MG-任意多边形 55" hidden="1"/>
              <p:cNvSpPr/>
              <p:nvPr>
                <p:custDataLst>
                  <p:tags r:id="rId45"/>
                </p:custDataLst>
              </p:nvPr>
            </p:nvSpPr>
            <p:spPr>
              <a:xfrm rot="-3435886">
                <a:off x="8098152" y="3012241"/>
                <a:ext cx="53455" cy="53455"/>
              </a:xfrm>
              <a:custGeom>
                <a:avLst/>
                <a:gdLst>
                  <a:gd name="connsiteX0" fmla="*/ 53346 w 53455"/>
                  <a:gd name="connsiteY0" fmla="*/ 26778 h 53455"/>
                  <a:gd name="connsiteX1" fmla="*/ 26619 w 53455"/>
                  <a:gd name="connsiteY1" fmla="*/ 53505 h 53455"/>
                  <a:gd name="connsiteX2" fmla="*/ -109 w 53455"/>
                  <a:gd name="connsiteY2" fmla="*/ 26778 h 53455"/>
                  <a:gd name="connsiteX3" fmla="*/ 26619 w 53455"/>
                  <a:gd name="connsiteY3" fmla="*/ 50 h 53455"/>
                  <a:gd name="connsiteX4" fmla="*/ 53346 w 53455"/>
                  <a:gd name="connsiteY4" fmla="*/ 26778 h 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455" h="53455">
                    <a:moveTo>
                      <a:pt x="53346" y="26778"/>
                    </a:moveTo>
                    <a:cubicBezTo>
                      <a:pt x="53346" y="41539"/>
                      <a:pt x="41380" y="53505"/>
                      <a:pt x="26619" y="53505"/>
                    </a:cubicBezTo>
                    <a:cubicBezTo>
                      <a:pt x="11857" y="53505"/>
                      <a:pt x="-109" y="41539"/>
                      <a:pt x="-109" y="26778"/>
                    </a:cubicBezTo>
                    <a:cubicBezTo>
                      <a:pt x="-109" y="12016"/>
                      <a:pt x="11857" y="50"/>
                      <a:pt x="26619" y="50"/>
                    </a:cubicBezTo>
                    <a:cubicBezTo>
                      <a:pt x="41380" y="50"/>
                      <a:pt x="53346" y="12016"/>
                      <a:pt x="53346" y="26778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MG-任意多边形 56" hidden="1"/>
              <p:cNvSpPr/>
              <p:nvPr>
                <p:custDataLst>
                  <p:tags r:id="rId46"/>
                </p:custDataLst>
              </p:nvPr>
            </p:nvSpPr>
            <p:spPr>
              <a:xfrm>
                <a:off x="8426499" y="2977645"/>
                <a:ext cx="52966" cy="52951"/>
              </a:xfrm>
              <a:custGeom>
                <a:avLst/>
                <a:gdLst>
                  <a:gd name="connsiteX0" fmla="*/ 471 w 52966"/>
                  <a:gd name="connsiteY0" fmla="*/ 32027 h 52951"/>
                  <a:gd name="connsiteX1" fmla="*/ 20883 w 52966"/>
                  <a:gd name="connsiteY1" fmla="*/ 633 h 52951"/>
                  <a:gd name="connsiteX2" fmla="*/ 52278 w 52966"/>
                  <a:gd name="connsiteY2" fmla="*/ 21045 h 52951"/>
                  <a:gd name="connsiteX3" fmla="*/ 31999 w 52966"/>
                  <a:gd name="connsiteY3" fmla="*/ 52411 h 52951"/>
                  <a:gd name="connsiteX4" fmla="*/ 471 w 52966"/>
                  <a:gd name="connsiteY4" fmla="*/ 32027 h 5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66" h="52951">
                    <a:moveTo>
                      <a:pt x="471" y="32027"/>
                    </a:moveTo>
                    <a:cubicBezTo>
                      <a:pt x="-2558" y="17721"/>
                      <a:pt x="6577" y="3662"/>
                      <a:pt x="20883" y="633"/>
                    </a:cubicBezTo>
                    <a:cubicBezTo>
                      <a:pt x="35190" y="-2406"/>
                      <a:pt x="49249" y="6738"/>
                      <a:pt x="52278" y="21045"/>
                    </a:cubicBezTo>
                    <a:cubicBezTo>
                      <a:pt x="55297" y="35294"/>
                      <a:pt x="46239" y="49315"/>
                      <a:pt x="31999" y="52411"/>
                    </a:cubicBezTo>
                    <a:cubicBezTo>
                      <a:pt x="17664" y="55468"/>
                      <a:pt x="3567" y="46353"/>
                      <a:pt x="471" y="320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MG-任意多边形 57" hidden="1"/>
              <p:cNvSpPr/>
              <p:nvPr>
                <p:custDataLst>
                  <p:tags r:id="rId47"/>
                </p:custDataLst>
              </p:nvPr>
            </p:nvSpPr>
            <p:spPr>
              <a:xfrm>
                <a:off x="8624838" y="3211153"/>
                <a:ext cx="57165" cy="57160"/>
              </a:xfrm>
              <a:custGeom>
                <a:avLst/>
                <a:gdLst>
                  <a:gd name="connsiteX0" fmla="*/ 538 w 57165"/>
                  <a:gd name="connsiteY0" fmla="*/ 34644 h 57160"/>
                  <a:gd name="connsiteX1" fmla="*/ 22455 w 57165"/>
                  <a:gd name="connsiteY1" fmla="*/ 697 h 57160"/>
                  <a:gd name="connsiteX2" fmla="*/ 56411 w 57165"/>
                  <a:gd name="connsiteY2" fmla="*/ 22614 h 57160"/>
                  <a:gd name="connsiteX3" fmla="*/ 34542 w 57165"/>
                  <a:gd name="connsiteY3" fmla="*/ 56552 h 57160"/>
                  <a:gd name="connsiteX4" fmla="*/ 547 w 57165"/>
                  <a:gd name="connsiteY4" fmla="*/ 34701 h 57160"/>
                  <a:gd name="connsiteX5" fmla="*/ 538 w 57165"/>
                  <a:gd name="connsiteY5" fmla="*/ 34644 h 5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65" h="57160">
                    <a:moveTo>
                      <a:pt x="538" y="34644"/>
                    </a:moveTo>
                    <a:cubicBezTo>
                      <a:pt x="-2786" y="19214"/>
                      <a:pt x="7034" y="4012"/>
                      <a:pt x="22455" y="697"/>
                    </a:cubicBezTo>
                    <a:cubicBezTo>
                      <a:pt x="37886" y="-2627"/>
                      <a:pt x="53087" y="7184"/>
                      <a:pt x="56411" y="22614"/>
                    </a:cubicBezTo>
                    <a:cubicBezTo>
                      <a:pt x="59726" y="38016"/>
                      <a:pt x="49944" y="53208"/>
                      <a:pt x="34542" y="56552"/>
                    </a:cubicBezTo>
                    <a:cubicBezTo>
                      <a:pt x="19121" y="59905"/>
                      <a:pt x="3900" y="50122"/>
                      <a:pt x="547" y="34701"/>
                    </a:cubicBezTo>
                    <a:cubicBezTo>
                      <a:pt x="547" y="34682"/>
                      <a:pt x="538" y="34663"/>
                      <a:pt x="538" y="346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MG-任意多边形 58" hidden="1"/>
              <p:cNvSpPr/>
              <p:nvPr>
                <p:custDataLst>
                  <p:tags r:id="rId48"/>
                </p:custDataLst>
              </p:nvPr>
            </p:nvSpPr>
            <p:spPr>
              <a:xfrm>
                <a:off x="8870809" y="3275415"/>
                <a:ext cx="63067" cy="63071"/>
              </a:xfrm>
              <a:custGeom>
                <a:avLst/>
                <a:gdLst>
                  <a:gd name="connsiteX0" fmla="*/ 598 w 63067"/>
                  <a:gd name="connsiteY0" fmla="*/ 38199 h 63071"/>
                  <a:gd name="connsiteX1" fmla="*/ 24810 w 63067"/>
                  <a:gd name="connsiteY1" fmla="*/ 757 h 63071"/>
                  <a:gd name="connsiteX2" fmla="*/ 62253 w 63067"/>
                  <a:gd name="connsiteY2" fmla="*/ 24969 h 63071"/>
                  <a:gd name="connsiteX3" fmla="*/ 38126 w 63067"/>
                  <a:gd name="connsiteY3" fmla="*/ 62393 h 63071"/>
                  <a:gd name="connsiteX4" fmla="*/ 617 w 63067"/>
                  <a:gd name="connsiteY4" fmla="*/ 38285 h 63071"/>
                  <a:gd name="connsiteX5" fmla="*/ 598 w 63067"/>
                  <a:gd name="connsiteY5" fmla="*/ 38199 h 6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67" h="63071">
                    <a:moveTo>
                      <a:pt x="598" y="38199"/>
                    </a:moveTo>
                    <a:cubicBezTo>
                      <a:pt x="-3050" y="21178"/>
                      <a:pt x="7789" y="4414"/>
                      <a:pt x="24810" y="757"/>
                    </a:cubicBezTo>
                    <a:cubicBezTo>
                      <a:pt x="41831" y="-2892"/>
                      <a:pt x="58595" y="7948"/>
                      <a:pt x="62253" y="24969"/>
                    </a:cubicBezTo>
                    <a:cubicBezTo>
                      <a:pt x="65891" y="41962"/>
                      <a:pt x="55109" y="58697"/>
                      <a:pt x="38126" y="62393"/>
                    </a:cubicBezTo>
                    <a:cubicBezTo>
                      <a:pt x="21114" y="66098"/>
                      <a:pt x="4322" y="55306"/>
                      <a:pt x="617" y="38285"/>
                    </a:cubicBezTo>
                    <a:cubicBezTo>
                      <a:pt x="607" y="38256"/>
                      <a:pt x="607" y="38228"/>
                      <a:pt x="598" y="38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MG-任意多边形 59" hidden="1"/>
              <p:cNvSpPr/>
              <p:nvPr>
                <p:custDataLst>
                  <p:tags r:id="rId49"/>
                </p:custDataLst>
              </p:nvPr>
            </p:nvSpPr>
            <p:spPr>
              <a:xfrm>
                <a:off x="9303766" y="3372623"/>
                <a:ext cx="66881" cy="66878"/>
              </a:xfrm>
              <a:custGeom>
                <a:avLst/>
                <a:gdLst>
                  <a:gd name="connsiteX0" fmla="*/ 647 w 66881"/>
                  <a:gd name="connsiteY0" fmla="*/ 40528 h 66878"/>
                  <a:gd name="connsiteX1" fmla="*/ 26288 w 66881"/>
                  <a:gd name="connsiteY1" fmla="*/ 809 h 66878"/>
                  <a:gd name="connsiteX2" fmla="*/ 66017 w 66881"/>
                  <a:gd name="connsiteY2" fmla="*/ 26450 h 66878"/>
                  <a:gd name="connsiteX3" fmla="*/ 40462 w 66881"/>
                  <a:gd name="connsiteY3" fmla="*/ 66150 h 66878"/>
                  <a:gd name="connsiteX4" fmla="*/ 666 w 66881"/>
                  <a:gd name="connsiteY4" fmla="*/ 40623 h 66878"/>
                  <a:gd name="connsiteX5" fmla="*/ 647 w 66881"/>
                  <a:gd name="connsiteY5" fmla="*/ 40528 h 66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81" h="66878">
                    <a:moveTo>
                      <a:pt x="647" y="40528"/>
                    </a:moveTo>
                    <a:cubicBezTo>
                      <a:pt x="-3239" y="22478"/>
                      <a:pt x="8239" y="4695"/>
                      <a:pt x="26288" y="809"/>
                    </a:cubicBezTo>
                    <a:cubicBezTo>
                      <a:pt x="44338" y="-3087"/>
                      <a:pt x="62122" y="8400"/>
                      <a:pt x="66017" y="26450"/>
                    </a:cubicBezTo>
                    <a:cubicBezTo>
                      <a:pt x="69894" y="44462"/>
                      <a:pt x="58464" y="62217"/>
                      <a:pt x="40462" y="66150"/>
                    </a:cubicBezTo>
                    <a:cubicBezTo>
                      <a:pt x="22421" y="70094"/>
                      <a:pt x="4609" y="58654"/>
                      <a:pt x="666" y="40623"/>
                    </a:cubicBezTo>
                    <a:cubicBezTo>
                      <a:pt x="657" y="40585"/>
                      <a:pt x="657" y="40557"/>
                      <a:pt x="647" y="405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MG-任意多边形 60" hidden="1"/>
              <p:cNvSpPr/>
              <p:nvPr>
                <p:custDataLst>
                  <p:tags r:id="rId50"/>
                </p:custDataLst>
              </p:nvPr>
            </p:nvSpPr>
            <p:spPr>
              <a:xfrm>
                <a:off x="9946543" y="3647813"/>
                <a:ext cx="22617" cy="23266"/>
              </a:xfrm>
              <a:custGeom>
                <a:avLst/>
                <a:gdLst>
                  <a:gd name="connsiteX0" fmla="*/ 141 w 22617"/>
                  <a:gd name="connsiteY0" fmla="*/ 13655 h 23266"/>
                  <a:gd name="connsiteX1" fmla="*/ 8799 w 22617"/>
                  <a:gd name="connsiteY1" fmla="*/ 320 h 23266"/>
                  <a:gd name="connsiteX2" fmla="*/ 8808 w 22617"/>
                  <a:gd name="connsiteY2" fmla="*/ 320 h 23266"/>
                  <a:gd name="connsiteX3" fmla="*/ 22001 w 22617"/>
                  <a:gd name="connsiteY3" fmla="*/ 8692 h 23266"/>
                  <a:gd name="connsiteX4" fmla="*/ 22048 w 22617"/>
                  <a:gd name="connsiteY4" fmla="*/ 8892 h 23266"/>
                  <a:gd name="connsiteX5" fmla="*/ 14447 w 22617"/>
                  <a:gd name="connsiteY5" fmla="*/ 22856 h 23266"/>
                  <a:gd name="connsiteX6" fmla="*/ 493 w 22617"/>
                  <a:gd name="connsiteY6" fmla="*/ 15255 h 23266"/>
                  <a:gd name="connsiteX7" fmla="*/ 141 w 22617"/>
                  <a:gd name="connsiteY7" fmla="*/ 13655 h 2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17" h="23266">
                    <a:moveTo>
                      <a:pt x="141" y="13655"/>
                    </a:moveTo>
                    <a:cubicBezTo>
                      <a:pt x="-1155" y="7587"/>
                      <a:pt x="2722" y="1615"/>
                      <a:pt x="8799" y="320"/>
                    </a:cubicBezTo>
                    <a:cubicBezTo>
                      <a:pt x="8799" y="320"/>
                      <a:pt x="8808" y="320"/>
                      <a:pt x="8808" y="320"/>
                    </a:cubicBezTo>
                    <a:cubicBezTo>
                      <a:pt x="14762" y="-1014"/>
                      <a:pt x="20667" y="2730"/>
                      <a:pt x="22001" y="8692"/>
                    </a:cubicBezTo>
                    <a:cubicBezTo>
                      <a:pt x="22020" y="8759"/>
                      <a:pt x="22039" y="8825"/>
                      <a:pt x="22048" y="8892"/>
                    </a:cubicBezTo>
                    <a:cubicBezTo>
                      <a:pt x="23801" y="14845"/>
                      <a:pt x="20400" y="21094"/>
                      <a:pt x="14447" y="22856"/>
                    </a:cubicBezTo>
                    <a:cubicBezTo>
                      <a:pt x="8494" y="24608"/>
                      <a:pt x="2246" y="21208"/>
                      <a:pt x="493" y="15255"/>
                    </a:cubicBezTo>
                    <a:cubicBezTo>
                      <a:pt x="331" y="14731"/>
                      <a:pt x="217" y="14197"/>
                      <a:pt x="141" y="13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MG-任意多边形 61" hidden="1"/>
              <p:cNvSpPr/>
              <p:nvPr>
                <p:custDataLst>
                  <p:tags r:id="rId51"/>
                </p:custDataLst>
              </p:nvPr>
            </p:nvSpPr>
            <p:spPr>
              <a:xfrm>
                <a:off x="10555394" y="3923709"/>
                <a:ext cx="38107" cy="38103"/>
              </a:xfrm>
              <a:custGeom>
                <a:avLst/>
                <a:gdLst>
                  <a:gd name="connsiteX0" fmla="*/ 414 w 38107"/>
                  <a:gd name="connsiteY0" fmla="*/ 23509 h 38103"/>
                  <a:gd name="connsiteX1" fmla="*/ 14540 w 38107"/>
                  <a:gd name="connsiteY1" fmla="*/ 573 h 38103"/>
                  <a:gd name="connsiteX2" fmla="*/ 37476 w 38107"/>
                  <a:gd name="connsiteY2" fmla="*/ 14698 h 38103"/>
                  <a:gd name="connsiteX3" fmla="*/ 23350 w 38107"/>
                  <a:gd name="connsiteY3" fmla="*/ 37635 h 38103"/>
                  <a:gd name="connsiteX4" fmla="*/ 22607 w 38107"/>
                  <a:gd name="connsiteY4" fmla="*/ 37797 h 38103"/>
                  <a:gd name="connsiteX5" fmla="*/ 414 w 38107"/>
                  <a:gd name="connsiteY5" fmla="*/ 23509 h 3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7" h="38103">
                    <a:moveTo>
                      <a:pt x="414" y="23509"/>
                    </a:moveTo>
                    <a:cubicBezTo>
                      <a:pt x="-2025" y="13270"/>
                      <a:pt x="4300" y="3002"/>
                      <a:pt x="14540" y="573"/>
                    </a:cubicBezTo>
                    <a:cubicBezTo>
                      <a:pt x="24779" y="-1866"/>
                      <a:pt x="35047" y="4459"/>
                      <a:pt x="37476" y="14698"/>
                    </a:cubicBezTo>
                    <a:cubicBezTo>
                      <a:pt x="39914" y="24928"/>
                      <a:pt x="33590" y="35196"/>
                      <a:pt x="23350" y="37635"/>
                    </a:cubicBezTo>
                    <a:cubicBezTo>
                      <a:pt x="23102" y="37692"/>
                      <a:pt x="22855" y="37749"/>
                      <a:pt x="22607" y="37797"/>
                    </a:cubicBezTo>
                    <a:cubicBezTo>
                      <a:pt x="12577" y="39759"/>
                      <a:pt x="2776" y="33453"/>
                      <a:pt x="414" y="235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MG-任意多边形 62" hidden="1"/>
              <p:cNvSpPr/>
              <p:nvPr>
                <p:custDataLst>
                  <p:tags r:id="rId52"/>
                </p:custDataLst>
              </p:nvPr>
            </p:nvSpPr>
            <p:spPr>
              <a:xfrm>
                <a:off x="7437151" y="2560610"/>
                <a:ext cx="38107" cy="38109"/>
              </a:xfrm>
              <a:custGeom>
                <a:avLst/>
                <a:gdLst>
                  <a:gd name="connsiteX0" fmla="*/ 362 w 38107"/>
                  <a:gd name="connsiteY0" fmla="*/ 23295 h 38109"/>
                  <a:gd name="connsiteX1" fmla="*/ 14754 w 38107"/>
                  <a:gd name="connsiteY1" fmla="*/ 521 h 38109"/>
                  <a:gd name="connsiteX2" fmla="*/ 37528 w 38107"/>
                  <a:gd name="connsiteY2" fmla="*/ 14913 h 38109"/>
                  <a:gd name="connsiteX3" fmla="*/ 23136 w 38107"/>
                  <a:gd name="connsiteY3" fmla="*/ 37687 h 38109"/>
                  <a:gd name="connsiteX4" fmla="*/ 22746 w 38107"/>
                  <a:gd name="connsiteY4" fmla="*/ 37773 h 38109"/>
                  <a:gd name="connsiteX5" fmla="*/ 362 w 38107"/>
                  <a:gd name="connsiteY5" fmla="*/ 23295 h 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7" h="38109">
                    <a:moveTo>
                      <a:pt x="362" y="23295"/>
                    </a:moveTo>
                    <a:cubicBezTo>
                      <a:pt x="-1953" y="13027"/>
                      <a:pt x="4496" y="2835"/>
                      <a:pt x="14754" y="521"/>
                    </a:cubicBezTo>
                    <a:cubicBezTo>
                      <a:pt x="25022" y="-1794"/>
                      <a:pt x="35214" y="4655"/>
                      <a:pt x="37528" y="14913"/>
                    </a:cubicBezTo>
                    <a:cubicBezTo>
                      <a:pt x="39843" y="25181"/>
                      <a:pt x="33395" y="35373"/>
                      <a:pt x="23136" y="37687"/>
                    </a:cubicBezTo>
                    <a:cubicBezTo>
                      <a:pt x="23003" y="37716"/>
                      <a:pt x="22879" y="37744"/>
                      <a:pt x="22746" y="37773"/>
                    </a:cubicBezTo>
                    <a:cubicBezTo>
                      <a:pt x="12592" y="39840"/>
                      <a:pt x="2638" y="33410"/>
                      <a:pt x="362" y="232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MG-任意多边形 63" hidden="1"/>
              <p:cNvSpPr/>
              <p:nvPr>
                <p:custDataLst>
                  <p:tags r:id="rId53"/>
                </p:custDataLst>
              </p:nvPr>
            </p:nvSpPr>
            <p:spPr>
              <a:xfrm>
                <a:off x="7659303" y="2454660"/>
                <a:ext cx="39251" cy="39251"/>
              </a:xfrm>
              <a:custGeom>
                <a:avLst/>
                <a:gdLst>
                  <a:gd name="connsiteX0" fmla="*/ 334 w 39251"/>
                  <a:gd name="connsiteY0" fmla="*/ 23803 h 39251"/>
                  <a:gd name="connsiteX1" fmla="*/ 15393 w 39251"/>
                  <a:gd name="connsiteY1" fmla="*/ 495 h 39251"/>
                  <a:gd name="connsiteX2" fmla="*/ 38700 w 39251"/>
                  <a:gd name="connsiteY2" fmla="*/ 15545 h 39251"/>
                  <a:gd name="connsiteX3" fmla="*/ 23670 w 39251"/>
                  <a:gd name="connsiteY3" fmla="*/ 38852 h 39251"/>
                  <a:gd name="connsiteX4" fmla="*/ 343 w 39251"/>
                  <a:gd name="connsiteY4" fmla="*/ 23831 h 39251"/>
                  <a:gd name="connsiteX5" fmla="*/ 334 w 39251"/>
                  <a:gd name="connsiteY5" fmla="*/ 23803 h 3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51" h="39251">
                    <a:moveTo>
                      <a:pt x="334" y="23803"/>
                    </a:moveTo>
                    <a:cubicBezTo>
                      <a:pt x="-1943" y="13211"/>
                      <a:pt x="4791" y="2772"/>
                      <a:pt x="15393" y="495"/>
                    </a:cubicBezTo>
                    <a:cubicBezTo>
                      <a:pt x="25984" y="-1791"/>
                      <a:pt x="36424" y="4953"/>
                      <a:pt x="38700" y="15545"/>
                    </a:cubicBezTo>
                    <a:cubicBezTo>
                      <a:pt x="40977" y="26136"/>
                      <a:pt x="34252" y="36557"/>
                      <a:pt x="23670" y="38852"/>
                    </a:cubicBezTo>
                    <a:cubicBezTo>
                      <a:pt x="13078" y="41148"/>
                      <a:pt x="2629" y="34423"/>
                      <a:pt x="343" y="23831"/>
                    </a:cubicBezTo>
                    <a:cubicBezTo>
                      <a:pt x="334" y="23822"/>
                      <a:pt x="334" y="23812"/>
                      <a:pt x="334" y="238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MG-任意多边形 64" hidden="1"/>
              <p:cNvSpPr/>
              <p:nvPr>
                <p:custDataLst>
                  <p:tags r:id="rId54"/>
                </p:custDataLst>
              </p:nvPr>
            </p:nvSpPr>
            <p:spPr>
              <a:xfrm>
                <a:off x="7699165" y="2492782"/>
                <a:ext cx="41918" cy="41917"/>
              </a:xfrm>
              <a:custGeom>
                <a:avLst/>
                <a:gdLst>
                  <a:gd name="connsiteX0" fmla="*/ 381 w 41918"/>
                  <a:gd name="connsiteY0" fmla="*/ 25496 h 41917"/>
                  <a:gd name="connsiteX1" fmla="*/ 16364 w 41918"/>
                  <a:gd name="connsiteY1" fmla="*/ 540 h 41917"/>
                  <a:gd name="connsiteX2" fmla="*/ 41320 w 41918"/>
                  <a:gd name="connsiteY2" fmla="*/ 16523 h 41917"/>
                  <a:gd name="connsiteX3" fmla="*/ 25337 w 41918"/>
                  <a:gd name="connsiteY3" fmla="*/ 41479 h 41917"/>
                  <a:gd name="connsiteX4" fmla="*/ 25241 w 41918"/>
                  <a:gd name="connsiteY4" fmla="*/ 41498 h 41917"/>
                  <a:gd name="connsiteX5" fmla="*/ 381 w 41918"/>
                  <a:gd name="connsiteY5" fmla="*/ 25496 h 4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18" h="41917">
                    <a:moveTo>
                      <a:pt x="381" y="25496"/>
                    </a:moveTo>
                    <a:cubicBezTo>
                      <a:pt x="-2095" y="14189"/>
                      <a:pt x="5058" y="3017"/>
                      <a:pt x="16364" y="540"/>
                    </a:cubicBezTo>
                    <a:cubicBezTo>
                      <a:pt x="27670" y="-1936"/>
                      <a:pt x="38843" y="5217"/>
                      <a:pt x="41320" y="16523"/>
                    </a:cubicBezTo>
                    <a:cubicBezTo>
                      <a:pt x="43796" y="27829"/>
                      <a:pt x="36643" y="39002"/>
                      <a:pt x="25337" y="41479"/>
                    </a:cubicBezTo>
                    <a:cubicBezTo>
                      <a:pt x="25308" y="41488"/>
                      <a:pt x="25270" y="41488"/>
                      <a:pt x="25241" y="41498"/>
                    </a:cubicBezTo>
                    <a:cubicBezTo>
                      <a:pt x="13964" y="43917"/>
                      <a:pt x="2848" y="36764"/>
                      <a:pt x="381" y="254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MG-任意多边形 65" hidden="1"/>
              <p:cNvSpPr/>
              <p:nvPr>
                <p:custDataLst>
                  <p:tags r:id="rId55"/>
                </p:custDataLst>
              </p:nvPr>
            </p:nvSpPr>
            <p:spPr>
              <a:xfrm>
                <a:off x="7314484" y="2256938"/>
                <a:ext cx="57165" cy="57160"/>
              </a:xfrm>
              <a:custGeom>
                <a:avLst/>
                <a:gdLst>
                  <a:gd name="connsiteX0" fmla="*/ 538 w 57165"/>
                  <a:gd name="connsiteY0" fmla="*/ 34644 h 57160"/>
                  <a:gd name="connsiteX1" fmla="*/ 22455 w 57165"/>
                  <a:gd name="connsiteY1" fmla="*/ 697 h 57160"/>
                  <a:gd name="connsiteX2" fmla="*/ 56411 w 57165"/>
                  <a:gd name="connsiteY2" fmla="*/ 22614 h 57160"/>
                  <a:gd name="connsiteX3" fmla="*/ 34542 w 57165"/>
                  <a:gd name="connsiteY3" fmla="*/ 56552 h 57160"/>
                  <a:gd name="connsiteX4" fmla="*/ 547 w 57165"/>
                  <a:gd name="connsiteY4" fmla="*/ 34701 h 57160"/>
                  <a:gd name="connsiteX5" fmla="*/ 538 w 57165"/>
                  <a:gd name="connsiteY5" fmla="*/ 34644 h 5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65" h="57160">
                    <a:moveTo>
                      <a:pt x="538" y="34644"/>
                    </a:moveTo>
                    <a:cubicBezTo>
                      <a:pt x="-2786" y="19214"/>
                      <a:pt x="7034" y="4012"/>
                      <a:pt x="22455" y="697"/>
                    </a:cubicBezTo>
                    <a:cubicBezTo>
                      <a:pt x="37885" y="-2627"/>
                      <a:pt x="53087" y="7184"/>
                      <a:pt x="56411" y="22614"/>
                    </a:cubicBezTo>
                    <a:cubicBezTo>
                      <a:pt x="59726" y="38016"/>
                      <a:pt x="49944" y="53208"/>
                      <a:pt x="34542" y="56552"/>
                    </a:cubicBezTo>
                    <a:cubicBezTo>
                      <a:pt x="19121" y="59904"/>
                      <a:pt x="3900" y="50122"/>
                      <a:pt x="547" y="34701"/>
                    </a:cubicBezTo>
                    <a:cubicBezTo>
                      <a:pt x="547" y="34682"/>
                      <a:pt x="538" y="34663"/>
                      <a:pt x="538" y="346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MG-任意多边形 66" hidden="1"/>
              <p:cNvSpPr/>
              <p:nvPr>
                <p:custDataLst>
                  <p:tags r:id="rId56"/>
                </p:custDataLst>
              </p:nvPr>
            </p:nvSpPr>
            <p:spPr>
              <a:xfrm>
                <a:off x="8459491" y="2775385"/>
                <a:ext cx="38107" cy="38107"/>
              </a:xfrm>
              <a:custGeom>
                <a:avLst/>
                <a:gdLst>
                  <a:gd name="connsiteX0" fmla="*/ 245 w 38107"/>
                  <a:gd name="connsiteY0" fmla="*/ 22737 h 38107"/>
                  <a:gd name="connsiteX1" fmla="*/ 15314 w 38107"/>
                  <a:gd name="connsiteY1" fmla="*/ 400 h 38107"/>
                  <a:gd name="connsiteX2" fmla="*/ 37488 w 38107"/>
                  <a:gd name="connsiteY2" fmla="*/ 14736 h 38107"/>
                  <a:gd name="connsiteX3" fmla="*/ 23315 w 38107"/>
                  <a:gd name="connsiteY3" fmla="*/ 37643 h 38107"/>
                  <a:gd name="connsiteX4" fmla="*/ 407 w 38107"/>
                  <a:gd name="connsiteY4" fmla="*/ 23480 h 38107"/>
                  <a:gd name="connsiteX5" fmla="*/ 245 w 38107"/>
                  <a:gd name="connsiteY5" fmla="*/ 22737 h 3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7" h="38107">
                    <a:moveTo>
                      <a:pt x="245" y="22737"/>
                    </a:moveTo>
                    <a:cubicBezTo>
                      <a:pt x="-1765" y="12411"/>
                      <a:pt x="4988" y="2410"/>
                      <a:pt x="15314" y="400"/>
                    </a:cubicBezTo>
                    <a:cubicBezTo>
                      <a:pt x="25353" y="-1543"/>
                      <a:pt x="35145" y="4782"/>
                      <a:pt x="37488" y="14736"/>
                    </a:cubicBezTo>
                    <a:cubicBezTo>
                      <a:pt x="39898" y="24975"/>
                      <a:pt x="33554" y="35233"/>
                      <a:pt x="23315" y="37643"/>
                    </a:cubicBezTo>
                    <a:cubicBezTo>
                      <a:pt x="13075" y="40063"/>
                      <a:pt x="2817" y="33719"/>
                      <a:pt x="407" y="23480"/>
                    </a:cubicBezTo>
                    <a:cubicBezTo>
                      <a:pt x="350" y="23232"/>
                      <a:pt x="293" y="22984"/>
                      <a:pt x="245" y="227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MG-任意多边形 67" hidden="1"/>
              <p:cNvSpPr/>
              <p:nvPr>
                <p:custDataLst>
                  <p:tags r:id="rId57"/>
                </p:custDataLst>
              </p:nvPr>
            </p:nvSpPr>
            <p:spPr>
              <a:xfrm>
                <a:off x="8347117" y="2757655"/>
                <a:ext cx="46490" cy="46472"/>
              </a:xfrm>
              <a:custGeom>
                <a:avLst/>
                <a:gdLst>
                  <a:gd name="connsiteX0" fmla="*/ 415 w 46490"/>
                  <a:gd name="connsiteY0" fmla="*/ 28180 h 46472"/>
                  <a:gd name="connsiteX1" fmla="*/ 18255 w 46490"/>
                  <a:gd name="connsiteY1" fmla="*/ 576 h 46472"/>
                  <a:gd name="connsiteX2" fmla="*/ 45858 w 46490"/>
                  <a:gd name="connsiteY2" fmla="*/ 18407 h 46472"/>
                  <a:gd name="connsiteX3" fmla="*/ 28132 w 46490"/>
                  <a:gd name="connsiteY3" fmla="*/ 45991 h 46472"/>
                  <a:gd name="connsiteX4" fmla="*/ 415 w 46490"/>
                  <a:gd name="connsiteY4" fmla="*/ 28180 h 4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490" h="46472">
                    <a:moveTo>
                      <a:pt x="415" y="28180"/>
                    </a:moveTo>
                    <a:cubicBezTo>
                      <a:pt x="-2281" y="15635"/>
                      <a:pt x="5701" y="3272"/>
                      <a:pt x="18255" y="576"/>
                    </a:cubicBezTo>
                    <a:cubicBezTo>
                      <a:pt x="30799" y="-2129"/>
                      <a:pt x="43163" y="5863"/>
                      <a:pt x="45858" y="18407"/>
                    </a:cubicBezTo>
                    <a:cubicBezTo>
                      <a:pt x="48544" y="30913"/>
                      <a:pt x="40629" y="43239"/>
                      <a:pt x="28132" y="45991"/>
                    </a:cubicBezTo>
                    <a:cubicBezTo>
                      <a:pt x="15569" y="48706"/>
                      <a:pt x="3167" y="40743"/>
                      <a:pt x="415" y="28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MG-任意多边形 68" hidden="1"/>
              <p:cNvSpPr/>
              <p:nvPr>
                <p:custDataLst>
                  <p:tags r:id="rId58"/>
                </p:custDataLst>
              </p:nvPr>
            </p:nvSpPr>
            <p:spPr>
              <a:xfrm>
                <a:off x="8700188" y="2747778"/>
                <a:ext cx="47826" cy="47825"/>
              </a:xfrm>
              <a:custGeom>
                <a:avLst/>
                <a:gdLst>
                  <a:gd name="connsiteX0" fmla="*/ 436 w 47826"/>
                  <a:gd name="connsiteY0" fmla="*/ 29008 h 47825"/>
                  <a:gd name="connsiteX1" fmla="*/ 18762 w 47826"/>
                  <a:gd name="connsiteY1" fmla="*/ 595 h 47825"/>
                  <a:gd name="connsiteX2" fmla="*/ 47175 w 47826"/>
                  <a:gd name="connsiteY2" fmla="*/ 18912 h 47825"/>
                  <a:gd name="connsiteX3" fmla="*/ 29011 w 47826"/>
                  <a:gd name="connsiteY3" fmla="*/ 47296 h 47825"/>
                  <a:gd name="connsiteX4" fmla="*/ 474 w 47826"/>
                  <a:gd name="connsiteY4" fmla="*/ 29170 h 47825"/>
                  <a:gd name="connsiteX5" fmla="*/ 436 w 47826"/>
                  <a:gd name="connsiteY5" fmla="*/ 29008 h 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6" h="47825">
                    <a:moveTo>
                      <a:pt x="436" y="29008"/>
                    </a:moveTo>
                    <a:cubicBezTo>
                      <a:pt x="-2355" y="16102"/>
                      <a:pt x="5856" y="3376"/>
                      <a:pt x="18762" y="595"/>
                    </a:cubicBezTo>
                    <a:cubicBezTo>
                      <a:pt x="31668" y="-2196"/>
                      <a:pt x="44384" y="6005"/>
                      <a:pt x="47175" y="18912"/>
                    </a:cubicBezTo>
                    <a:cubicBezTo>
                      <a:pt x="49947" y="31761"/>
                      <a:pt x="41832" y="44439"/>
                      <a:pt x="29011" y="47296"/>
                    </a:cubicBezTo>
                    <a:cubicBezTo>
                      <a:pt x="16123" y="50173"/>
                      <a:pt x="3341" y="42057"/>
                      <a:pt x="474" y="29170"/>
                    </a:cubicBezTo>
                    <a:cubicBezTo>
                      <a:pt x="455" y="29113"/>
                      <a:pt x="445" y="29065"/>
                      <a:pt x="436" y="290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MG-任意多边形 69" hidden="1"/>
              <p:cNvSpPr/>
              <p:nvPr>
                <p:custDataLst>
                  <p:tags r:id="rId59"/>
                </p:custDataLst>
              </p:nvPr>
            </p:nvSpPr>
            <p:spPr>
              <a:xfrm>
                <a:off x="8795283" y="2918952"/>
                <a:ext cx="51449" cy="51446"/>
              </a:xfrm>
              <a:custGeom>
                <a:avLst/>
                <a:gdLst>
                  <a:gd name="connsiteX0" fmla="*/ 495 w 51449"/>
                  <a:gd name="connsiteY0" fmla="*/ 31284 h 51446"/>
                  <a:gd name="connsiteX1" fmla="*/ 20107 w 51449"/>
                  <a:gd name="connsiteY1" fmla="*/ 651 h 51446"/>
                  <a:gd name="connsiteX2" fmla="*/ 50740 w 51449"/>
                  <a:gd name="connsiteY2" fmla="*/ 20263 h 51446"/>
                  <a:gd name="connsiteX3" fmla="*/ 31128 w 51449"/>
                  <a:gd name="connsiteY3" fmla="*/ 50896 h 51446"/>
                  <a:gd name="connsiteX4" fmla="*/ 31071 w 51449"/>
                  <a:gd name="connsiteY4" fmla="*/ 50905 h 51446"/>
                  <a:gd name="connsiteX5" fmla="*/ 495 w 51449"/>
                  <a:gd name="connsiteY5" fmla="*/ 31284 h 51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49" h="51446">
                    <a:moveTo>
                      <a:pt x="495" y="31284"/>
                    </a:moveTo>
                    <a:cubicBezTo>
                      <a:pt x="-2553" y="17406"/>
                      <a:pt x="6229" y="3699"/>
                      <a:pt x="20107" y="651"/>
                    </a:cubicBezTo>
                    <a:cubicBezTo>
                      <a:pt x="33976" y="-2387"/>
                      <a:pt x="47692" y="6385"/>
                      <a:pt x="50740" y="20263"/>
                    </a:cubicBezTo>
                    <a:cubicBezTo>
                      <a:pt x="53778" y="34132"/>
                      <a:pt x="44996" y="47848"/>
                      <a:pt x="31128" y="50896"/>
                    </a:cubicBezTo>
                    <a:cubicBezTo>
                      <a:pt x="31109" y="50896"/>
                      <a:pt x="31090" y="50905"/>
                      <a:pt x="31071" y="50905"/>
                    </a:cubicBezTo>
                    <a:cubicBezTo>
                      <a:pt x="17212" y="53915"/>
                      <a:pt x="3534" y="45133"/>
                      <a:pt x="495" y="312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MG-任意多边形 70" hidden="1"/>
              <p:cNvSpPr/>
              <p:nvPr>
                <p:custDataLst>
                  <p:tags r:id="rId60"/>
                </p:custDataLst>
              </p:nvPr>
            </p:nvSpPr>
            <p:spPr>
              <a:xfrm>
                <a:off x="9332499" y="2964476"/>
                <a:ext cx="52021" cy="52014"/>
              </a:xfrm>
              <a:custGeom>
                <a:avLst/>
                <a:gdLst>
                  <a:gd name="connsiteX0" fmla="*/ 489 w 52021"/>
                  <a:gd name="connsiteY0" fmla="*/ 31576 h 52014"/>
                  <a:gd name="connsiteX1" fmla="*/ 20377 w 52021"/>
                  <a:gd name="connsiteY1" fmla="*/ 648 h 52014"/>
                  <a:gd name="connsiteX2" fmla="*/ 51314 w 52021"/>
                  <a:gd name="connsiteY2" fmla="*/ 20536 h 52014"/>
                  <a:gd name="connsiteX3" fmla="*/ 31417 w 52021"/>
                  <a:gd name="connsiteY3" fmla="*/ 51464 h 52014"/>
                  <a:gd name="connsiteX4" fmla="*/ 31350 w 52021"/>
                  <a:gd name="connsiteY4" fmla="*/ 51483 h 52014"/>
                  <a:gd name="connsiteX5" fmla="*/ 489 w 52021"/>
                  <a:gd name="connsiteY5" fmla="*/ 31576 h 5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021" h="52014">
                    <a:moveTo>
                      <a:pt x="489" y="31576"/>
                    </a:moveTo>
                    <a:cubicBezTo>
                      <a:pt x="-2559" y="17545"/>
                      <a:pt x="6347" y="3696"/>
                      <a:pt x="20377" y="648"/>
                    </a:cubicBezTo>
                    <a:cubicBezTo>
                      <a:pt x="34417" y="-2400"/>
                      <a:pt x="48266" y="6506"/>
                      <a:pt x="51314" y="20536"/>
                    </a:cubicBezTo>
                    <a:cubicBezTo>
                      <a:pt x="54363" y="34576"/>
                      <a:pt x="45457" y="48416"/>
                      <a:pt x="31417" y="51464"/>
                    </a:cubicBezTo>
                    <a:cubicBezTo>
                      <a:pt x="31398" y="51473"/>
                      <a:pt x="31369" y="51473"/>
                      <a:pt x="31350" y="51483"/>
                    </a:cubicBezTo>
                    <a:cubicBezTo>
                      <a:pt x="17339" y="54483"/>
                      <a:pt x="3528" y="45587"/>
                      <a:pt x="489" y="315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MG-任意多边形 71" hidden="1"/>
              <p:cNvSpPr/>
              <p:nvPr>
                <p:custDataLst>
                  <p:tags r:id="rId61"/>
                </p:custDataLst>
              </p:nvPr>
            </p:nvSpPr>
            <p:spPr>
              <a:xfrm>
                <a:off x="9603309" y="3128910"/>
                <a:ext cx="52584" cy="52569"/>
              </a:xfrm>
              <a:custGeom>
                <a:avLst/>
                <a:gdLst>
                  <a:gd name="connsiteX0" fmla="*/ 475 w 52584"/>
                  <a:gd name="connsiteY0" fmla="*/ 31829 h 52569"/>
                  <a:gd name="connsiteX1" fmla="*/ 20697 w 52584"/>
                  <a:gd name="connsiteY1" fmla="*/ 634 h 52569"/>
                  <a:gd name="connsiteX2" fmla="*/ 51891 w 52584"/>
                  <a:gd name="connsiteY2" fmla="*/ 20856 h 52569"/>
                  <a:gd name="connsiteX3" fmla="*/ 31813 w 52584"/>
                  <a:gd name="connsiteY3" fmla="*/ 52022 h 52569"/>
                  <a:gd name="connsiteX4" fmla="*/ 475 w 52584"/>
                  <a:gd name="connsiteY4" fmla="*/ 31829 h 5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84" h="52569">
                    <a:moveTo>
                      <a:pt x="475" y="31829"/>
                    </a:moveTo>
                    <a:cubicBezTo>
                      <a:pt x="-2554" y="17627"/>
                      <a:pt x="6495" y="3663"/>
                      <a:pt x="20697" y="634"/>
                    </a:cubicBezTo>
                    <a:cubicBezTo>
                      <a:pt x="34899" y="-2395"/>
                      <a:pt x="48862" y="6654"/>
                      <a:pt x="51891" y="20856"/>
                    </a:cubicBezTo>
                    <a:cubicBezTo>
                      <a:pt x="54911" y="35000"/>
                      <a:pt x="45938" y="48926"/>
                      <a:pt x="31813" y="52022"/>
                    </a:cubicBezTo>
                    <a:cubicBezTo>
                      <a:pt x="17582" y="55089"/>
                      <a:pt x="3561" y="46049"/>
                      <a:pt x="475" y="318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MG-任意多边形 72" hidden="1"/>
              <p:cNvSpPr/>
              <p:nvPr>
                <p:custDataLst>
                  <p:tags r:id="rId62"/>
                </p:custDataLst>
              </p:nvPr>
            </p:nvSpPr>
            <p:spPr>
              <a:xfrm>
                <a:off x="9802177" y="3220517"/>
                <a:ext cx="51062" cy="51064"/>
              </a:xfrm>
              <a:custGeom>
                <a:avLst/>
                <a:gdLst>
                  <a:gd name="connsiteX0" fmla="*/ 584 w 51062"/>
                  <a:gd name="connsiteY0" fmla="*/ 31471 h 51064"/>
                  <a:gd name="connsiteX1" fmla="*/ 19539 w 51062"/>
                  <a:gd name="connsiteY1" fmla="*/ 743 h 51064"/>
                  <a:gd name="connsiteX2" fmla="*/ 50257 w 51062"/>
                  <a:gd name="connsiteY2" fmla="*/ 19698 h 51064"/>
                  <a:gd name="connsiteX3" fmla="*/ 31312 w 51062"/>
                  <a:gd name="connsiteY3" fmla="*/ 50425 h 51064"/>
                  <a:gd name="connsiteX4" fmla="*/ 30874 w 51062"/>
                  <a:gd name="connsiteY4" fmla="*/ 50521 h 51064"/>
                  <a:gd name="connsiteX5" fmla="*/ 584 w 51062"/>
                  <a:gd name="connsiteY5" fmla="*/ 31471 h 5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062" h="51064">
                    <a:moveTo>
                      <a:pt x="584" y="31471"/>
                    </a:moveTo>
                    <a:cubicBezTo>
                      <a:pt x="-2664" y="17755"/>
                      <a:pt x="5813" y="3991"/>
                      <a:pt x="19539" y="743"/>
                    </a:cubicBezTo>
                    <a:cubicBezTo>
                      <a:pt x="33255" y="-2505"/>
                      <a:pt x="47009" y="5972"/>
                      <a:pt x="50257" y="19698"/>
                    </a:cubicBezTo>
                    <a:cubicBezTo>
                      <a:pt x="53515" y="33414"/>
                      <a:pt x="45028" y="47168"/>
                      <a:pt x="31312" y="50425"/>
                    </a:cubicBezTo>
                    <a:cubicBezTo>
                      <a:pt x="31169" y="50454"/>
                      <a:pt x="31017" y="50492"/>
                      <a:pt x="30874" y="50521"/>
                    </a:cubicBezTo>
                    <a:cubicBezTo>
                      <a:pt x="17272" y="53493"/>
                      <a:pt x="3794" y="45015"/>
                      <a:pt x="584" y="31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MG-任意多边形 73" hidden="1"/>
              <p:cNvSpPr/>
              <p:nvPr>
                <p:custDataLst>
                  <p:tags r:id="rId63"/>
                </p:custDataLst>
              </p:nvPr>
            </p:nvSpPr>
            <p:spPr>
              <a:xfrm>
                <a:off x="10202982" y="3402257"/>
                <a:ext cx="43443" cy="43421"/>
              </a:xfrm>
              <a:custGeom>
                <a:avLst/>
                <a:gdLst>
                  <a:gd name="connsiteX0" fmla="*/ 401 w 43443"/>
                  <a:gd name="connsiteY0" fmla="*/ 26420 h 43421"/>
                  <a:gd name="connsiteX1" fmla="*/ 16964 w 43443"/>
                  <a:gd name="connsiteY1" fmla="*/ 560 h 43421"/>
                  <a:gd name="connsiteX2" fmla="*/ 42825 w 43443"/>
                  <a:gd name="connsiteY2" fmla="*/ 17114 h 43421"/>
                  <a:gd name="connsiteX3" fmla="*/ 26261 w 43443"/>
                  <a:gd name="connsiteY3" fmla="*/ 42984 h 43421"/>
                  <a:gd name="connsiteX4" fmla="*/ 26213 w 43443"/>
                  <a:gd name="connsiteY4" fmla="*/ 42994 h 43421"/>
                  <a:gd name="connsiteX5" fmla="*/ 401 w 43443"/>
                  <a:gd name="connsiteY5" fmla="*/ 26420 h 4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43" h="43421">
                    <a:moveTo>
                      <a:pt x="401" y="26420"/>
                    </a:moveTo>
                    <a:cubicBezTo>
                      <a:pt x="-2171" y="14704"/>
                      <a:pt x="5249" y="3122"/>
                      <a:pt x="16964" y="560"/>
                    </a:cubicBezTo>
                    <a:cubicBezTo>
                      <a:pt x="28680" y="-2012"/>
                      <a:pt x="40263" y="5399"/>
                      <a:pt x="42825" y="17114"/>
                    </a:cubicBezTo>
                    <a:cubicBezTo>
                      <a:pt x="45397" y="28830"/>
                      <a:pt x="37977" y="40412"/>
                      <a:pt x="26261" y="42984"/>
                    </a:cubicBezTo>
                    <a:cubicBezTo>
                      <a:pt x="26251" y="42984"/>
                      <a:pt x="26232" y="42994"/>
                      <a:pt x="26213" y="42994"/>
                    </a:cubicBezTo>
                    <a:cubicBezTo>
                      <a:pt x="14526" y="45470"/>
                      <a:pt x="3010" y="38088"/>
                      <a:pt x="401" y="264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MG-任意多边形 74" hidden="1"/>
              <p:cNvSpPr/>
              <p:nvPr>
                <p:custDataLst>
                  <p:tags r:id="rId64"/>
                </p:custDataLst>
              </p:nvPr>
            </p:nvSpPr>
            <p:spPr>
              <a:xfrm>
                <a:off x="10236539" y="3650097"/>
                <a:ext cx="20578" cy="20575"/>
              </a:xfrm>
              <a:custGeom>
                <a:avLst/>
                <a:gdLst>
                  <a:gd name="connsiteX0" fmla="*/ 86 w 20578"/>
                  <a:gd name="connsiteY0" fmla="*/ 12323 h 20575"/>
                  <a:gd name="connsiteX1" fmla="*/ 8192 w 20578"/>
                  <a:gd name="connsiteY1" fmla="*/ 246 h 20575"/>
                  <a:gd name="connsiteX2" fmla="*/ 20184 w 20578"/>
                  <a:gd name="connsiteY2" fmla="*/ 7942 h 20575"/>
                  <a:gd name="connsiteX3" fmla="*/ 12574 w 20578"/>
                  <a:gd name="connsiteY3" fmla="*/ 20344 h 20575"/>
                  <a:gd name="connsiteX4" fmla="*/ 172 w 20578"/>
                  <a:gd name="connsiteY4" fmla="*/ 12733 h 20575"/>
                  <a:gd name="connsiteX5" fmla="*/ 86 w 20578"/>
                  <a:gd name="connsiteY5" fmla="*/ 12323 h 2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78" h="20575">
                    <a:moveTo>
                      <a:pt x="86" y="12323"/>
                    </a:moveTo>
                    <a:cubicBezTo>
                      <a:pt x="-1009" y="6751"/>
                      <a:pt x="2620" y="1341"/>
                      <a:pt x="8192" y="246"/>
                    </a:cubicBezTo>
                    <a:cubicBezTo>
                      <a:pt x="13612" y="-821"/>
                      <a:pt x="18898" y="2570"/>
                      <a:pt x="20184" y="7942"/>
                    </a:cubicBezTo>
                    <a:cubicBezTo>
                      <a:pt x="21508" y="13467"/>
                      <a:pt x="18098" y="19020"/>
                      <a:pt x="12574" y="20344"/>
                    </a:cubicBezTo>
                    <a:cubicBezTo>
                      <a:pt x="7049" y="21658"/>
                      <a:pt x="1496" y="18258"/>
                      <a:pt x="172" y="12733"/>
                    </a:cubicBezTo>
                    <a:cubicBezTo>
                      <a:pt x="143" y="12590"/>
                      <a:pt x="115" y="12457"/>
                      <a:pt x="86" y="123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MG-任意多边形 75" hidden="1"/>
              <p:cNvSpPr/>
              <p:nvPr>
                <p:custDataLst>
                  <p:tags r:id="rId65"/>
                </p:custDataLst>
              </p:nvPr>
            </p:nvSpPr>
            <p:spPr>
              <a:xfrm>
                <a:off x="10244552" y="3693878"/>
                <a:ext cx="15052" cy="15054"/>
              </a:xfrm>
              <a:custGeom>
                <a:avLst/>
                <a:gdLst>
                  <a:gd name="connsiteX0" fmla="*/ 73 w 15052"/>
                  <a:gd name="connsiteY0" fmla="*/ 9214 h 15054"/>
                  <a:gd name="connsiteX1" fmla="*/ 5779 w 15052"/>
                  <a:gd name="connsiteY1" fmla="*/ 232 h 15054"/>
                  <a:gd name="connsiteX2" fmla="*/ 14761 w 15052"/>
                  <a:gd name="connsiteY2" fmla="*/ 5947 h 15054"/>
                  <a:gd name="connsiteX3" fmla="*/ 9056 w 15052"/>
                  <a:gd name="connsiteY3" fmla="*/ 14919 h 15054"/>
                  <a:gd name="connsiteX4" fmla="*/ 9027 w 15052"/>
                  <a:gd name="connsiteY4" fmla="*/ 14929 h 15054"/>
                  <a:gd name="connsiteX5" fmla="*/ 73 w 15052"/>
                  <a:gd name="connsiteY5" fmla="*/ 9214 h 1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52" h="15054">
                    <a:moveTo>
                      <a:pt x="73" y="9214"/>
                    </a:moveTo>
                    <a:cubicBezTo>
                      <a:pt x="-831" y="5156"/>
                      <a:pt x="1721" y="1137"/>
                      <a:pt x="5779" y="232"/>
                    </a:cubicBezTo>
                    <a:cubicBezTo>
                      <a:pt x="9836" y="-673"/>
                      <a:pt x="13856" y="1889"/>
                      <a:pt x="14761" y="5947"/>
                    </a:cubicBezTo>
                    <a:cubicBezTo>
                      <a:pt x="15666" y="9995"/>
                      <a:pt x="13113" y="14024"/>
                      <a:pt x="9056" y="14919"/>
                    </a:cubicBezTo>
                    <a:cubicBezTo>
                      <a:pt x="9046" y="14929"/>
                      <a:pt x="9037" y="14929"/>
                      <a:pt x="9027" y="14929"/>
                    </a:cubicBezTo>
                    <a:cubicBezTo>
                      <a:pt x="4979" y="15815"/>
                      <a:pt x="978" y="13262"/>
                      <a:pt x="73" y="92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MG-任意多边形 76" hidden="1"/>
              <p:cNvSpPr/>
              <p:nvPr>
                <p:custDataLst>
                  <p:tags r:id="rId66"/>
                </p:custDataLst>
              </p:nvPr>
            </p:nvSpPr>
            <p:spPr>
              <a:xfrm>
                <a:off x="10311425" y="3710344"/>
                <a:ext cx="15305" cy="15304"/>
              </a:xfrm>
              <a:custGeom>
                <a:avLst/>
                <a:gdLst>
                  <a:gd name="connsiteX0" fmla="*/ 67 w 15305"/>
                  <a:gd name="connsiteY0" fmla="*/ 9322 h 15304"/>
                  <a:gd name="connsiteX1" fmla="*/ 5924 w 15305"/>
                  <a:gd name="connsiteY1" fmla="*/ 225 h 15304"/>
                  <a:gd name="connsiteX2" fmla="*/ 15021 w 15305"/>
                  <a:gd name="connsiteY2" fmla="*/ 6083 h 15304"/>
                  <a:gd name="connsiteX3" fmla="*/ 9163 w 15305"/>
                  <a:gd name="connsiteY3" fmla="*/ 15179 h 15304"/>
                  <a:gd name="connsiteX4" fmla="*/ 67 w 15305"/>
                  <a:gd name="connsiteY4" fmla="*/ 9322 h 1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05" h="15304">
                    <a:moveTo>
                      <a:pt x="67" y="9322"/>
                    </a:moveTo>
                    <a:cubicBezTo>
                      <a:pt x="-829" y="5188"/>
                      <a:pt x="1791" y="1121"/>
                      <a:pt x="5924" y="225"/>
                    </a:cubicBezTo>
                    <a:cubicBezTo>
                      <a:pt x="10058" y="-670"/>
                      <a:pt x="14125" y="1949"/>
                      <a:pt x="15021" y="6083"/>
                    </a:cubicBezTo>
                    <a:cubicBezTo>
                      <a:pt x="15916" y="10217"/>
                      <a:pt x="13297" y="14284"/>
                      <a:pt x="9163" y="15179"/>
                    </a:cubicBezTo>
                    <a:cubicBezTo>
                      <a:pt x="5029" y="16075"/>
                      <a:pt x="962" y="13455"/>
                      <a:pt x="67" y="93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MG-任意多边形 77" hidden="1"/>
              <p:cNvSpPr/>
              <p:nvPr>
                <p:custDataLst>
                  <p:tags r:id="rId67"/>
                </p:custDataLst>
              </p:nvPr>
            </p:nvSpPr>
            <p:spPr>
              <a:xfrm>
                <a:off x="7633447" y="2374810"/>
                <a:ext cx="35631" cy="35595"/>
              </a:xfrm>
              <a:custGeom>
                <a:avLst/>
                <a:gdLst>
                  <a:gd name="connsiteX0" fmla="*/ 281 w 35631"/>
                  <a:gd name="connsiteY0" fmla="*/ 21547 h 35595"/>
                  <a:gd name="connsiteX1" fmla="*/ 14025 w 35631"/>
                  <a:gd name="connsiteY1" fmla="*/ 440 h 35595"/>
                  <a:gd name="connsiteX2" fmla="*/ 35133 w 35631"/>
                  <a:gd name="connsiteY2" fmla="*/ 14185 h 35595"/>
                  <a:gd name="connsiteX3" fmla="*/ 21522 w 35631"/>
                  <a:gd name="connsiteY3" fmla="*/ 35264 h 35595"/>
                  <a:gd name="connsiteX4" fmla="*/ 281 w 35631"/>
                  <a:gd name="connsiteY4" fmla="*/ 21547 h 3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31" h="35595">
                    <a:moveTo>
                      <a:pt x="281" y="21547"/>
                    </a:moveTo>
                    <a:cubicBezTo>
                      <a:pt x="-1758" y="11927"/>
                      <a:pt x="4405" y="2469"/>
                      <a:pt x="14025" y="440"/>
                    </a:cubicBezTo>
                    <a:cubicBezTo>
                      <a:pt x="23646" y="-1598"/>
                      <a:pt x="33104" y="4555"/>
                      <a:pt x="35133" y="14185"/>
                    </a:cubicBezTo>
                    <a:cubicBezTo>
                      <a:pt x="37162" y="23757"/>
                      <a:pt x="31075" y="33168"/>
                      <a:pt x="21522" y="35264"/>
                    </a:cubicBezTo>
                    <a:cubicBezTo>
                      <a:pt x="11882" y="37273"/>
                      <a:pt x="2414" y="31158"/>
                      <a:pt x="281" y="215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MG-任意多边形 78" hidden="1"/>
              <p:cNvSpPr/>
              <p:nvPr>
                <p:custDataLst>
                  <p:tags r:id="rId68"/>
                </p:custDataLst>
              </p:nvPr>
            </p:nvSpPr>
            <p:spPr>
              <a:xfrm>
                <a:off x="7738621" y="2393782"/>
                <a:ext cx="36967" cy="36961"/>
              </a:xfrm>
              <a:custGeom>
                <a:avLst/>
                <a:gdLst>
                  <a:gd name="connsiteX0" fmla="*/ 263 w 36967"/>
                  <a:gd name="connsiteY0" fmla="*/ 22196 h 36961"/>
                  <a:gd name="connsiteX1" fmla="*/ 14703 w 36967"/>
                  <a:gd name="connsiteY1" fmla="*/ 422 h 36961"/>
                  <a:gd name="connsiteX2" fmla="*/ 36487 w 36967"/>
                  <a:gd name="connsiteY2" fmla="*/ 14862 h 36961"/>
                  <a:gd name="connsiteX3" fmla="*/ 22742 w 36967"/>
                  <a:gd name="connsiteY3" fmla="*/ 36484 h 36961"/>
                  <a:gd name="connsiteX4" fmla="*/ 416 w 36967"/>
                  <a:gd name="connsiteY4" fmla="*/ 22901 h 36961"/>
                  <a:gd name="connsiteX5" fmla="*/ 263 w 36967"/>
                  <a:gd name="connsiteY5" fmla="*/ 22196 h 36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967" h="36961">
                    <a:moveTo>
                      <a:pt x="263" y="22196"/>
                    </a:moveTo>
                    <a:cubicBezTo>
                      <a:pt x="-1765" y="12195"/>
                      <a:pt x="4702" y="2442"/>
                      <a:pt x="14703" y="422"/>
                    </a:cubicBezTo>
                    <a:cubicBezTo>
                      <a:pt x="24714" y="-1607"/>
                      <a:pt x="34458" y="4861"/>
                      <a:pt x="36487" y="14862"/>
                    </a:cubicBezTo>
                    <a:cubicBezTo>
                      <a:pt x="38459" y="24587"/>
                      <a:pt x="32391" y="34141"/>
                      <a:pt x="22742" y="36484"/>
                    </a:cubicBezTo>
                    <a:cubicBezTo>
                      <a:pt x="12827" y="38894"/>
                      <a:pt x="2835" y="32817"/>
                      <a:pt x="416" y="22901"/>
                    </a:cubicBezTo>
                    <a:cubicBezTo>
                      <a:pt x="359" y="22663"/>
                      <a:pt x="311" y="22434"/>
                      <a:pt x="263" y="221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MG-任意多边形 79" hidden="1"/>
              <p:cNvSpPr/>
              <p:nvPr>
                <p:custDataLst>
                  <p:tags r:id="rId69"/>
                </p:custDataLst>
              </p:nvPr>
            </p:nvSpPr>
            <p:spPr>
              <a:xfrm>
                <a:off x="7965910" y="2318549"/>
                <a:ext cx="39056" cy="39159"/>
              </a:xfrm>
              <a:custGeom>
                <a:avLst/>
                <a:gdLst>
                  <a:gd name="connsiteX0" fmla="*/ 335 w 39056"/>
                  <a:gd name="connsiteY0" fmla="*/ 23707 h 39159"/>
                  <a:gd name="connsiteX1" fmla="*/ 15299 w 39056"/>
                  <a:gd name="connsiteY1" fmla="*/ 494 h 39159"/>
                  <a:gd name="connsiteX2" fmla="*/ 38502 w 39056"/>
                  <a:gd name="connsiteY2" fmla="*/ 15458 h 39159"/>
                  <a:gd name="connsiteX3" fmla="*/ 23576 w 39056"/>
                  <a:gd name="connsiteY3" fmla="*/ 38661 h 39159"/>
                  <a:gd name="connsiteX4" fmla="*/ 545 w 39056"/>
                  <a:gd name="connsiteY4" fmla="*/ 24678 h 39159"/>
                  <a:gd name="connsiteX5" fmla="*/ 335 w 39056"/>
                  <a:gd name="connsiteY5" fmla="*/ 23707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056" h="39159">
                    <a:moveTo>
                      <a:pt x="335" y="23707"/>
                    </a:moveTo>
                    <a:cubicBezTo>
                      <a:pt x="-1941" y="13163"/>
                      <a:pt x="4755" y="2771"/>
                      <a:pt x="15299" y="494"/>
                    </a:cubicBezTo>
                    <a:cubicBezTo>
                      <a:pt x="25834" y="-1782"/>
                      <a:pt x="36226" y="4914"/>
                      <a:pt x="38502" y="15458"/>
                    </a:cubicBezTo>
                    <a:cubicBezTo>
                      <a:pt x="40779" y="25983"/>
                      <a:pt x="34102" y="36365"/>
                      <a:pt x="23576" y="38661"/>
                    </a:cubicBezTo>
                    <a:cubicBezTo>
                      <a:pt x="13356" y="41156"/>
                      <a:pt x="3050" y="34899"/>
                      <a:pt x="545" y="24678"/>
                    </a:cubicBezTo>
                    <a:cubicBezTo>
                      <a:pt x="469" y="24354"/>
                      <a:pt x="393" y="24031"/>
                      <a:pt x="335" y="237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" name="MG-任意多边形 80" hidden="1"/>
              <p:cNvSpPr/>
              <p:nvPr>
                <p:custDataLst>
                  <p:tags r:id="rId70"/>
                </p:custDataLst>
              </p:nvPr>
            </p:nvSpPr>
            <p:spPr>
              <a:xfrm>
                <a:off x="7820055" y="2145683"/>
                <a:ext cx="49732" cy="49732"/>
              </a:xfrm>
              <a:custGeom>
                <a:avLst/>
                <a:gdLst>
                  <a:gd name="connsiteX0" fmla="*/ 459 w 49732"/>
                  <a:gd name="connsiteY0" fmla="*/ 30171 h 49732"/>
                  <a:gd name="connsiteX1" fmla="*/ 19499 w 49732"/>
                  <a:gd name="connsiteY1" fmla="*/ 615 h 49732"/>
                  <a:gd name="connsiteX2" fmla="*/ 49055 w 49732"/>
                  <a:gd name="connsiteY2" fmla="*/ 19665 h 49732"/>
                  <a:gd name="connsiteX3" fmla="*/ 30015 w 49732"/>
                  <a:gd name="connsiteY3" fmla="*/ 49211 h 49732"/>
                  <a:gd name="connsiteX4" fmla="*/ 29986 w 49732"/>
                  <a:gd name="connsiteY4" fmla="*/ 49221 h 49732"/>
                  <a:gd name="connsiteX5" fmla="*/ 459 w 49732"/>
                  <a:gd name="connsiteY5" fmla="*/ 30171 h 49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32" h="49732">
                    <a:moveTo>
                      <a:pt x="459" y="30171"/>
                    </a:moveTo>
                    <a:cubicBezTo>
                      <a:pt x="-2446" y="16750"/>
                      <a:pt x="6088" y="3520"/>
                      <a:pt x="19499" y="615"/>
                    </a:cubicBezTo>
                    <a:cubicBezTo>
                      <a:pt x="32920" y="-2281"/>
                      <a:pt x="46150" y="6244"/>
                      <a:pt x="49055" y="19665"/>
                    </a:cubicBezTo>
                    <a:cubicBezTo>
                      <a:pt x="51960" y="33085"/>
                      <a:pt x="43436" y="46316"/>
                      <a:pt x="30015" y="49211"/>
                    </a:cubicBezTo>
                    <a:cubicBezTo>
                      <a:pt x="30005" y="49221"/>
                      <a:pt x="29996" y="49221"/>
                      <a:pt x="29986" y="49221"/>
                    </a:cubicBezTo>
                    <a:cubicBezTo>
                      <a:pt x="16575" y="52107"/>
                      <a:pt x="3354" y="43582"/>
                      <a:pt x="459" y="30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MG-任意多边形 81" hidden="1"/>
              <p:cNvSpPr/>
              <p:nvPr>
                <p:custDataLst>
                  <p:tags r:id="rId71"/>
                </p:custDataLst>
              </p:nvPr>
            </p:nvSpPr>
            <p:spPr>
              <a:xfrm>
                <a:off x="8566395" y="2689794"/>
                <a:ext cx="36963" cy="36979"/>
              </a:xfrm>
              <a:custGeom>
                <a:avLst/>
                <a:gdLst>
                  <a:gd name="connsiteX0" fmla="*/ 307 w 36963"/>
                  <a:gd name="connsiteY0" fmla="*/ 22412 h 36979"/>
                  <a:gd name="connsiteX1" fmla="*/ 14490 w 36963"/>
                  <a:gd name="connsiteY1" fmla="*/ 466 h 36979"/>
                  <a:gd name="connsiteX2" fmla="*/ 36435 w 36963"/>
                  <a:gd name="connsiteY2" fmla="*/ 14649 h 36979"/>
                  <a:gd name="connsiteX3" fmla="*/ 22253 w 36963"/>
                  <a:gd name="connsiteY3" fmla="*/ 36595 h 36979"/>
                  <a:gd name="connsiteX4" fmla="*/ 22215 w 36963"/>
                  <a:gd name="connsiteY4" fmla="*/ 36604 h 36979"/>
                  <a:gd name="connsiteX5" fmla="*/ 336 w 36963"/>
                  <a:gd name="connsiteY5" fmla="*/ 22555 h 36979"/>
                  <a:gd name="connsiteX6" fmla="*/ 307 w 36963"/>
                  <a:gd name="connsiteY6" fmla="*/ 22412 h 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963" h="36979">
                    <a:moveTo>
                      <a:pt x="307" y="22412"/>
                    </a:moveTo>
                    <a:cubicBezTo>
                      <a:pt x="-1836" y="12430"/>
                      <a:pt x="4517" y="2609"/>
                      <a:pt x="14490" y="466"/>
                    </a:cubicBezTo>
                    <a:cubicBezTo>
                      <a:pt x="24472" y="-1677"/>
                      <a:pt x="34292" y="4667"/>
                      <a:pt x="36435" y="14649"/>
                    </a:cubicBezTo>
                    <a:cubicBezTo>
                      <a:pt x="38588" y="24622"/>
                      <a:pt x="32235" y="34451"/>
                      <a:pt x="22253" y="36595"/>
                    </a:cubicBezTo>
                    <a:cubicBezTo>
                      <a:pt x="22243" y="36595"/>
                      <a:pt x="22224" y="36604"/>
                      <a:pt x="22215" y="36604"/>
                    </a:cubicBezTo>
                    <a:cubicBezTo>
                      <a:pt x="12299" y="38766"/>
                      <a:pt x="2498" y="32480"/>
                      <a:pt x="336" y="22555"/>
                    </a:cubicBezTo>
                    <a:cubicBezTo>
                      <a:pt x="326" y="22507"/>
                      <a:pt x="316" y="22459"/>
                      <a:pt x="307" y="224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MG-任意多边形 82" hidden="1"/>
              <p:cNvSpPr/>
              <p:nvPr>
                <p:custDataLst>
                  <p:tags r:id="rId72"/>
                </p:custDataLst>
              </p:nvPr>
            </p:nvSpPr>
            <p:spPr>
              <a:xfrm>
                <a:off x="8653084" y="2534415"/>
                <a:ext cx="42680" cy="42683"/>
              </a:xfrm>
              <a:custGeom>
                <a:avLst/>
                <a:gdLst>
                  <a:gd name="connsiteX0" fmla="*/ 391 w 42680"/>
                  <a:gd name="connsiteY0" fmla="*/ 25962 h 42683"/>
                  <a:gd name="connsiteX1" fmla="*/ 16660 w 42680"/>
                  <a:gd name="connsiteY1" fmla="*/ 550 h 42683"/>
                  <a:gd name="connsiteX2" fmla="*/ 42072 w 42680"/>
                  <a:gd name="connsiteY2" fmla="*/ 16828 h 42683"/>
                  <a:gd name="connsiteX3" fmla="*/ 25804 w 42680"/>
                  <a:gd name="connsiteY3" fmla="*/ 42231 h 42683"/>
                  <a:gd name="connsiteX4" fmla="*/ 25727 w 42680"/>
                  <a:gd name="connsiteY4" fmla="*/ 42250 h 42683"/>
                  <a:gd name="connsiteX5" fmla="*/ 391 w 42680"/>
                  <a:gd name="connsiteY5" fmla="*/ 25962 h 42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80" h="42683">
                    <a:moveTo>
                      <a:pt x="391" y="25962"/>
                    </a:moveTo>
                    <a:cubicBezTo>
                      <a:pt x="-2133" y="14456"/>
                      <a:pt x="5153" y="3074"/>
                      <a:pt x="16660" y="550"/>
                    </a:cubicBezTo>
                    <a:cubicBezTo>
                      <a:pt x="28175" y="-1974"/>
                      <a:pt x="39548" y="5312"/>
                      <a:pt x="42072" y="16828"/>
                    </a:cubicBezTo>
                    <a:cubicBezTo>
                      <a:pt x="44596" y="28334"/>
                      <a:pt x="37310" y="39707"/>
                      <a:pt x="25804" y="42231"/>
                    </a:cubicBezTo>
                    <a:cubicBezTo>
                      <a:pt x="25775" y="42241"/>
                      <a:pt x="25756" y="42241"/>
                      <a:pt x="25727" y="42250"/>
                    </a:cubicBezTo>
                    <a:cubicBezTo>
                      <a:pt x="14240" y="44727"/>
                      <a:pt x="2906" y="37440"/>
                      <a:pt x="391" y="25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MG-任意多边形 83" hidden="1"/>
              <p:cNvSpPr/>
              <p:nvPr>
                <p:custDataLst>
                  <p:tags r:id="rId73"/>
                </p:custDataLst>
              </p:nvPr>
            </p:nvSpPr>
            <p:spPr>
              <a:xfrm>
                <a:off x="8969963" y="2590614"/>
                <a:ext cx="43066" cy="43046"/>
              </a:xfrm>
              <a:custGeom>
                <a:avLst/>
                <a:gdLst>
                  <a:gd name="connsiteX0" fmla="*/ 409 w 43066"/>
                  <a:gd name="connsiteY0" fmla="*/ 26247 h 43046"/>
                  <a:gd name="connsiteX1" fmla="*/ 16754 w 43066"/>
                  <a:gd name="connsiteY1" fmla="*/ 568 h 43046"/>
                  <a:gd name="connsiteX2" fmla="*/ 42443 w 43066"/>
                  <a:gd name="connsiteY2" fmla="*/ 16913 h 43046"/>
                  <a:gd name="connsiteX3" fmla="*/ 26088 w 43066"/>
                  <a:gd name="connsiteY3" fmla="*/ 42592 h 43046"/>
                  <a:gd name="connsiteX4" fmla="*/ 25936 w 43066"/>
                  <a:gd name="connsiteY4" fmla="*/ 42630 h 43046"/>
                  <a:gd name="connsiteX5" fmla="*/ 409 w 43066"/>
                  <a:gd name="connsiteY5" fmla="*/ 26247 h 4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066" h="43046">
                    <a:moveTo>
                      <a:pt x="409" y="26247"/>
                    </a:moveTo>
                    <a:cubicBezTo>
                      <a:pt x="-2172" y="14636"/>
                      <a:pt x="5152" y="3139"/>
                      <a:pt x="16754" y="568"/>
                    </a:cubicBezTo>
                    <a:cubicBezTo>
                      <a:pt x="28365" y="-2014"/>
                      <a:pt x="39861" y="5311"/>
                      <a:pt x="42443" y="16913"/>
                    </a:cubicBezTo>
                    <a:cubicBezTo>
                      <a:pt x="45015" y="28524"/>
                      <a:pt x="37699" y="40020"/>
                      <a:pt x="26088" y="42592"/>
                    </a:cubicBezTo>
                    <a:cubicBezTo>
                      <a:pt x="26041" y="42611"/>
                      <a:pt x="25983" y="42621"/>
                      <a:pt x="25936" y="42630"/>
                    </a:cubicBezTo>
                    <a:cubicBezTo>
                      <a:pt x="14382" y="45059"/>
                      <a:pt x="3019" y="37763"/>
                      <a:pt x="409" y="262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MG-任意多边形 84" hidden="1"/>
              <p:cNvSpPr/>
              <p:nvPr>
                <p:custDataLst>
                  <p:tags r:id="rId74"/>
                </p:custDataLst>
              </p:nvPr>
            </p:nvSpPr>
            <p:spPr>
              <a:xfrm>
                <a:off x="9086407" y="2747349"/>
                <a:ext cx="46870" cy="46872"/>
              </a:xfrm>
              <a:custGeom>
                <a:avLst/>
                <a:gdLst>
                  <a:gd name="connsiteX0" fmla="*/ 456 w 46870"/>
                  <a:gd name="connsiteY0" fmla="*/ 28579 h 46872"/>
                  <a:gd name="connsiteX1" fmla="*/ 18239 w 46870"/>
                  <a:gd name="connsiteY1" fmla="*/ 614 h 46872"/>
                  <a:gd name="connsiteX2" fmla="*/ 46195 w 46870"/>
                  <a:gd name="connsiteY2" fmla="*/ 18397 h 46872"/>
                  <a:gd name="connsiteX3" fmla="*/ 28421 w 46870"/>
                  <a:gd name="connsiteY3" fmla="*/ 46363 h 46872"/>
                  <a:gd name="connsiteX4" fmla="*/ 28269 w 46870"/>
                  <a:gd name="connsiteY4" fmla="*/ 46391 h 46872"/>
                  <a:gd name="connsiteX5" fmla="*/ 456 w 46870"/>
                  <a:gd name="connsiteY5" fmla="*/ 28579 h 4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870" h="46872">
                    <a:moveTo>
                      <a:pt x="456" y="28579"/>
                    </a:moveTo>
                    <a:cubicBezTo>
                      <a:pt x="-2354" y="15949"/>
                      <a:pt x="5599" y="3424"/>
                      <a:pt x="18239" y="614"/>
                    </a:cubicBezTo>
                    <a:cubicBezTo>
                      <a:pt x="30869" y="-2196"/>
                      <a:pt x="43385" y="5767"/>
                      <a:pt x="46195" y="18397"/>
                    </a:cubicBezTo>
                    <a:cubicBezTo>
                      <a:pt x="49014" y="31027"/>
                      <a:pt x="41051" y="43543"/>
                      <a:pt x="28421" y="46363"/>
                    </a:cubicBezTo>
                    <a:cubicBezTo>
                      <a:pt x="28373" y="46372"/>
                      <a:pt x="28316" y="46382"/>
                      <a:pt x="28269" y="46391"/>
                    </a:cubicBezTo>
                    <a:cubicBezTo>
                      <a:pt x="15677" y="49106"/>
                      <a:pt x="3256" y="41152"/>
                      <a:pt x="456" y="2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MG-任意多边形 85" hidden="1"/>
              <p:cNvSpPr/>
              <p:nvPr>
                <p:custDataLst>
                  <p:tags r:id="rId75"/>
                </p:custDataLst>
              </p:nvPr>
            </p:nvSpPr>
            <p:spPr>
              <a:xfrm>
                <a:off x="9411644" y="2705244"/>
                <a:ext cx="44588" cy="44568"/>
              </a:xfrm>
              <a:custGeom>
                <a:avLst/>
                <a:gdLst>
                  <a:gd name="connsiteX0" fmla="*/ 402 w 44588"/>
                  <a:gd name="connsiteY0" fmla="*/ 27060 h 44568"/>
                  <a:gd name="connsiteX1" fmla="*/ 17471 w 44588"/>
                  <a:gd name="connsiteY1" fmla="*/ 561 h 44568"/>
                  <a:gd name="connsiteX2" fmla="*/ 43969 w 44588"/>
                  <a:gd name="connsiteY2" fmla="*/ 17621 h 44568"/>
                  <a:gd name="connsiteX3" fmla="*/ 26977 w 44588"/>
                  <a:gd name="connsiteY3" fmla="*/ 44110 h 44568"/>
                  <a:gd name="connsiteX4" fmla="*/ 402 w 44588"/>
                  <a:gd name="connsiteY4" fmla="*/ 27060 h 4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88" h="44568">
                    <a:moveTo>
                      <a:pt x="402" y="27060"/>
                    </a:moveTo>
                    <a:cubicBezTo>
                      <a:pt x="-2208" y="15030"/>
                      <a:pt x="5441" y="3162"/>
                      <a:pt x="17471" y="561"/>
                    </a:cubicBezTo>
                    <a:cubicBezTo>
                      <a:pt x="29501" y="-2048"/>
                      <a:pt x="41360" y="5590"/>
                      <a:pt x="43969" y="17621"/>
                    </a:cubicBezTo>
                    <a:cubicBezTo>
                      <a:pt x="46570" y="29622"/>
                      <a:pt x="38969" y="41471"/>
                      <a:pt x="26977" y="44110"/>
                    </a:cubicBezTo>
                    <a:cubicBezTo>
                      <a:pt x="14937" y="46710"/>
                      <a:pt x="3060" y="39090"/>
                      <a:pt x="402" y="270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MG-任意多边形 86" hidden="1"/>
              <p:cNvSpPr/>
              <p:nvPr>
                <p:custDataLst>
                  <p:tags r:id="rId76"/>
                </p:custDataLst>
              </p:nvPr>
            </p:nvSpPr>
            <p:spPr>
              <a:xfrm>
                <a:off x="9651264" y="2921062"/>
                <a:ext cx="47629" cy="47614"/>
              </a:xfrm>
              <a:custGeom>
                <a:avLst/>
                <a:gdLst>
                  <a:gd name="connsiteX0" fmla="*/ 431 w 47629"/>
                  <a:gd name="connsiteY0" fmla="*/ 28889 h 47614"/>
                  <a:gd name="connsiteX1" fmla="*/ 18681 w 47629"/>
                  <a:gd name="connsiteY1" fmla="*/ 590 h 47614"/>
                  <a:gd name="connsiteX2" fmla="*/ 46980 w 47629"/>
                  <a:gd name="connsiteY2" fmla="*/ 18840 h 47614"/>
                  <a:gd name="connsiteX3" fmla="*/ 29006 w 47629"/>
                  <a:gd name="connsiteY3" fmla="*/ 47081 h 47614"/>
                  <a:gd name="connsiteX4" fmla="*/ 450 w 47629"/>
                  <a:gd name="connsiteY4" fmla="*/ 28974 h 47614"/>
                  <a:gd name="connsiteX5" fmla="*/ 431 w 47629"/>
                  <a:gd name="connsiteY5" fmla="*/ 28889 h 4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9" h="47614">
                    <a:moveTo>
                      <a:pt x="431" y="28889"/>
                    </a:moveTo>
                    <a:cubicBezTo>
                      <a:pt x="-2341" y="16030"/>
                      <a:pt x="5832" y="3362"/>
                      <a:pt x="18681" y="590"/>
                    </a:cubicBezTo>
                    <a:cubicBezTo>
                      <a:pt x="31540" y="-2182"/>
                      <a:pt x="44208" y="5991"/>
                      <a:pt x="46980" y="18840"/>
                    </a:cubicBezTo>
                    <a:cubicBezTo>
                      <a:pt x="49732" y="31594"/>
                      <a:pt x="41722" y="44176"/>
                      <a:pt x="29006" y="47081"/>
                    </a:cubicBezTo>
                    <a:cubicBezTo>
                      <a:pt x="16119" y="49968"/>
                      <a:pt x="3336" y="41862"/>
                      <a:pt x="450" y="28974"/>
                    </a:cubicBezTo>
                    <a:cubicBezTo>
                      <a:pt x="441" y="28946"/>
                      <a:pt x="441" y="28917"/>
                      <a:pt x="431" y="288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MG-任意多边形 87" hidden="1"/>
              <p:cNvSpPr/>
              <p:nvPr>
                <p:custDataLst>
                  <p:tags r:id="rId77"/>
                </p:custDataLst>
              </p:nvPr>
            </p:nvSpPr>
            <p:spPr>
              <a:xfrm>
                <a:off x="10001919" y="3043079"/>
                <a:ext cx="44014" cy="44014"/>
              </a:xfrm>
              <a:custGeom>
                <a:avLst/>
                <a:gdLst>
                  <a:gd name="connsiteX0" fmla="*/ 390 w 44014"/>
                  <a:gd name="connsiteY0" fmla="*/ 26695 h 44014"/>
                  <a:gd name="connsiteX1" fmla="*/ 17259 w 44014"/>
                  <a:gd name="connsiteY1" fmla="*/ 549 h 44014"/>
                  <a:gd name="connsiteX2" fmla="*/ 43405 w 44014"/>
                  <a:gd name="connsiteY2" fmla="*/ 17418 h 44014"/>
                  <a:gd name="connsiteX3" fmla="*/ 26584 w 44014"/>
                  <a:gd name="connsiteY3" fmla="*/ 43555 h 44014"/>
                  <a:gd name="connsiteX4" fmla="*/ 400 w 44014"/>
                  <a:gd name="connsiteY4" fmla="*/ 26743 h 44014"/>
                  <a:gd name="connsiteX5" fmla="*/ 390 w 44014"/>
                  <a:gd name="connsiteY5" fmla="*/ 26695 h 4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14" h="44014">
                    <a:moveTo>
                      <a:pt x="390" y="26695"/>
                    </a:moveTo>
                    <a:cubicBezTo>
                      <a:pt x="-2172" y="14818"/>
                      <a:pt x="5382" y="3111"/>
                      <a:pt x="17259" y="549"/>
                    </a:cubicBezTo>
                    <a:cubicBezTo>
                      <a:pt x="29137" y="-2013"/>
                      <a:pt x="40843" y="5540"/>
                      <a:pt x="43405" y="17418"/>
                    </a:cubicBezTo>
                    <a:cubicBezTo>
                      <a:pt x="45967" y="29277"/>
                      <a:pt x="38443" y="40973"/>
                      <a:pt x="26584" y="43555"/>
                    </a:cubicBezTo>
                    <a:cubicBezTo>
                      <a:pt x="14707" y="46145"/>
                      <a:pt x="2991" y="38611"/>
                      <a:pt x="400" y="26743"/>
                    </a:cubicBezTo>
                    <a:cubicBezTo>
                      <a:pt x="400" y="26724"/>
                      <a:pt x="390" y="26714"/>
                      <a:pt x="390" y="266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MG-任意多边形 88" hidden="1"/>
              <p:cNvSpPr/>
              <p:nvPr>
                <p:custDataLst>
                  <p:tags r:id="rId78"/>
                </p:custDataLst>
              </p:nvPr>
            </p:nvSpPr>
            <p:spPr>
              <a:xfrm>
                <a:off x="10097084" y="3355852"/>
                <a:ext cx="24010" cy="24005"/>
              </a:xfrm>
              <a:custGeom>
                <a:avLst/>
                <a:gdLst>
                  <a:gd name="connsiteX0" fmla="*/ 95 w 24010"/>
                  <a:gd name="connsiteY0" fmla="*/ 14246 h 24005"/>
                  <a:gd name="connsiteX1" fmla="*/ 9696 w 24010"/>
                  <a:gd name="connsiteY1" fmla="*/ 254 h 24005"/>
                  <a:gd name="connsiteX2" fmla="*/ 23698 w 24010"/>
                  <a:gd name="connsiteY2" fmla="*/ 9855 h 24005"/>
                  <a:gd name="connsiteX3" fmla="*/ 14478 w 24010"/>
                  <a:gd name="connsiteY3" fmla="*/ 23771 h 24005"/>
                  <a:gd name="connsiteX4" fmla="*/ 171 w 24010"/>
                  <a:gd name="connsiteY4" fmla="*/ 14637 h 24005"/>
                  <a:gd name="connsiteX5" fmla="*/ 95 w 24010"/>
                  <a:gd name="connsiteY5" fmla="*/ 14246 h 2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10" h="24005">
                    <a:moveTo>
                      <a:pt x="95" y="14246"/>
                    </a:moveTo>
                    <a:cubicBezTo>
                      <a:pt x="-1115" y="7731"/>
                      <a:pt x="3181" y="1464"/>
                      <a:pt x="9696" y="254"/>
                    </a:cubicBezTo>
                    <a:cubicBezTo>
                      <a:pt x="16211" y="-956"/>
                      <a:pt x="22479" y="3340"/>
                      <a:pt x="23698" y="9855"/>
                    </a:cubicBezTo>
                    <a:cubicBezTo>
                      <a:pt x="24879" y="16218"/>
                      <a:pt x="20802" y="22381"/>
                      <a:pt x="14478" y="23771"/>
                    </a:cubicBezTo>
                    <a:cubicBezTo>
                      <a:pt x="8001" y="25200"/>
                      <a:pt x="1600" y="21104"/>
                      <a:pt x="171" y="14637"/>
                    </a:cubicBezTo>
                    <a:cubicBezTo>
                      <a:pt x="143" y="14503"/>
                      <a:pt x="124" y="14380"/>
                      <a:pt x="95" y="14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MG-任意多边形 89" hidden="1"/>
              <p:cNvSpPr/>
              <p:nvPr>
                <p:custDataLst>
                  <p:tags r:id="rId79"/>
                </p:custDataLst>
              </p:nvPr>
            </p:nvSpPr>
            <p:spPr>
              <a:xfrm>
                <a:off x="10209190" y="3444126"/>
                <a:ext cx="24007" cy="24009"/>
              </a:xfrm>
              <a:custGeom>
                <a:avLst/>
                <a:gdLst>
                  <a:gd name="connsiteX0" fmla="*/ 98 w 24007"/>
                  <a:gd name="connsiteY0" fmla="*/ 14269 h 24009"/>
                  <a:gd name="connsiteX1" fmla="*/ 9681 w 24007"/>
                  <a:gd name="connsiteY1" fmla="*/ 257 h 24009"/>
                  <a:gd name="connsiteX2" fmla="*/ 23692 w 24007"/>
                  <a:gd name="connsiteY2" fmla="*/ 9839 h 24009"/>
                  <a:gd name="connsiteX3" fmla="*/ 14386 w 24007"/>
                  <a:gd name="connsiteY3" fmla="*/ 23794 h 24009"/>
                  <a:gd name="connsiteX4" fmla="*/ 156 w 24007"/>
                  <a:gd name="connsiteY4" fmla="*/ 14545 h 24009"/>
                  <a:gd name="connsiteX5" fmla="*/ 98 w 24007"/>
                  <a:gd name="connsiteY5" fmla="*/ 14269 h 2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07" h="24009">
                    <a:moveTo>
                      <a:pt x="98" y="14269"/>
                    </a:moveTo>
                    <a:cubicBezTo>
                      <a:pt x="-1121" y="7753"/>
                      <a:pt x="3165" y="1486"/>
                      <a:pt x="9681" y="257"/>
                    </a:cubicBezTo>
                    <a:cubicBezTo>
                      <a:pt x="16196" y="-962"/>
                      <a:pt x="22463" y="3324"/>
                      <a:pt x="23692" y="9839"/>
                    </a:cubicBezTo>
                    <a:cubicBezTo>
                      <a:pt x="24892" y="16250"/>
                      <a:pt x="20758" y="22441"/>
                      <a:pt x="14386" y="23794"/>
                    </a:cubicBezTo>
                    <a:cubicBezTo>
                      <a:pt x="7899" y="25175"/>
                      <a:pt x="1527" y="21031"/>
                      <a:pt x="156" y="14545"/>
                    </a:cubicBezTo>
                    <a:cubicBezTo>
                      <a:pt x="136" y="14449"/>
                      <a:pt x="118" y="14364"/>
                      <a:pt x="98" y="142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MG-任意多边形 90" hidden="1"/>
              <p:cNvSpPr/>
              <p:nvPr>
                <p:custDataLst>
                  <p:tags r:id="rId80"/>
                </p:custDataLst>
              </p:nvPr>
            </p:nvSpPr>
            <p:spPr>
              <a:xfrm>
                <a:off x="10241959" y="3559068"/>
                <a:ext cx="19048" cy="19053"/>
              </a:xfrm>
              <a:custGeom>
                <a:avLst/>
                <a:gdLst>
                  <a:gd name="connsiteX0" fmla="*/ 95 w 19048"/>
                  <a:gd name="connsiteY0" fmla="*/ 11531 h 19053"/>
                  <a:gd name="connsiteX1" fmla="*/ 7467 w 19048"/>
                  <a:gd name="connsiteY1" fmla="*/ 254 h 19053"/>
                  <a:gd name="connsiteX2" fmla="*/ 18735 w 19048"/>
                  <a:gd name="connsiteY2" fmla="*/ 7626 h 19053"/>
                  <a:gd name="connsiteX3" fmla="*/ 11525 w 19048"/>
                  <a:gd name="connsiteY3" fmla="*/ 18865 h 19053"/>
                  <a:gd name="connsiteX4" fmla="*/ 123 w 19048"/>
                  <a:gd name="connsiteY4" fmla="*/ 11684 h 19053"/>
                  <a:gd name="connsiteX5" fmla="*/ 95 w 19048"/>
                  <a:gd name="connsiteY5" fmla="*/ 11531 h 19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48" h="19053">
                    <a:moveTo>
                      <a:pt x="95" y="11531"/>
                    </a:moveTo>
                    <a:cubicBezTo>
                      <a:pt x="-981" y="6378"/>
                      <a:pt x="2314" y="1330"/>
                      <a:pt x="7467" y="254"/>
                    </a:cubicBezTo>
                    <a:cubicBezTo>
                      <a:pt x="12611" y="-823"/>
                      <a:pt x="17659" y="2473"/>
                      <a:pt x="18735" y="7626"/>
                    </a:cubicBezTo>
                    <a:cubicBezTo>
                      <a:pt x="19802" y="12712"/>
                      <a:pt x="16592" y="17713"/>
                      <a:pt x="11525" y="18865"/>
                    </a:cubicBezTo>
                    <a:cubicBezTo>
                      <a:pt x="6391" y="20028"/>
                      <a:pt x="1295" y="16818"/>
                      <a:pt x="123" y="11684"/>
                    </a:cubicBezTo>
                    <a:cubicBezTo>
                      <a:pt x="114" y="11636"/>
                      <a:pt x="104" y="11579"/>
                      <a:pt x="95" y="115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MG-任意多边形 91" hidden="1"/>
              <p:cNvSpPr/>
              <p:nvPr>
                <p:custDataLst>
                  <p:tags r:id="rId81"/>
                </p:custDataLst>
              </p:nvPr>
            </p:nvSpPr>
            <p:spPr>
              <a:xfrm>
                <a:off x="10533139" y="3565553"/>
                <a:ext cx="25456" cy="23803"/>
              </a:xfrm>
              <a:custGeom>
                <a:avLst/>
                <a:gdLst>
                  <a:gd name="connsiteX0" fmla="*/ -1 w 25456"/>
                  <a:gd name="connsiteY0" fmla="*/ 14666 h 23803"/>
                  <a:gd name="connsiteX1" fmla="*/ 11182 w 25456"/>
                  <a:gd name="connsiteY1" fmla="*/ 160 h 23803"/>
                  <a:gd name="connsiteX2" fmla="*/ 25240 w 25456"/>
                  <a:gd name="connsiteY2" fmla="*/ 9237 h 23803"/>
                  <a:gd name="connsiteX3" fmla="*/ 14058 w 25456"/>
                  <a:gd name="connsiteY3" fmla="*/ 23744 h 23803"/>
                  <a:gd name="connsiteX4" fmla="*/ -1 w 25456"/>
                  <a:gd name="connsiteY4" fmla="*/ 14666 h 2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56" h="23803">
                    <a:moveTo>
                      <a:pt x="-1" y="14666"/>
                    </a:moveTo>
                    <a:cubicBezTo>
                      <a:pt x="-915" y="7570"/>
                      <a:pt x="4085" y="1074"/>
                      <a:pt x="11182" y="160"/>
                    </a:cubicBezTo>
                    <a:cubicBezTo>
                      <a:pt x="17458" y="-659"/>
                      <a:pt x="23402" y="3179"/>
                      <a:pt x="25240" y="9237"/>
                    </a:cubicBezTo>
                    <a:cubicBezTo>
                      <a:pt x="26155" y="16333"/>
                      <a:pt x="21154" y="22829"/>
                      <a:pt x="14058" y="23744"/>
                    </a:cubicBezTo>
                    <a:cubicBezTo>
                      <a:pt x="7781" y="24563"/>
                      <a:pt x="1837" y="20724"/>
                      <a:pt x="-1" y="146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MG-任意多边形 92" hidden="1"/>
              <p:cNvSpPr/>
              <p:nvPr>
                <p:custDataLst>
                  <p:tags r:id="rId82"/>
                </p:custDataLst>
              </p:nvPr>
            </p:nvSpPr>
            <p:spPr>
              <a:xfrm>
                <a:off x="10454499" y="3668167"/>
                <a:ext cx="14478" cy="14479"/>
              </a:xfrm>
              <a:custGeom>
                <a:avLst/>
                <a:gdLst>
                  <a:gd name="connsiteX0" fmla="*/ 57 w 14478"/>
                  <a:gd name="connsiteY0" fmla="*/ 8827 h 14479"/>
                  <a:gd name="connsiteX1" fmla="*/ 5591 w 14478"/>
                  <a:gd name="connsiteY1" fmla="*/ 216 h 14479"/>
                  <a:gd name="connsiteX2" fmla="*/ 14202 w 14478"/>
                  <a:gd name="connsiteY2" fmla="*/ 5750 h 14479"/>
                  <a:gd name="connsiteX3" fmla="*/ 8725 w 14478"/>
                  <a:gd name="connsiteY3" fmla="*/ 14351 h 14479"/>
                  <a:gd name="connsiteX4" fmla="*/ 67 w 14478"/>
                  <a:gd name="connsiteY4" fmla="*/ 8884 h 14479"/>
                  <a:gd name="connsiteX5" fmla="*/ 57 w 14478"/>
                  <a:gd name="connsiteY5" fmla="*/ 8827 h 14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478" h="14479">
                    <a:moveTo>
                      <a:pt x="57" y="8827"/>
                    </a:moveTo>
                    <a:cubicBezTo>
                      <a:pt x="-790" y="4922"/>
                      <a:pt x="1686" y="1064"/>
                      <a:pt x="5591" y="216"/>
                    </a:cubicBezTo>
                    <a:cubicBezTo>
                      <a:pt x="9497" y="-631"/>
                      <a:pt x="13354" y="1845"/>
                      <a:pt x="14202" y="5750"/>
                    </a:cubicBezTo>
                    <a:cubicBezTo>
                      <a:pt x="15050" y="9637"/>
                      <a:pt x="12602" y="13475"/>
                      <a:pt x="8725" y="14351"/>
                    </a:cubicBezTo>
                    <a:cubicBezTo>
                      <a:pt x="4830" y="15228"/>
                      <a:pt x="953" y="12780"/>
                      <a:pt x="67" y="8884"/>
                    </a:cubicBezTo>
                    <a:cubicBezTo>
                      <a:pt x="67" y="8865"/>
                      <a:pt x="57" y="8846"/>
                      <a:pt x="57" y="88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MG-任意多边形 93" hidden="1"/>
              <p:cNvSpPr/>
              <p:nvPr>
                <p:custDataLst>
                  <p:tags r:id="rId83"/>
                </p:custDataLst>
              </p:nvPr>
            </p:nvSpPr>
            <p:spPr>
              <a:xfrm>
                <a:off x="7943114" y="2226058"/>
                <a:ext cx="32203" cy="32184"/>
              </a:xfrm>
              <a:custGeom>
                <a:avLst/>
                <a:gdLst>
                  <a:gd name="connsiteX0" fmla="*/ 272 w 32203"/>
                  <a:gd name="connsiteY0" fmla="*/ 19614 h 32184"/>
                  <a:gd name="connsiteX1" fmla="*/ 12531 w 32203"/>
                  <a:gd name="connsiteY1" fmla="*/ 431 h 32184"/>
                  <a:gd name="connsiteX2" fmla="*/ 31714 w 32203"/>
                  <a:gd name="connsiteY2" fmla="*/ 12689 h 32184"/>
                  <a:gd name="connsiteX3" fmla="*/ 19456 w 32203"/>
                  <a:gd name="connsiteY3" fmla="*/ 31873 h 32184"/>
                  <a:gd name="connsiteX4" fmla="*/ 19322 w 32203"/>
                  <a:gd name="connsiteY4" fmla="*/ 31901 h 32184"/>
                  <a:gd name="connsiteX5" fmla="*/ 272 w 32203"/>
                  <a:gd name="connsiteY5" fmla="*/ 19614 h 3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203" h="32184">
                    <a:moveTo>
                      <a:pt x="272" y="19614"/>
                    </a:moveTo>
                    <a:cubicBezTo>
                      <a:pt x="-1642" y="10927"/>
                      <a:pt x="3844" y="2345"/>
                      <a:pt x="12531" y="431"/>
                    </a:cubicBezTo>
                    <a:cubicBezTo>
                      <a:pt x="21218" y="-1484"/>
                      <a:pt x="29800" y="4012"/>
                      <a:pt x="31714" y="12689"/>
                    </a:cubicBezTo>
                    <a:cubicBezTo>
                      <a:pt x="33629" y="21376"/>
                      <a:pt x="28133" y="29958"/>
                      <a:pt x="19456" y="31873"/>
                    </a:cubicBezTo>
                    <a:cubicBezTo>
                      <a:pt x="19408" y="31882"/>
                      <a:pt x="19370" y="31892"/>
                      <a:pt x="19322" y="31901"/>
                    </a:cubicBezTo>
                    <a:cubicBezTo>
                      <a:pt x="10683" y="33673"/>
                      <a:pt x="2215" y="28215"/>
                      <a:pt x="272" y="196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MG-任意多边形 94" hidden="1"/>
              <p:cNvSpPr/>
              <p:nvPr>
                <p:custDataLst>
                  <p:tags r:id="rId84"/>
                </p:custDataLst>
              </p:nvPr>
            </p:nvSpPr>
            <p:spPr>
              <a:xfrm>
                <a:off x="8115797" y="2225328"/>
                <a:ext cx="32775" cy="32759"/>
              </a:xfrm>
              <a:custGeom>
                <a:avLst/>
                <a:gdLst>
                  <a:gd name="connsiteX0" fmla="*/ 277 w 32775"/>
                  <a:gd name="connsiteY0" fmla="*/ 19962 h 32759"/>
                  <a:gd name="connsiteX1" fmla="*/ 12755 w 32775"/>
                  <a:gd name="connsiteY1" fmla="*/ 436 h 32759"/>
                  <a:gd name="connsiteX2" fmla="*/ 32281 w 32775"/>
                  <a:gd name="connsiteY2" fmla="*/ 12914 h 32759"/>
                  <a:gd name="connsiteX3" fmla="*/ 19803 w 32775"/>
                  <a:gd name="connsiteY3" fmla="*/ 32440 h 32759"/>
                  <a:gd name="connsiteX4" fmla="*/ 19327 w 32775"/>
                  <a:gd name="connsiteY4" fmla="*/ 32535 h 32759"/>
                  <a:gd name="connsiteX5" fmla="*/ 277 w 32775"/>
                  <a:gd name="connsiteY5" fmla="*/ 19962 h 3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775" h="32759">
                    <a:moveTo>
                      <a:pt x="277" y="19962"/>
                    </a:moveTo>
                    <a:cubicBezTo>
                      <a:pt x="-1666" y="11123"/>
                      <a:pt x="3916" y="2389"/>
                      <a:pt x="12755" y="436"/>
                    </a:cubicBezTo>
                    <a:cubicBezTo>
                      <a:pt x="21594" y="-1507"/>
                      <a:pt x="30329" y="4075"/>
                      <a:pt x="32281" y="12914"/>
                    </a:cubicBezTo>
                    <a:cubicBezTo>
                      <a:pt x="34224" y="21753"/>
                      <a:pt x="28633" y="30497"/>
                      <a:pt x="19803" y="32440"/>
                    </a:cubicBezTo>
                    <a:cubicBezTo>
                      <a:pt x="19641" y="32469"/>
                      <a:pt x="19489" y="32507"/>
                      <a:pt x="19327" y="32535"/>
                    </a:cubicBezTo>
                    <a:cubicBezTo>
                      <a:pt x="10631" y="34136"/>
                      <a:pt x="2230" y="28582"/>
                      <a:pt x="277" y="19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MG-任意多边形 95" hidden="1"/>
              <p:cNvSpPr/>
              <p:nvPr>
                <p:custDataLst>
                  <p:tags r:id="rId85"/>
                </p:custDataLst>
              </p:nvPr>
            </p:nvSpPr>
            <p:spPr>
              <a:xfrm>
                <a:off x="8197013" y="2170871"/>
                <a:ext cx="36774" cy="36776"/>
              </a:xfrm>
              <a:custGeom>
                <a:avLst/>
                <a:gdLst>
                  <a:gd name="connsiteX0" fmla="*/ 309 w 36774"/>
                  <a:gd name="connsiteY0" fmla="*/ 22319 h 36776"/>
                  <a:gd name="connsiteX1" fmla="*/ 14397 w 36774"/>
                  <a:gd name="connsiteY1" fmla="*/ 468 h 36776"/>
                  <a:gd name="connsiteX2" fmla="*/ 36247 w 36774"/>
                  <a:gd name="connsiteY2" fmla="*/ 14556 h 36776"/>
                  <a:gd name="connsiteX3" fmla="*/ 22160 w 36774"/>
                  <a:gd name="connsiteY3" fmla="*/ 36406 h 36776"/>
                  <a:gd name="connsiteX4" fmla="*/ 22122 w 36774"/>
                  <a:gd name="connsiteY4" fmla="*/ 36415 h 36776"/>
                  <a:gd name="connsiteX5" fmla="*/ 309 w 36774"/>
                  <a:gd name="connsiteY5" fmla="*/ 22319 h 36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774" h="36776">
                    <a:moveTo>
                      <a:pt x="309" y="22319"/>
                    </a:moveTo>
                    <a:cubicBezTo>
                      <a:pt x="-1834" y="12393"/>
                      <a:pt x="4472" y="2611"/>
                      <a:pt x="14397" y="468"/>
                    </a:cubicBezTo>
                    <a:cubicBezTo>
                      <a:pt x="24322" y="-1675"/>
                      <a:pt x="34104" y="4631"/>
                      <a:pt x="36247" y="14556"/>
                    </a:cubicBezTo>
                    <a:cubicBezTo>
                      <a:pt x="38390" y="24481"/>
                      <a:pt x="32085" y="34263"/>
                      <a:pt x="22160" y="36406"/>
                    </a:cubicBezTo>
                    <a:cubicBezTo>
                      <a:pt x="22150" y="36406"/>
                      <a:pt x="22131" y="36415"/>
                      <a:pt x="22122" y="36415"/>
                    </a:cubicBezTo>
                    <a:cubicBezTo>
                      <a:pt x="12206" y="38540"/>
                      <a:pt x="2452" y="32225"/>
                      <a:pt x="309" y="223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MG-任意多边形 96" hidden="1"/>
              <p:cNvSpPr/>
              <p:nvPr>
                <p:custDataLst>
                  <p:tags r:id="rId86"/>
                </p:custDataLst>
              </p:nvPr>
            </p:nvSpPr>
            <p:spPr>
              <a:xfrm>
                <a:off x="8075191" y="1956374"/>
                <a:ext cx="45732" cy="45729"/>
              </a:xfrm>
              <a:custGeom>
                <a:avLst/>
                <a:gdLst>
                  <a:gd name="connsiteX0" fmla="*/ 497 w 45732"/>
                  <a:gd name="connsiteY0" fmla="*/ 28122 h 45729"/>
                  <a:gd name="connsiteX1" fmla="*/ 17547 w 45732"/>
                  <a:gd name="connsiteY1" fmla="*/ 656 h 45729"/>
                  <a:gd name="connsiteX2" fmla="*/ 45017 w 45732"/>
                  <a:gd name="connsiteY2" fmla="*/ 17708 h 45729"/>
                  <a:gd name="connsiteX3" fmla="*/ 27967 w 45732"/>
                  <a:gd name="connsiteY3" fmla="*/ 45174 h 45729"/>
                  <a:gd name="connsiteX4" fmla="*/ 27548 w 45732"/>
                  <a:gd name="connsiteY4" fmla="*/ 45267 h 45729"/>
                  <a:gd name="connsiteX5" fmla="*/ 497 w 45732"/>
                  <a:gd name="connsiteY5" fmla="*/ 28122 h 4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32" h="45729">
                    <a:moveTo>
                      <a:pt x="497" y="28122"/>
                    </a:moveTo>
                    <a:cubicBezTo>
                      <a:pt x="-2379" y="15829"/>
                      <a:pt x="5260" y="3532"/>
                      <a:pt x="17547" y="656"/>
                    </a:cubicBezTo>
                    <a:cubicBezTo>
                      <a:pt x="29844" y="-2220"/>
                      <a:pt x="42141" y="5415"/>
                      <a:pt x="45017" y="17708"/>
                    </a:cubicBezTo>
                    <a:cubicBezTo>
                      <a:pt x="47894" y="30002"/>
                      <a:pt x="40255" y="42298"/>
                      <a:pt x="27967" y="45174"/>
                    </a:cubicBezTo>
                    <a:cubicBezTo>
                      <a:pt x="27825" y="45206"/>
                      <a:pt x="27691" y="45238"/>
                      <a:pt x="27548" y="45267"/>
                    </a:cubicBezTo>
                    <a:cubicBezTo>
                      <a:pt x="15366" y="47879"/>
                      <a:pt x="3336" y="40254"/>
                      <a:pt x="497" y="281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MG-任意多边形 97" hidden="1"/>
              <p:cNvSpPr/>
              <p:nvPr>
                <p:custDataLst>
                  <p:tags r:id="rId87"/>
                </p:custDataLst>
              </p:nvPr>
            </p:nvSpPr>
            <p:spPr>
              <a:xfrm>
                <a:off x="8787527" y="2531239"/>
                <a:ext cx="32200" cy="32216"/>
              </a:xfrm>
              <a:custGeom>
                <a:avLst/>
                <a:gdLst>
                  <a:gd name="connsiteX0" fmla="*/ 250 w 32200"/>
                  <a:gd name="connsiteY0" fmla="*/ 19519 h 32216"/>
                  <a:gd name="connsiteX1" fmla="*/ 12623 w 32200"/>
                  <a:gd name="connsiteY1" fmla="*/ 412 h 32216"/>
                  <a:gd name="connsiteX2" fmla="*/ 31730 w 32200"/>
                  <a:gd name="connsiteY2" fmla="*/ 12775 h 32216"/>
                  <a:gd name="connsiteX3" fmla="*/ 19357 w 32200"/>
                  <a:gd name="connsiteY3" fmla="*/ 31892 h 32216"/>
                  <a:gd name="connsiteX4" fmla="*/ 19300 w 32200"/>
                  <a:gd name="connsiteY4" fmla="*/ 31901 h 32216"/>
                  <a:gd name="connsiteX5" fmla="*/ 279 w 32200"/>
                  <a:gd name="connsiteY5" fmla="*/ 19643 h 32216"/>
                  <a:gd name="connsiteX6" fmla="*/ 250 w 32200"/>
                  <a:gd name="connsiteY6" fmla="*/ 19519 h 32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200" h="32216">
                    <a:moveTo>
                      <a:pt x="250" y="19519"/>
                    </a:moveTo>
                    <a:cubicBezTo>
                      <a:pt x="-1607" y="10823"/>
                      <a:pt x="3927" y="2269"/>
                      <a:pt x="12623" y="412"/>
                    </a:cubicBezTo>
                    <a:cubicBezTo>
                      <a:pt x="21310" y="-1455"/>
                      <a:pt x="29873" y="4088"/>
                      <a:pt x="31730" y="12775"/>
                    </a:cubicBezTo>
                    <a:cubicBezTo>
                      <a:pt x="33597" y="21472"/>
                      <a:pt x="28053" y="30025"/>
                      <a:pt x="19357" y="31892"/>
                    </a:cubicBezTo>
                    <a:cubicBezTo>
                      <a:pt x="19338" y="31892"/>
                      <a:pt x="19319" y="31901"/>
                      <a:pt x="19300" y="31901"/>
                    </a:cubicBezTo>
                    <a:cubicBezTo>
                      <a:pt x="10661" y="33768"/>
                      <a:pt x="2146" y="28282"/>
                      <a:pt x="279" y="19643"/>
                    </a:cubicBezTo>
                    <a:cubicBezTo>
                      <a:pt x="269" y="19605"/>
                      <a:pt x="259" y="19557"/>
                      <a:pt x="250" y="195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MG-任意多边形 98" hidden="1"/>
              <p:cNvSpPr/>
              <p:nvPr>
                <p:custDataLst>
                  <p:tags r:id="rId88"/>
                </p:custDataLst>
              </p:nvPr>
            </p:nvSpPr>
            <p:spPr>
              <a:xfrm>
                <a:off x="8797901" y="2441015"/>
                <a:ext cx="38111" cy="38107"/>
              </a:xfrm>
              <a:custGeom>
                <a:avLst/>
                <a:gdLst>
                  <a:gd name="connsiteX0" fmla="*/ 354 w 38111"/>
                  <a:gd name="connsiteY0" fmla="*/ 23256 h 38107"/>
                  <a:gd name="connsiteX1" fmla="*/ 14794 w 38111"/>
                  <a:gd name="connsiteY1" fmla="*/ 510 h 38107"/>
                  <a:gd name="connsiteX2" fmla="*/ 37540 w 38111"/>
                  <a:gd name="connsiteY2" fmla="*/ 14950 h 38107"/>
                  <a:gd name="connsiteX3" fmla="*/ 23100 w 38111"/>
                  <a:gd name="connsiteY3" fmla="*/ 37695 h 38107"/>
                  <a:gd name="connsiteX4" fmla="*/ 22928 w 38111"/>
                  <a:gd name="connsiteY4" fmla="*/ 37734 h 38107"/>
                  <a:gd name="connsiteX5" fmla="*/ 354 w 38111"/>
                  <a:gd name="connsiteY5" fmla="*/ 23256 h 3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11" h="38107">
                    <a:moveTo>
                      <a:pt x="354" y="23256"/>
                    </a:moveTo>
                    <a:cubicBezTo>
                      <a:pt x="-1942" y="12988"/>
                      <a:pt x="4526" y="2805"/>
                      <a:pt x="14794" y="510"/>
                    </a:cubicBezTo>
                    <a:cubicBezTo>
                      <a:pt x="25062" y="-1776"/>
                      <a:pt x="35244" y="4682"/>
                      <a:pt x="37540" y="14950"/>
                    </a:cubicBezTo>
                    <a:cubicBezTo>
                      <a:pt x="39835" y="25218"/>
                      <a:pt x="33368" y="35400"/>
                      <a:pt x="23100" y="37695"/>
                    </a:cubicBezTo>
                    <a:cubicBezTo>
                      <a:pt x="23043" y="37705"/>
                      <a:pt x="22985" y="37724"/>
                      <a:pt x="22928" y="37734"/>
                    </a:cubicBezTo>
                    <a:cubicBezTo>
                      <a:pt x="12708" y="39915"/>
                      <a:pt x="2631" y="33457"/>
                      <a:pt x="354" y="232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MG-任意多边形 99" hidden="1"/>
              <p:cNvSpPr/>
              <p:nvPr>
                <p:custDataLst>
                  <p:tags r:id="rId89"/>
                </p:custDataLst>
              </p:nvPr>
            </p:nvSpPr>
            <p:spPr>
              <a:xfrm>
                <a:off x="9072611" y="2498590"/>
                <a:ext cx="39825" cy="39819"/>
              </a:xfrm>
              <a:custGeom>
                <a:avLst/>
                <a:gdLst>
                  <a:gd name="connsiteX0" fmla="*/ 345 w 39825"/>
                  <a:gd name="connsiteY0" fmla="*/ 24164 h 39819"/>
                  <a:gd name="connsiteX1" fmla="*/ 15595 w 39825"/>
                  <a:gd name="connsiteY1" fmla="*/ 504 h 39819"/>
                  <a:gd name="connsiteX2" fmla="*/ 39264 w 39825"/>
                  <a:gd name="connsiteY2" fmla="*/ 15753 h 39819"/>
                  <a:gd name="connsiteX3" fmla="*/ 24062 w 39825"/>
                  <a:gd name="connsiteY3" fmla="*/ 39404 h 39819"/>
                  <a:gd name="connsiteX4" fmla="*/ 354 w 39825"/>
                  <a:gd name="connsiteY4" fmla="*/ 24221 h 39819"/>
                  <a:gd name="connsiteX5" fmla="*/ 345 w 39825"/>
                  <a:gd name="connsiteY5" fmla="*/ 24164 h 3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25" h="39819">
                    <a:moveTo>
                      <a:pt x="345" y="24164"/>
                    </a:moveTo>
                    <a:cubicBezTo>
                      <a:pt x="-1979" y="13420"/>
                      <a:pt x="4850" y="2818"/>
                      <a:pt x="15595" y="504"/>
                    </a:cubicBezTo>
                    <a:cubicBezTo>
                      <a:pt x="26339" y="-1820"/>
                      <a:pt x="36940" y="5009"/>
                      <a:pt x="39264" y="15753"/>
                    </a:cubicBezTo>
                    <a:cubicBezTo>
                      <a:pt x="41579" y="26479"/>
                      <a:pt x="34778" y="37061"/>
                      <a:pt x="24062" y="39404"/>
                    </a:cubicBezTo>
                    <a:cubicBezTo>
                      <a:pt x="13318" y="41757"/>
                      <a:pt x="2707" y="34956"/>
                      <a:pt x="354" y="24221"/>
                    </a:cubicBezTo>
                    <a:cubicBezTo>
                      <a:pt x="354" y="24202"/>
                      <a:pt x="345" y="24183"/>
                      <a:pt x="345" y="241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MG-任意多边形 100" hidden="1"/>
              <p:cNvSpPr/>
              <p:nvPr>
                <p:custDataLst>
                  <p:tags r:id="rId90"/>
                </p:custDataLst>
              </p:nvPr>
            </p:nvSpPr>
            <p:spPr>
              <a:xfrm>
                <a:off x="9316238" y="2551527"/>
                <a:ext cx="40203" cy="40200"/>
              </a:xfrm>
              <a:custGeom>
                <a:avLst/>
                <a:gdLst>
                  <a:gd name="connsiteX0" fmla="*/ 367 w 40203"/>
                  <a:gd name="connsiteY0" fmla="*/ 24472 h 40200"/>
                  <a:gd name="connsiteX1" fmla="*/ 15673 w 40203"/>
                  <a:gd name="connsiteY1" fmla="*/ 526 h 40200"/>
                  <a:gd name="connsiteX2" fmla="*/ 39619 w 40203"/>
                  <a:gd name="connsiteY2" fmla="*/ 15833 h 40200"/>
                  <a:gd name="connsiteX3" fmla="*/ 24313 w 40203"/>
                  <a:gd name="connsiteY3" fmla="*/ 39779 h 40200"/>
                  <a:gd name="connsiteX4" fmla="*/ 24179 w 40203"/>
                  <a:gd name="connsiteY4" fmla="*/ 39807 h 40200"/>
                  <a:gd name="connsiteX5" fmla="*/ 367 w 40203"/>
                  <a:gd name="connsiteY5" fmla="*/ 24472 h 4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203" h="40200">
                    <a:moveTo>
                      <a:pt x="367" y="24472"/>
                    </a:moveTo>
                    <a:cubicBezTo>
                      <a:pt x="-2024" y="13632"/>
                      <a:pt x="4834" y="2907"/>
                      <a:pt x="15673" y="526"/>
                    </a:cubicBezTo>
                    <a:cubicBezTo>
                      <a:pt x="26513" y="-1865"/>
                      <a:pt x="37238" y="4984"/>
                      <a:pt x="39619" y="15833"/>
                    </a:cubicBezTo>
                    <a:cubicBezTo>
                      <a:pt x="42010" y="26672"/>
                      <a:pt x="35152" y="37388"/>
                      <a:pt x="24313" y="39779"/>
                    </a:cubicBezTo>
                    <a:cubicBezTo>
                      <a:pt x="24275" y="39788"/>
                      <a:pt x="24227" y="39798"/>
                      <a:pt x="24179" y="39807"/>
                    </a:cubicBezTo>
                    <a:cubicBezTo>
                      <a:pt x="13378" y="42103"/>
                      <a:pt x="2738" y="35254"/>
                      <a:pt x="367" y="244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MG-任意多边形 101" hidden="1"/>
              <p:cNvSpPr/>
              <p:nvPr>
                <p:custDataLst>
                  <p:tags r:id="rId91"/>
                </p:custDataLst>
              </p:nvPr>
            </p:nvSpPr>
            <p:spPr>
              <a:xfrm>
                <a:off x="9609572" y="2718559"/>
                <a:ext cx="35253" cy="35263"/>
              </a:xfrm>
              <a:custGeom>
                <a:avLst/>
                <a:gdLst>
                  <a:gd name="connsiteX0" fmla="*/ 308 w 35253"/>
                  <a:gd name="connsiteY0" fmla="*/ 21460 h 35263"/>
                  <a:gd name="connsiteX1" fmla="*/ 13729 w 35253"/>
                  <a:gd name="connsiteY1" fmla="*/ 467 h 35263"/>
                  <a:gd name="connsiteX2" fmla="*/ 34731 w 35253"/>
                  <a:gd name="connsiteY2" fmla="*/ 13888 h 35263"/>
                  <a:gd name="connsiteX3" fmla="*/ 21301 w 35253"/>
                  <a:gd name="connsiteY3" fmla="*/ 34881 h 35263"/>
                  <a:gd name="connsiteX4" fmla="*/ 21263 w 35253"/>
                  <a:gd name="connsiteY4" fmla="*/ 34890 h 35263"/>
                  <a:gd name="connsiteX5" fmla="*/ 337 w 35253"/>
                  <a:gd name="connsiteY5" fmla="*/ 21603 h 35263"/>
                  <a:gd name="connsiteX6" fmla="*/ 308 w 35253"/>
                  <a:gd name="connsiteY6" fmla="*/ 21460 h 3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253" h="35263">
                    <a:moveTo>
                      <a:pt x="308" y="21460"/>
                    </a:moveTo>
                    <a:cubicBezTo>
                      <a:pt x="-1787" y="11954"/>
                      <a:pt x="4223" y="2553"/>
                      <a:pt x="13729" y="467"/>
                    </a:cubicBezTo>
                    <a:cubicBezTo>
                      <a:pt x="23235" y="-1629"/>
                      <a:pt x="32636" y="4382"/>
                      <a:pt x="34731" y="13888"/>
                    </a:cubicBezTo>
                    <a:cubicBezTo>
                      <a:pt x="36817" y="23384"/>
                      <a:pt x="30807" y="32785"/>
                      <a:pt x="21301" y="34881"/>
                    </a:cubicBezTo>
                    <a:cubicBezTo>
                      <a:pt x="21292" y="34881"/>
                      <a:pt x="21282" y="34890"/>
                      <a:pt x="21263" y="34890"/>
                    </a:cubicBezTo>
                    <a:cubicBezTo>
                      <a:pt x="11814" y="36995"/>
                      <a:pt x="2451" y="31052"/>
                      <a:pt x="337" y="21603"/>
                    </a:cubicBezTo>
                    <a:cubicBezTo>
                      <a:pt x="327" y="21555"/>
                      <a:pt x="318" y="21508"/>
                      <a:pt x="308" y="214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MG-任意多边形 102" hidden="1"/>
              <p:cNvSpPr/>
              <p:nvPr>
                <p:custDataLst>
                  <p:tags r:id="rId92"/>
                </p:custDataLst>
              </p:nvPr>
            </p:nvSpPr>
            <p:spPr>
              <a:xfrm>
                <a:off x="9848114" y="2918944"/>
                <a:ext cx="35433" cy="35433"/>
              </a:xfrm>
              <a:custGeom>
                <a:avLst/>
                <a:gdLst>
                  <a:gd name="connsiteX0" fmla="*/ 35433 w 35433"/>
                  <a:gd name="connsiteY0" fmla="*/ 17716 h 35433"/>
                  <a:gd name="connsiteX1" fmla="*/ 17717 w 35433"/>
                  <a:gd name="connsiteY1" fmla="*/ 35433 h 35433"/>
                  <a:gd name="connsiteX2" fmla="*/ 0 w 35433"/>
                  <a:gd name="connsiteY2" fmla="*/ 17716 h 35433"/>
                  <a:gd name="connsiteX3" fmla="*/ 17717 w 35433"/>
                  <a:gd name="connsiteY3" fmla="*/ 0 h 35433"/>
                  <a:gd name="connsiteX4" fmla="*/ 35433 w 35433"/>
                  <a:gd name="connsiteY4" fmla="*/ 17716 h 3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33" h="35433">
                    <a:moveTo>
                      <a:pt x="35433" y="17716"/>
                    </a:moveTo>
                    <a:cubicBezTo>
                      <a:pt x="35433" y="27501"/>
                      <a:pt x="27501" y="35433"/>
                      <a:pt x="17717" y="35433"/>
                    </a:cubicBezTo>
                    <a:cubicBezTo>
                      <a:pt x="7932" y="35433"/>
                      <a:pt x="0" y="27501"/>
                      <a:pt x="0" y="17716"/>
                    </a:cubicBezTo>
                    <a:cubicBezTo>
                      <a:pt x="0" y="7932"/>
                      <a:pt x="7932" y="0"/>
                      <a:pt x="17717" y="0"/>
                    </a:cubicBezTo>
                    <a:cubicBezTo>
                      <a:pt x="27501" y="0"/>
                      <a:pt x="35433" y="7932"/>
                      <a:pt x="35433" y="17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MG-任意多边形 103" hidden="1"/>
              <p:cNvSpPr/>
              <p:nvPr>
                <p:custDataLst>
                  <p:tags r:id="rId93"/>
                </p:custDataLst>
              </p:nvPr>
            </p:nvSpPr>
            <p:spPr>
              <a:xfrm>
                <a:off x="10008161" y="3382315"/>
                <a:ext cx="15052" cy="15049"/>
              </a:xfrm>
              <a:custGeom>
                <a:avLst/>
                <a:gdLst>
                  <a:gd name="connsiteX0" fmla="*/ 54 w 15052"/>
                  <a:gd name="connsiteY0" fmla="*/ 9119 h 15049"/>
                  <a:gd name="connsiteX1" fmla="*/ 5874 w 15052"/>
                  <a:gd name="connsiteY1" fmla="*/ 213 h 15049"/>
                  <a:gd name="connsiteX2" fmla="*/ 14780 w 15052"/>
                  <a:gd name="connsiteY2" fmla="*/ 6033 h 15049"/>
                  <a:gd name="connsiteX3" fmla="*/ 9007 w 15052"/>
                  <a:gd name="connsiteY3" fmla="*/ 14929 h 15049"/>
                  <a:gd name="connsiteX4" fmla="*/ 64 w 15052"/>
                  <a:gd name="connsiteY4" fmla="*/ 9166 h 15049"/>
                  <a:gd name="connsiteX5" fmla="*/ 54 w 15052"/>
                  <a:gd name="connsiteY5" fmla="*/ 9119 h 1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52" h="15049">
                    <a:moveTo>
                      <a:pt x="54" y="9119"/>
                    </a:moveTo>
                    <a:cubicBezTo>
                      <a:pt x="-803" y="5052"/>
                      <a:pt x="1807" y="1061"/>
                      <a:pt x="5874" y="213"/>
                    </a:cubicBezTo>
                    <a:cubicBezTo>
                      <a:pt x="9941" y="-644"/>
                      <a:pt x="13932" y="1966"/>
                      <a:pt x="14780" y="6033"/>
                    </a:cubicBezTo>
                    <a:cubicBezTo>
                      <a:pt x="15637" y="10081"/>
                      <a:pt x="13056" y="14053"/>
                      <a:pt x="9007" y="14929"/>
                    </a:cubicBezTo>
                    <a:cubicBezTo>
                      <a:pt x="4950" y="15805"/>
                      <a:pt x="940" y="13224"/>
                      <a:pt x="64" y="9166"/>
                    </a:cubicBezTo>
                    <a:cubicBezTo>
                      <a:pt x="64" y="9147"/>
                      <a:pt x="54" y="9138"/>
                      <a:pt x="54" y="91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MG-任意多边形 104" hidden="1"/>
              <p:cNvSpPr/>
              <p:nvPr>
                <p:custDataLst>
                  <p:tags r:id="rId94"/>
                </p:custDataLst>
              </p:nvPr>
            </p:nvSpPr>
            <p:spPr>
              <a:xfrm>
                <a:off x="10073005" y="3441436"/>
                <a:ext cx="14715" cy="14212"/>
              </a:xfrm>
              <a:custGeom>
                <a:avLst/>
                <a:gdLst>
                  <a:gd name="connsiteX0" fmla="*/ 76 w 14715"/>
                  <a:gd name="connsiteY0" fmla="*/ 8767 h 14212"/>
                  <a:gd name="connsiteX1" fmla="*/ 5266 w 14715"/>
                  <a:gd name="connsiteY1" fmla="*/ 414 h 14212"/>
                  <a:gd name="connsiteX2" fmla="*/ 5410 w 14715"/>
                  <a:gd name="connsiteY2" fmla="*/ 385 h 14212"/>
                  <a:gd name="connsiteX3" fmla="*/ 14268 w 14715"/>
                  <a:gd name="connsiteY3" fmla="*/ 4957 h 14212"/>
                  <a:gd name="connsiteX4" fmla="*/ 9705 w 14715"/>
                  <a:gd name="connsiteY4" fmla="*/ 13815 h 14212"/>
                  <a:gd name="connsiteX5" fmla="*/ 8362 w 14715"/>
                  <a:gd name="connsiteY5" fmla="*/ 14101 h 14212"/>
                  <a:gd name="connsiteX6" fmla="*/ 85 w 14715"/>
                  <a:gd name="connsiteY6" fmla="*/ 8796 h 14212"/>
                  <a:gd name="connsiteX7" fmla="*/ 76 w 14715"/>
                  <a:gd name="connsiteY7" fmla="*/ 8767 h 14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15" h="14212">
                    <a:moveTo>
                      <a:pt x="76" y="8767"/>
                    </a:moveTo>
                    <a:cubicBezTo>
                      <a:pt x="-801" y="5024"/>
                      <a:pt x="1533" y="1290"/>
                      <a:pt x="5266" y="414"/>
                    </a:cubicBezTo>
                    <a:cubicBezTo>
                      <a:pt x="5314" y="404"/>
                      <a:pt x="5362" y="395"/>
                      <a:pt x="5410" y="385"/>
                    </a:cubicBezTo>
                    <a:cubicBezTo>
                      <a:pt x="9115" y="-796"/>
                      <a:pt x="13087" y="1242"/>
                      <a:pt x="14268" y="4957"/>
                    </a:cubicBezTo>
                    <a:cubicBezTo>
                      <a:pt x="15458" y="8662"/>
                      <a:pt x="13410" y="12625"/>
                      <a:pt x="9705" y="13815"/>
                    </a:cubicBezTo>
                    <a:cubicBezTo>
                      <a:pt x="9267" y="13949"/>
                      <a:pt x="8819" y="14054"/>
                      <a:pt x="8362" y="14101"/>
                    </a:cubicBezTo>
                    <a:cubicBezTo>
                      <a:pt x="4609" y="14920"/>
                      <a:pt x="904" y="12549"/>
                      <a:pt x="85" y="8796"/>
                    </a:cubicBezTo>
                    <a:cubicBezTo>
                      <a:pt x="76" y="8786"/>
                      <a:pt x="76" y="8777"/>
                      <a:pt x="76" y="8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MG-任意多边形 105" hidden="1"/>
              <p:cNvSpPr/>
              <p:nvPr>
                <p:custDataLst>
                  <p:tags r:id="rId95"/>
                </p:custDataLst>
              </p:nvPr>
            </p:nvSpPr>
            <p:spPr>
              <a:xfrm>
                <a:off x="10465595" y="3312034"/>
                <a:ext cx="25063" cy="25079"/>
              </a:xfrm>
              <a:custGeom>
                <a:avLst/>
                <a:gdLst>
                  <a:gd name="connsiteX0" fmla="*/ 201 w 25063"/>
                  <a:gd name="connsiteY0" fmla="*/ 15201 h 25079"/>
                  <a:gd name="connsiteX1" fmla="*/ 9536 w 25063"/>
                  <a:gd name="connsiteY1" fmla="*/ 381 h 25079"/>
                  <a:gd name="connsiteX2" fmla="*/ 9726 w 25063"/>
                  <a:gd name="connsiteY2" fmla="*/ 342 h 25079"/>
                  <a:gd name="connsiteX3" fmla="*/ 24681 w 25063"/>
                  <a:gd name="connsiteY3" fmla="*/ 9867 h 25079"/>
                  <a:gd name="connsiteX4" fmla="*/ 15155 w 25063"/>
                  <a:gd name="connsiteY4" fmla="*/ 24822 h 25079"/>
                  <a:gd name="connsiteX5" fmla="*/ 239 w 25063"/>
                  <a:gd name="connsiteY5" fmla="*/ 15392 h 25079"/>
                  <a:gd name="connsiteX6" fmla="*/ 201 w 25063"/>
                  <a:gd name="connsiteY6" fmla="*/ 15201 h 25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63" h="25079">
                    <a:moveTo>
                      <a:pt x="201" y="15201"/>
                    </a:moveTo>
                    <a:cubicBezTo>
                      <a:pt x="-1313" y="8534"/>
                      <a:pt x="2868" y="1895"/>
                      <a:pt x="9536" y="381"/>
                    </a:cubicBezTo>
                    <a:cubicBezTo>
                      <a:pt x="9602" y="371"/>
                      <a:pt x="9660" y="352"/>
                      <a:pt x="9726" y="342"/>
                    </a:cubicBezTo>
                    <a:cubicBezTo>
                      <a:pt x="16480" y="-1134"/>
                      <a:pt x="23166" y="3124"/>
                      <a:pt x="24681" y="9867"/>
                    </a:cubicBezTo>
                    <a:cubicBezTo>
                      <a:pt x="26100" y="16611"/>
                      <a:pt x="21870" y="23260"/>
                      <a:pt x="15155" y="24822"/>
                    </a:cubicBezTo>
                    <a:cubicBezTo>
                      <a:pt x="8431" y="26336"/>
                      <a:pt x="1754" y="22117"/>
                      <a:pt x="239" y="15392"/>
                    </a:cubicBezTo>
                    <a:cubicBezTo>
                      <a:pt x="230" y="15325"/>
                      <a:pt x="211" y="15268"/>
                      <a:pt x="201" y="152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MG-任意多边形 106" hidden="1"/>
              <p:cNvSpPr/>
              <p:nvPr>
                <p:custDataLst>
                  <p:tags r:id="rId96"/>
                </p:custDataLst>
              </p:nvPr>
            </p:nvSpPr>
            <p:spPr>
              <a:xfrm>
                <a:off x="10688386" y="3396886"/>
                <a:ext cx="27096" cy="27096"/>
              </a:xfrm>
              <a:custGeom>
                <a:avLst/>
                <a:gdLst>
                  <a:gd name="connsiteX0" fmla="*/ 200 w 27096"/>
                  <a:gd name="connsiteY0" fmla="*/ 16456 h 27096"/>
                  <a:gd name="connsiteX1" fmla="*/ 10582 w 27096"/>
                  <a:gd name="connsiteY1" fmla="*/ 359 h 27096"/>
                  <a:gd name="connsiteX2" fmla="*/ 26679 w 27096"/>
                  <a:gd name="connsiteY2" fmla="*/ 10741 h 27096"/>
                  <a:gd name="connsiteX3" fmla="*/ 16297 w 27096"/>
                  <a:gd name="connsiteY3" fmla="*/ 26838 h 27096"/>
                  <a:gd name="connsiteX4" fmla="*/ 200 w 27096"/>
                  <a:gd name="connsiteY4" fmla="*/ 16456 h 2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96" h="27096">
                    <a:moveTo>
                      <a:pt x="200" y="16456"/>
                    </a:moveTo>
                    <a:cubicBezTo>
                      <a:pt x="-1381" y="9141"/>
                      <a:pt x="3267" y="1940"/>
                      <a:pt x="10582" y="359"/>
                    </a:cubicBezTo>
                    <a:cubicBezTo>
                      <a:pt x="17897" y="-1222"/>
                      <a:pt x="25098" y="3426"/>
                      <a:pt x="26679" y="10741"/>
                    </a:cubicBezTo>
                    <a:cubicBezTo>
                      <a:pt x="28260" y="18056"/>
                      <a:pt x="23612" y="25257"/>
                      <a:pt x="16297" y="26838"/>
                    </a:cubicBezTo>
                    <a:cubicBezTo>
                      <a:pt x="8982" y="28419"/>
                      <a:pt x="1781" y="23771"/>
                      <a:pt x="200" y="164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MG-任意多边形 107" hidden="1"/>
              <p:cNvSpPr/>
              <p:nvPr>
                <p:custDataLst>
                  <p:tags r:id="rId97"/>
                </p:custDataLst>
              </p:nvPr>
            </p:nvSpPr>
            <p:spPr>
              <a:xfrm>
                <a:off x="8262059" y="2163936"/>
                <a:ext cx="29536" cy="29533"/>
              </a:xfrm>
              <a:custGeom>
                <a:avLst/>
                <a:gdLst>
                  <a:gd name="connsiteX0" fmla="*/ 224 w 29536"/>
                  <a:gd name="connsiteY0" fmla="*/ 17918 h 29533"/>
                  <a:gd name="connsiteX1" fmla="*/ 11559 w 29536"/>
                  <a:gd name="connsiteY1" fmla="*/ 383 h 29533"/>
                  <a:gd name="connsiteX2" fmla="*/ 29094 w 29536"/>
                  <a:gd name="connsiteY2" fmla="*/ 11718 h 29533"/>
                  <a:gd name="connsiteX3" fmla="*/ 17760 w 29536"/>
                  <a:gd name="connsiteY3" fmla="*/ 29253 h 29533"/>
                  <a:gd name="connsiteX4" fmla="*/ 17750 w 29536"/>
                  <a:gd name="connsiteY4" fmla="*/ 29253 h 29533"/>
                  <a:gd name="connsiteX5" fmla="*/ 224 w 29536"/>
                  <a:gd name="connsiteY5" fmla="*/ 17918 h 2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36" h="29533">
                    <a:moveTo>
                      <a:pt x="224" y="17918"/>
                    </a:moveTo>
                    <a:cubicBezTo>
                      <a:pt x="-1490" y="9946"/>
                      <a:pt x="3586" y="2097"/>
                      <a:pt x="11559" y="383"/>
                    </a:cubicBezTo>
                    <a:cubicBezTo>
                      <a:pt x="19531" y="-1332"/>
                      <a:pt x="27380" y="3745"/>
                      <a:pt x="29094" y="11718"/>
                    </a:cubicBezTo>
                    <a:cubicBezTo>
                      <a:pt x="30809" y="19690"/>
                      <a:pt x="25732" y="27539"/>
                      <a:pt x="17760" y="29253"/>
                    </a:cubicBezTo>
                    <a:cubicBezTo>
                      <a:pt x="17760" y="29253"/>
                      <a:pt x="17750" y="29253"/>
                      <a:pt x="17750" y="29253"/>
                    </a:cubicBezTo>
                    <a:cubicBezTo>
                      <a:pt x="9778" y="30958"/>
                      <a:pt x="1939" y="25891"/>
                      <a:pt x="224" y="179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MG-任意多边形 108" hidden="1"/>
              <p:cNvSpPr/>
              <p:nvPr>
                <p:custDataLst>
                  <p:tags r:id="rId98"/>
                </p:custDataLst>
              </p:nvPr>
            </p:nvSpPr>
            <p:spPr>
              <a:xfrm>
                <a:off x="8320026" y="2132701"/>
                <a:ext cx="31245" cy="31251"/>
              </a:xfrm>
              <a:custGeom>
                <a:avLst/>
                <a:gdLst>
                  <a:gd name="connsiteX0" fmla="*/ 265 w 31245"/>
                  <a:gd name="connsiteY0" fmla="*/ 19054 h 31251"/>
                  <a:gd name="connsiteX1" fmla="*/ 12142 w 31245"/>
                  <a:gd name="connsiteY1" fmla="*/ 423 h 31251"/>
                  <a:gd name="connsiteX2" fmla="*/ 30764 w 31245"/>
                  <a:gd name="connsiteY2" fmla="*/ 12301 h 31251"/>
                  <a:gd name="connsiteX3" fmla="*/ 18895 w 31245"/>
                  <a:gd name="connsiteY3" fmla="*/ 30932 h 31251"/>
                  <a:gd name="connsiteX4" fmla="*/ 18743 w 31245"/>
                  <a:gd name="connsiteY4" fmla="*/ 30961 h 31251"/>
                  <a:gd name="connsiteX5" fmla="*/ 265 w 31245"/>
                  <a:gd name="connsiteY5" fmla="*/ 19054 h 31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45" h="31251">
                    <a:moveTo>
                      <a:pt x="265" y="19054"/>
                    </a:moveTo>
                    <a:cubicBezTo>
                      <a:pt x="-1602" y="10634"/>
                      <a:pt x="3713" y="2290"/>
                      <a:pt x="12142" y="423"/>
                    </a:cubicBezTo>
                    <a:cubicBezTo>
                      <a:pt x="20562" y="-1443"/>
                      <a:pt x="28906" y="3872"/>
                      <a:pt x="30764" y="12301"/>
                    </a:cubicBezTo>
                    <a:cubicBezTo>
                      <a:pt x="32631" y="20721"/>
                      <a:pt x="27316" y="29065"/>
                      <a:pt x="18895" y="30932"/>
                    </a:cubicBezTo>
                    <a:cubicBezTo>
                      <a:pt x="18848" y="30942"/>
                      <a:pt x="18791" y="30951"/>
                      <a:pt x="18743" y="30961"/>
                    </a:cubicBezTo>
                    <a:cubicBezTo>
                      <a:pt x="10361" y="32732"/>
                      <a:pt x="2112" y="27417"/>
                      <a:pt x="265" y="1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MG-任意多边形 109" hidden="1"/>
              <p:cNvSpPr/>
              <p:nvPr>
                <p:custDataLst>
                  <p:tags r:id="rId99"/>
                </p:custDataLst>
              </p:nvPr>
            </p:nvSpPr>
            <p:spPr>
              <a:xfrm>
                <a:off x="8433665" y="2093407"/>
                <a:ext cx="32774" cy="32754"/>
              </a:xfrm>
              <a:custGeom>
                <a:avLst/>
                <a:gdLst>
                  <a:gd name="connsiteX0" fmla="*/ 258 w 32774"/>
                  <a:gd name="connsiteY0" fmla="*/ 19867 h 32754"/>
                  <a:gd name="connsiteX1" fmla="*/ 12850 w 32774"/>
                  <a:gd name="connsiteY1" fmla="*/ 417 h 32754"/>
                  <a:gd name="connsiteX2" fmla="*/ 32300 w 32774"/>
                  <a:gd name="connsiteY2" fmla="*/ 13009 h 32754"/>
                  <a:gd name="connsiteX3" fmla="*/ 19784 w 32774"/>
                  <a:gd name="connsiteY3" fmla="*/ 32440 h 32754"/>
                  <a:gd name="connsiteX4" fmla="*/ 258 w 32774"/>
                  <a:gd name="connsiteY4" fmla="*/ 19867 h 3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74" h="32754">
                    <a:moveTo>
                      <a:pt x="258" y="19867"/>
                    </a:moveTo>
                    <a:cubicBezTo>
                      <a:pt x="-1637" y="11018"/>
                      <a:pt x="4001" y="2312"/>
                      <a:pt x="12850" y="417"/>
                    </a:cubicBezTo>
                    <a:cubicBezTo>
                      <a:pt x="21699" y="-1479"/>
                      <a:pt x="30405" y="4160"/>
                      <a:pt x="32300" y="13009"/>
                    </a:cubicBezTo>
                    <a:cubicBezTo>
                      <a:pt x="34186" y="21819"/>
                      <a:pt x="28595" y="30506"/>
                      <a:pt x="19784" y="32440"/>
                    </a:cubicBezTo>
                    <a:cubicBezTo>
                      <a:pt x="10926" y="34326"/>
                      <a:pt x="2201" y="28716"/>
                      <a:pt x="258" y="19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MG-任意多边形 110" hidden="1"/>
              <p:cNvSpPr/>
              <p:nvPr>
                <p:custDataLst>
                  <p:tags r:id="rId100"/>
                </p:custDataLst>
              </p:nvPr>
            </p:nvSpPr>
            <p:spPr>
              <a:xfrm>
                <a:off x="8335750" y="1965455"/>
                <a:ext cx="39629" cy="39650"/>
              </a:xfrm>
              <a:custGeom>
                <a:avLst/>
                <a:gdLst>
                  <a:gd name="connsiteX0" fmla="*/ 351 w 39629"/>
                  <a:gd name="connsiteY0" fmla="*/ 24090 h 39650"/>
                  <a:gd name="connsiteX1" fmla="*/ 15486 w 39629"/>
                  <a:gd name="connsiteY1" fmla="*/ 510 h 39650"/>
                  <a:gd name="connsiteX2" fmla="*/ 39061 w 39629"/>
                  <a:gd name="connsiteY2" fmla="*/ 15643 h 39650"/>
                  <a:gd name="connsiteX3" fmla="*/ 23935 w 39629"/>
                  <a:gd name="connsiteY3" fmla="*/ 39223 h 39650"/>
                  <a:gd name="connsiteX4" fmla="*/ 23878 w 39629"/>
                  <a:gd name="connsiteY4" fmla="*/ 39234 h 39650"/>
                  <a:gd name="connsiteX5" fmla="*/ 380 w 39629"/>
                  <a:gd name="connsiteY5" fmla="*/ 24223 h 39650"/>
                  <a:gd name="connsiteX6" fmla="*/ 351 w 39629"/>
                  <a:gd name="connsiteY6" fmla="*/ 24090 h 3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29" h="39650">
                    <a:moveTo>
                      <a:pt x="351" y="24090"/>
                    </a:moveTo>
                    <a:cubicBezTo>
                      <a:pt x="-1982" y="13400"/>
                      <a:pt x="4790" y="2842"/>
                      <a:pt x="15486" y="510"/>
                    </a:cubicBezTo>
                    <a:cubicBezTo>
                      <a:pt x="26174" y="-1823"/>
                      <a:pt x="36727" y="4952"/>
                      <a:pt x="39061" y="15643"/>
                    </a:cubicBezTo>
                    <a:cubicBezTo>
                      <a:pt x="41394" y="26333"/>
                      <a:pt x="34622" y="36890"/>
                      <a:pt x="23935" y="39223"/>
                    </a:cubicBezTo>
                    <a:cubicBezTo>
                      <a:pt x="23916" y="39227"/>
                      <a:pt x="23897" y="39231"/>
                      <a:pt x="23878" y="39234"/>
                    </a:cubicBezTo>
                    <a:cubicBezTo>
                      <a:pt x="13248" y="41578"/>
                      <a:pt x="2723" y="34857"/>
                      <a:pt x="380" y="24223"/>
                    </a:cubicBezTo>
                    <a:cubicBezTo>
                      <a:pt x="370" y="24178"/>
                      <a:pt x="361" y="24135"/>
                      <a:pt x="351" y="240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MG-任意多边形 111" hidden="1"/>
              <p:cNvSpPr/>
              <p:nvPr>
                <p:custDataLst>
                  <p:tags r:id="rId101"/>
                </p:custDataLst>
              </p:nvPr>
            </p:nvSpPr>
            <p:spPr>
              <a:xfrm>
                <a:off x="9001475" y="2403316"/>
                <a:ext cx="30106" cy="30103"/>
              </a:xfrm>
              <a:custGeom>
                <a:avLst/>
                <a:gdLst>
                  <a:gd name="connsiteX0" fmla="*/ 233 w 30106"/>
                  <a:gd name="connsiteY0" fmla="*/ 18283 h 30103"/>
                  <a:gd name="connsiteX1" fmla="*/ 11758 w 30106"/>
                  <a:gd name="connsiteY1" fmla="*/ 395 h 30103"/>
                  <a:gd name="connsiteX2" fmla="*/ 29656 w 30106"/>
                  <a:gd name="connsiteY2" fmla="*/ 11920 h 30103"/>
                  <a:gd name="connsiteX3" fmla="*/ 18140 w 30106"/>
                  <a:gd name="connsiteY3" fmla="*/ 29808 h 30103"/>
                  <a:gd name="connsiteX4" fmla="*/ 233 w 30106"/>
                  <a:gd name="connsiteY4" fmla="*/ 18302 h 30103"/>
                  <a:gd name="connsiteX5" fmla="*/ 233 w 30106"/>
                  <a:gd name="connsiteY5" fmla="*/ 18283 h 3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06" h="30103">
                    <a:moveTo>
                      <a:pt x="233" y="18283"/>
                    </a:moveTo>
                    <a:cubicBezTo>
                      <a:pt x="-1519" y="10158"/>
                      <a:pt x="3634" y="2148"/>
                      <a:pt x="11758" y="395"/>
                    </a:cubicBezTo>
                    <a:cubicBezTo>
                      <a:pt x="19883" y="-1367"/>
                      <a:pt x="27894" y="3795"/>
                      <a:pt x="29656" y="11920"/>
                    </a:cubicBezTo>
                    <a:cubicBezTo>
                      <a:pt x="31409" y="20036"/>
                      <a:pt x="26256" y="28046"/>
                      <a:pt x="18140" y="29808"/>
                    </a:cubicBezTo>
                    <a:cubicBezTo>
                      <a:pt x="10016" y="31570"/>
                      <a:pt x="2005" y="26417"/>
                      <a:pt x="233" y="18302"/>
                    </a:cubicBezTo>
                    <a:cubicBezTo>
                      <a:pt x="233" y="18292"/>
                      <a:pt x="233" y="18292"/>
                      <a:pt x="233" y="18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MG-任意多边形 112" hidden="1"/>
              <p:cNvSpPr/>
              <p:nvPr>
                <p:custDataLst>
                  <p:tags r:id="rId102"/>
                </p:custDataLst>
              </p:nvPr>
            </p:nvSpPr>
            <p:spPr>
              <a:xfrm>
                <a:off x="9123140" y="2289915"/>
                <a:ext cx="34485" cy="34506"/>
              </a:xfrm>
              <a:custGeom>
                <a:avLst/>
                <a:gdLst>
                  <a:gd name="connsiteX0" fmla="*/ 298 w 34485"/>
                  <a:gd name="connsiteY0" fmla="*/ 21003 h 34506"/>
                  <a:gd name="connsiteX1" fmla="*/ 13433 w 34485"/>
                  <a:gd name="connsiteY1" fmla="*/ 457 h 34506"/>
                  <a:gd name="connsiteX2" fmla="*/ 33969 w 34485"/>
                  <a:gd name="connsiteY2" fmla="*/ 13592 h 34506"/>
                  <a:gd name="connsiteX3" fmla="*/ 20844 w 34485"/>
                  <a:gd name="connsiteY3" fmla="*/ 34138 h 34506"/>
                  <a:gd name="connsiteX4" fmla="*/ 20777 w 34485"/>
                  <a:gd name="connsiteY4" fmla="*/ 34147 h 34506"/>
                  <a:gd name="connsiteX5" fmla="*/ 327 w 34485"/>
                  <a:gd name="connsiteY5" fmla="*/ 21126 h 34506"/>
                  <a:gd name="connsiteX6" fmla="*/ 298 w 34485"/>
                  <a:gd name="connsiteY6" fmla="*/ 21003 h 3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485" h="34506">
                    <a:moveTo>
                      <a:pt x="298" y="21003"/>
                    </a:moveTo>
                    <a:cubicBezTo>
                      <a:pt x="-1750" y="11706"/>
                      <a:pt x="4127" y="2505"/>
                      <a:pt x="13433" y="457"/>
                    </a:cubicBezTo>
                    <a:cubicBezTo>
                      <a:pt x="22730" y="-1591"/>
                      <a:pt x="31921" y="4286"/>
                      <a:pt x="33969" y="13592"/>
                    </a:cubicBezTo>
                    <a:cubicBezTo>
                      <a:pt x="36017" y="22889"/>
                      <a:pt x="30140" y="32090"/>
                      <a:pt x="20844" y="34138"/>
                    </a:cubicBezTo>
                    <a:cubicBezTo>
                      <a:pt x="20825" y="34138"/>
                      <a:pt x="20796" y="34147"/>
                      <a:pt x="20777" y="34147"/>
                    </a:cubicBezTo>
                    <a:cubicBezTo>
                      <a:pt x="11538" y="36195"/>
                      <a:pt x="2375" y="30366"/>
                      <a:pt x="327" y="21126"/>
                    </a:cubicBezTo>
                    <a:cubicBezTo>
                      <a:pt x="318" y="21079"/>
                      <a:pt x="308" y="21041"/>
                      <a:pt x="298" y="21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MG-任意多边形 113" hidden="1"/>
              <p:cNvSpPr/>
              <p:nvPr>
                <p:custDataLst>
                  <p:tags r:id="rId103"/>
                </p:custDataLst>
              </p:nvPr>
            </p:nvSpPr>
            <p:spPr>
              <a:xfrm>
                <a:off x="9203142" y="2365175"/>
                <a:ext cx="35443" cy="35459"/>
              </a:xfrm>
              <a:custGeom>
                <a:avLst/>
                <a:gdLst>
                  <a:gd name="connsiteX0" fmla="*/ 306 w 35443"/>
                  <a:gd name="connsiteY0" fmla="*/ 21562 h 35459"/>
                  <a:gd name="connsiteX1" fmla="*/ 13822 w 35443"/>
                  <a:gd name="connsiteY1" fmla="*/ 464 h 35459"/>
                  <a:gd name="connsiteX2" fmla="*/ 34920 w 35443"/>
                  <a:gd name="connsiteY2" fmla="*/ 13980 h 35459"/>
                  <a:gd name="connsiteX3" fmla="*/ 21404 w 35443"/>
                  <a:gd name="connsiteY3" fmla="*/ 35078 h 35459"/>
                  <a:gd name="connsiteX4" fmla="*/ 21356 w 35443"/>
                  <a:gd name="connsiteY4" fmla="*/ 35088 h 35459"/>
                  <a:gd name="connsiteX5" fmla="*/ 335 w 35443"/>
                  <a:gd name="connsiteY5" fmla="*/ 21705 h 35459"/>
                  <a:gd name="connsiteX6" fmla="*/ 306 w 35443"/>
                  <a:gd name="connsiteY6" fmla="*/ 21562 h 35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443" h="35459">
                    <a:moveTo>
                      <a:pt x="306" y="21562"/>
                    </a:moveTo>
                    <a:cubicBezTo>
                      <a:pt x="-1789" y="12009"/>
                      <a:pt x="4259" y="2560"/>
                      <a:pt x="13822" y="464"/>
                    </a:cubicBezTo>
                    <a:cubicBezTo>
                      <a:pt x="23376" y="-1631"/>
                      <a:pt x="32824" y="4427"/>
                      <a:pt x="34920" y="13980"/>
                    </a:cubicBezTo>
                    <a:cubicBezTo>
                      <a:pt x="37015" y="23534"/>
                      <a:pt x="30958" y="32983"/>
                      <a:pt x="21404" y="35078"/>
                    </a:cubicBezTo>
                    <a:cubicBezTo>
                      <a:pt x="21385" y="35078"/>
                      <a:pt x="21375" y="35088"/>
                      <a:pt x="21356" y="35088"/>
                    </a:cubicBezTo>
                    <a:cubicBezTo>
                      <a:pt x="11860" y="37193"/>
                      <a:pt x="2440" y="31202"/>
                      <a:pt x="335" y="21705"/>
                    </a:cubicBezTo>
                    <a:cubicBezTo>
                      <a:pt x="325" y="21658"/>
                      <a:pt x="316" y="21610"/>
                      <a:pt x="306" y="215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MG-任意多边形 114" hidden="1"/>
              <p:cNvSpPr/>
              <p:nvPr>
                <p:custDataLst>
                  <p:tags r:id="rId104"/>
                </p:custDataLst>
              </p:nvPr>
            </p:nvSpPr>
            <p:spPr>
              <a:xfrm>
                <a:off x="9457859" y="2399463"/>
                <a:ext cx="35056" cy="35062"/>
              </a:xfrm>
              <a:custGeom>
                <a:avLst/>
                <a:gdLst>
                  <a:gd name="connsiteX0" fmla="*/ 288 w 35056"/>
                  <a:gd name="connsiteY0" fmla="*/ 21278 h 35062"/>
                  <a:gd name="connsiteX1" fmla="*/ 13728 w 35056"/>
                  <a:gd name="connsiteY1" fmla="*/ 447 h 35062"/>
                  <a:gd name="connsiteX2" fmla="*/ 34550 w 35056"/>
                  <a:gd name="connsiteY2" fmla="*/ 13886 h 35062"/>
                  <a:gd name="connsiteX3" fmla="*/ 21148 w 35056"/>
                  <a:gd name="connsiteY3" fmla="*/ 34708 h 35062"/>
                  <a:gd name="connsiteX4" fmla="*/ 298 w 35056"/>
                  <a:gd name="connsiteY4" fmla="*/ 21306 h 35062"/>
                  <a:gd name="connsiteX5" fmla="*/ 288 w 35056"/>
                  <a:gd name="connsiteY5" fmla="*/ 21278 h 3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56" h="35062">
                    <a:moveTo>
                      <a:pt x="288" y="21278"/>
                    </a:moveTo>
                    <a:cubicBezTo>
                      <a:pt x="-1750" y="11819"/>
                      <a:pt x="4260" y="2494"/>
                      <a:pt x="13728" y="447"/>
                    </a:cubicBezTo>
                    <a:cubicBezTo>
                      <a:pt x="23186" y="-1592"/>
                      <a:pt x="32511" y="4428"/>
                      <a:pt x="34550" y="13886"/>
                    </a:cubicBezTo>
                    <a:cubicBezTo>
                      <a:pt x="36588" y="23335"/>
                      <a:pt x="30597" y="32651"/>
                      <a:pt x="21148" y="34708"/>
                    </a:cubicBezTo>
                    <a:cubicBezTo>
                      <a:pt x="11690" y="36766"/>
                      <a:pt x="2355" y="30765"/>
                      <a:pt x="298" y="21306"/>
                    </a:cubicBezTo>
                    <a:cubicBezTo>
                      <a:pt x="298" y="21297"/>
                      <a:pt x="288" y="21287"/>
                      <a:pt x="288" y="212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MG-任意多边形 115" hidden="1"/>
              <p:cNvSpPr/>
              <p:nvPr>
                <p:custDataLst>
                  <p:tags r:id="rId105"/>
                </p:custDataLst>
              </p:nvPr>
            </p:nvSpPr>
            <p:spPr>
              <a:xfrm>
                <a:off x="9964820" y="2729543"/>
                <a:ext cx="30867" cy="30866"/>
              </a:xfrm>
              <a:custGeom>
                <a:avLst/>
                <a:gdLst>
                  <a:gd name="connsiteX0" fmla="*/ 247 w 30867"/>
                  <a:gd name="connsiteY0" fmla="*/ 18763 h 30866"/>
                  <a:gd name="connsiteX1" fmla="*/ 12039 w 30867"/>
                  <a:gd name="connsiteY1" fmla="*/ 408 h 30866"/>
                  <a:gd name="connsiteX2" fmla="*/ 30403 w 30867"/>
                  <a:gd name="connsiteY2" fmla="*/ 12200 h 30866"/>
                  <a:gd name="connsiteX3" fmla="*/ 18601 w 30867"/>
                  <a:gd name="connsiteY3" fmla="*/ 30555 h 30866"/>
                  <a:gd name="connsiteX4" fmla="*/ 18535 w 30867"/>
                  <a:gd name="connsiteY4" fmla="*/ 30574 h 30866"/>
                  <a:gd name="connsiteX5" fmla="*/ 247 w 30867"/>
                  <a:gd name="connsiteY5" fmla="*/ 18763 h 3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67" h="30866">
                    <a:moveTo>
                      <a:pt x="247" y="18763"/>
                    </a:moveTo>
                    <a:cubicBezTo>
                      <a:pt x="-1563" y="10438"/>
                      <a:pt x="3714" y="2218"/>
                      <a:pt x="12039" y="408"/>
                    </a:cubicBezTo>
                    <a:cubicBezTo>
                      <a:pt x="20373" y="-1411"/>
                      <a:pt x="28593" y="3875"/>
                      <a:pt x="30403" y="12200"/>
                    </a:cubicBezTo>
                    <a:cubicBezTo>
                      <a:pt x="32213" y="20525"/>
                      <a:pt x="26936" y="28745"/>
                      <a:pt x="18601" y="30555"/>
                    </a:cubicBezTo>
                    <a:cubicBezTo>
                      <a:pt x="18582" y="30565"/>
                      <a:pt x="18563" y="30565"/>
                      <a:pt x="18535" y="30574"/>
                    </a:cubicBezTo>
                    <a:cubicBezTo>
                      <a:pt x="10229" y="32346"/>
                      <a:pt x="2056" y="27059"/>
                      <a:pt x="247" y="1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MG-任意多边形 116" hidden="1"/>
              <p:cNvSpPr/>
              <p:nvPr>
                <p:custDataLst>
                  <p:tags r:id="rId106"/>
                </p:custDataLst>
              </p:nvPr>
            </p:nvSpPr>
            <p:spPr>
              <a:xfrm>
                <a:off x="10079209" y="2852040"/>
                <a:ext cx="30299" cy="30295"/>
              </a:xfrm>
              <a:custGeom>
                <a:avLst/>
                <a:gdLst>
                  <a:gd name="connsiteX0" fmla="*/ 253 w 30299"/>
                  <a:gd name="connsiteY0" fmla="*/ 18471 h 30295"/>
                  <a:gd name="connsiteX1" fmla="*/ 11769 w 30299"/>
                  <a:gd name="connsiteY1" fmla="*/ 412 h 30295"/>
                  <a:gd name="connsiteX2" fmla="*/ 29828 w 30299"/>
                  <a:gd name="connsiteY2" fmla="*/ 11928 h 30295"/>
                  <a:gd name="connsiteX3" fmla="*/ 18313 w 30299"/>
                  <a:gd name="connsiteY3" fmla="*/ 29987 h 30295"/>
                  <a:gd name="connsiteX4" fmla="*/ 18256 w 30299"/>
                  <a:gd name="connsiteY4" fmla="*/ 29997 h 30295"/>
                  <a:gd name="connsiteX5" fmla="*/ 253 w 30299"/>
                  <a:gd name="connsiteY5" fmla="*/ 18471 h 30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99" h="30295">
                    <a:moveTo>
                      <a:pt x="253" y="18471"/>
                    </a:moveTo>
                    <a:cubicBezTo>
                      <a:pt x="-1557" y="10308"/>
                      <a:pt x="3597" y="2222"/>
                      <a:pt x="11769" y="412"/>
                    </a:cubicBezTo>
                    <a:cubicBezTo>
                      <a:pt x="19932" y="-1398"/>
                      <a:pt x="28019" y="3755"/>
                      <a:pt x="29828" y="11928"/>
                    </a:cubicBezTo>
                    <a:cubicBezTo>
                      <a:pt x="31638" y="20091"/>
                      <a:pt x="26485" y="28177"/>
                      <a:pt x="18313" y="29987"/>
                    </a:cubicBezTo>
                    <a:cubicBezTo>
                      <a:pt x="18294" y="29987"/>
                      <a:pt x="18274" y="29997"/>
                      <a:pt x="18256" y="29997"/>
                    </a:cubicBezTo>
                    <a:cubicBezTo>
                      <a:pt x="10102" y="31768"/>
                      <a:pt x="2053" y="26615"/>
                      <a:pt x="253" y="18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" name="MG-任意多边形 117" hidden="1"/>
              <p:cNvSpPr/>
              <p:nvPr>
                <p:custDataLst>
                  <p:tags r:id="rId107"/>
                </p:custDataLst>
              </p:nvPr>
            </p:nvSpPr>
            <p:spPr>
              <a:xfrm>
                <a:off x="10188370" y="3156930"/>
                <a:ext cx="22671" cy="22677"/>
              </a:xfrm>
              <a:custGeom>
                <a:avLst/>
                <a:gdLst>
                  <a:gd name="connsiteX0" fmla="*/ 154 w 22671"/>
                  <a:gd name="connsiteY0" fmla="*/ 13810 h 22677"/>
                  <a:gd name="connsiteX1" fmla="*/ 8812 w 22671"/>
                  <a:gd name="connsiteY1" fmla="*/ 313 h 22677"/>
                  <a:gd name="connsiteX2" fmla="*/ 22299 w 22671"/>
                  <a:gd name="connsiteY2" fmla="*/ 8971 h 22677"/>
                  <a:gd name="connsiteX3" fmla="*/ 13651 w 22671"/>
                  <a:gd name="connsiteY3" fmla="*/ 22468 h 22677"/>
                  <a:gd name="connsiteX4" fmla="*/ 13584 w 22671"/>
                  <a:gd name="connsiteY4" fmla="*/ 22477 h 22677"/>
                  <a:gd name="connsiteX5" fmla="*/ 154 w 22671"/>
                  <a:gd name="connsiteY5" fmla="*/ 13810 h 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71" h="22677">
                    <a:moveTo>
                      <a:pt x="154" y="13810"/>
                    </a:moveTo>
                    <a:cubicBezTo>
                      <a:pt x="-1180" y="7695"/>
                      <a:pt x="2697" y="1656"/>
                      <a:pt x="8812" y="313"/>
                    </a:cubicBezTo>
                    <a:cubicBezTo>
                      <a:pt x="14927" y="-1021"/>
                      <a:pt x="20966" y="2856"/>
                      <a:pt x="22299" y="8971"/>
                    </a:cubicBezTo>
                    <a:cubicBezTo>
                      <a:pt x="23633" y="15086"/>
                      <a:pt x="19766" y="21125"/>
                      <a:pt x="13651" y="22468"/>
                    </a:cubicBezTo>
                    <a:cubicBezTo>
                      <a:pt x="13622" y="22468"/>
                      <a:pt x="13603" y="22477"/>
                      <a:pt x="13584" y="22477"/>
                    </a:cubicBezTo>
                    <a:cubicBezTo>
                      <a:pt x="7488" y="23773"/>
                      <a:pt x="1487" y="19906"/>
                      <a:pt x="154" y="138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MG-任意多边形 118" hidden="1"/>
              <p:cNvSpPr/>
              <p:nvPr>
                <p:custDataLst>
                  <p:tags r:id="rId108"/>
                </p:custDataLst>
              </p:nvPr>
            </p:nvSpPr>
            <p:spPr>
              <a:xfrm>
                <a:off x="10236393" y="3238948"/>
                <a:ext cx="19055" cy="19054"/>
              </a:xfrm>
              <a:custGeom>
                <a:avLst/>
                <a:gdLst>
                  <a:gd name="connsiteX0" fmla="*/ 232 w 19055"/>
                  <a:gd name="connsiteY0" fmla="*/ 12088 h 19054"/>
                  <a:gd name="connsiteX1" fmla="*/ 6909 w 19055"/>
                  <a:gd name="connsiteY1" fmla="*/ 391 h 19054"/>
                  <a:gd name="connsiteX2" fmla="*/ 7852 w 19055"/>
                  <a:gd name="connsiteY2" fmla="*/ 182 h 19054"/>
                  <a:gd name="connsiteX3" fmla="*/ 18815 w 19055"/>
                  <a:gd name="connsiteY3" fmla="*/ 8011 h 19054"/>
                  <a:gd name="connsiteX4" fmla="*/ 10986 w 19055"/>
                  <a:gd name="connsiteY4" fmla="*/ 18975 h 19054"/>
                  <a:gd name="connsiteX5" fmla="*/ 232 w 19055"/>
                  <a:gd name="connsiteY5" fmla="*/ 12088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5" h="19054">
                    <a:moveTo>
                      <a:pt x="232" y="12088"/>
                    </a:moveTo>
                    <a:cubicBezTo>
                      <a:pt x="-1159" y="7011"/>
                      <a:pt x="1832" y="1772"/>
                      <a:pt x="6909" y="391"/>
                    </a:cubicBezTo>
                    <a:cubicBezTo>
                      <a:pt x="7223" y="305"/>
                      <a:pt x="7538" y="239"/>
                      <a:pt x="7852" y="182"/>
                    </a:cubicBezTo>
                    <a:cubicBezTo>
                      <a:pt x="13043" y="-685"/>
                      <a:pt x="17949" y="2820"/>
                      <a:pt x="18815" y="8011"/>
                    </a:cubicBezTo>
                    <a:cubicBezTo>
                      <a:pt x="19682" y="13193"/>
                      <a:pt x="16177" y="18108"/>
                      <a:pt x="10986" y="18975"/>
                    </a:cubicBezTo>
                    <a:cubicBezTo>
                      <a:pt x="6166" y="19775"/>
                      <a:pt x="1518" y="16803"/>
                      <a:pt x="232" y="120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MG-任意多边形 119" hidden="1"/>
              <p:cNvSpPr/>
              <p:nvPr>
                <p:custDataLst>
                  <p:tags r:id="rId109"/>
                </p:custDataLst>
              </p:nvPr>
            </p:nvSpPr>
            <p:spPr>
              <a:xfrm>
                <a:off x="10743691" y="3024251"/>
                <a:ext cx="29911" cy="29898"/>
              </a:xfrm>
              <a:custGeom>
                <a:avLst/>
                <a:gdLst>
                  <a:gd name="connsiteX0" fmla="*/ 235 w 29911"/>
                  <a:gd name="connsiteY0" fmla="*/ 18187 h 29898"/>
                  <a:gd name="connsiteX1" fmla="*/ 11665 w 29911"/>
                  <a:gd name="connsiteY1" fmla="*/ 394 h 29898"/>
                  <a:gd name="connsiteX2" fmla="*/ 29458 w 29911"/>
                  <a:gd name="connsiteY2" fmla="*/ 11834 h 29898"/>
                  <a:gd name="connsiteX3" fmla="*/ 18047 w 29911"/>
                  <a:gd name="connsiteY3" fmla="*/ 29617 h 29898"/>
                  <a:gd name="connsiteX4" fmla="*/ 235 w 29911"/>
                  <a:gd name="connsiteY4" fmla="*/ 18187 h 29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11" h="29898">
                    <a:moveTo>
                      <a:pt x="235" y="18187"/>
                    </a:moveTo>
                    <a:cubicBezTo>
                      <a:pt x="-1517" y="10119"/>
                      <a:pt x="3598" y="2147"/>
                      <a:pt x="11665" y="394"/>
                    </a:cubicBezTo>
                    <a:cubicBezTo>
                      <a:pt x="19742" y="-1358"/>
                      <a:pt x="27705" y="3756"/>
                      <a:pt x="29458" y="11834"/>
                    </a:cubicBezTo>
                    <a:cubicBezTo>
                      <a:pt x="31211" y="19892"/>
                      <a:pt x="26105" y="27855"/>
                      <a:pt x="18047" y="29617"/>
                    </a:cubicBezTo>
                    <a:cubicBezTo>
                      <a:pt x="9979" y="31331"/>
                      <a:pt x="2035" y="26235"/>
                      <a:pt x="235" y="181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MG-任意多边形 120" hidden="1"/>
              <p:cNvSpPr/>
              <p:nvPr>
                <p:custDataLst>
                  <p:tags r:id="rId110"/>
                </p:custDataLst>
              </p:nvPr>
            </p:nvSpPr>
            <p:spPr>
              <a:xfrm>
                <a:off x="10734487" y="3242704"/>
                <a:ext cx="25154" cy="25147"/>
              </a:xfrm>
              <a:custGeom>
                <a:avLst/>
                <a:gdLst>
                  <a:gd name="connsiteX0" fmla="*/ 200 w 25154"/>
                  <a:gd name="connsiteY0" fmla="*/ 15380 h 25147"/>
                  <a:gd name="connsiteX1" fmla="*/ 9706 w 25154"/>
                  <a:gd name="connsiteY1" fmla="*/ 359 h 25147"/>
                  <a:gd name="connsiteX2" fmla="*/ 24737 w 25154"/>
                  <a:gd name="connsiteY2" fmla="*/ 9865 h 25147"/>
                  <a:gd name="connsiteX3" fmla="*/ 15221 w 25154"/>
                  <a:gd name="connsiteY3" fmla="*/ 24886 h 25147"/>
                  <a:gd name="connsiteX4" fmla="*/ 15155 w 25154"/>
                  <a:gd name="connsiteY4" fmla="*/ 24905 h 25147"/>
                  <a:gd name="connsiteX5" fmla="*/ 200 w 25154"/>
                  <a:gd name="connsiteY5" fmla="*/ 15380 h 25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54" h="25147">
                    <a:moveTo>
                      <a:pt x="200" y="15380"/>
                    </a:moveTo>
                    <a:cubicBezTo>
                      <a:pt x="-1324" y="8608"/>
                      <a:pt x="2934" y="1883"/>
                      <a:pt x="9706" y="359"/>
                    </a:cubicBezTo>
                    <a:cubicBezTo>
                      <a:pt x="16488" y="-1165"/>
                      <a:pt x="23213" y="3093"/>
                      <a:pt x="24737" y="9865"/>
                    </a:cubicBezTo>
                    <a:cubicBezTo>
                      <a:pt x="26261" y="16638"/>
                      <a:pt x="22003" y="23362"/>
                      <a:pt x="15221" y="24886"/>
                    </a:cubicBezTo>
                    <a:cubicBezTo>
                      <a:pt x="15202" y="24896"/>
                      <a:pt x="15174" y="24896"/>
                      <a:pt x="15155" y="24905"/>
                    </a:cubicBezTo>
                    <a:cubicBezTo>
                      <a:pt x="8401" y="26382"/>
                      <a:pt x="1715" y="22124"/>
                      <a:pt x="200" y="15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MG-任意多边形 121" hidden="1"/>
              <p:cNvSpPr/>
              <p:nvPr>
                <p:custDataLst>
                  <p:tags r:id="rId111"/>
                </p:custDataLst>
              </p:nvPr>
            </p:nvSpPr>
            <p:spPr>
              <a:xfrm>
                <a:off x="8407049" y="2078526"/>
                <a:ext cx="26747" cy="26709"/>
              </a:xfrm>
              <a:custGeom>
                <a:avLst/>
                <a:gdLst>
                  <a:gd name="connsiteX0" fmla="*/ 204 w 26747"/>
                  <a:gd name="connsiteY0" fmla="*/ 16270 h 26709"/>
                  <a:gd name="connsiteX1" fmla="*/ 10396 w 26747"/>
                  <a:gd name="connsiteY1" fmla="*/ 363 h 26709"/>
                  <a:gd name="connsiteX2" fmla="*/ 26303 w 26747"/>
                  <a:gd name="connsiteY2" fmla="*/ 10555 h 26709"/>
                  <a:gd name="connsiteX3" fmla="*/ 16340 w 26747"/>
                  <a:gd name="connsiteY3" fmla="*/ 26414 h 26709"/>
                  <a:gd name="connsiteX4" fmla="*/ 16111 w 26747"/>
                  <a:gd name="connsiteY4" fmla="*/ 26462 h 26709"/>
                  <a:gd name="connsiteX5" fmla="*/ 204 w 26747"/>
                  <a:gd name="connsiteY5" fmla="*/ 16270 h 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747" h="26709">
                    <a:moveTo>
                      <a:pt x="204" y="16270"/>
                    </a:moveTo>
                    <a:cubicBezTo>
                      <a:pt x="-1377" y="9059"/>
                      <a:pt x="3185" y="1944"/>
                      <a:pt x="10396" y="363"/>
                    </a:cubicBezTo>
                    <a:cubicBezTo>
                      <a:pt x="17606" y="-1218"/>
                      <a:pt x="24722" y="3344"/>
                      <a:pt x="26303" y="10555"/>
                    </a:cubicBezTo>
                    <a:cubicBezTo>
                      <a:pt x="27932" y="17680"/>
                      <a:pt x="23474" y="24785"/>
                      <a:pt x="16340" y="26414"/>
                    </a:cubicBezTo>
                    <a:cubicBezTo>
                      <a:pt x="16263" y="26433"/>
                      <a:pt x="16187" y="26443"/>
                      <a:pt x="16111" y="26462"/>
                    </a:cubicBezTo>
                    <a:cubicBezTo>
                      <a:pt x="8910" y="27995"/>
                      <a:pt x="1814" y="23452"/>
                      <a:pt x="204" y="162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MG-任意多边形 122" hidden="1"/>
              <p:cNvSpPr/>
              <p:nvPr>
                <p:custDataLst>
                  <p:tags r:id="rId112"/>
                </p:custDataLst>
              </p:nvPr>
            </p:nvSpPr>
            <p:spPr>
              <a:xfrm>
                <a:off x="8449795" y="2092404"/>
                <a:ext cx="29340" cy="29343"/>
              </a:xfrm>
              <a:custGeom>
                <a:avLst/>
                <a:gdLst>
                  <a:gd name="connsiteX0" fmla="*/ 226 w 29340"/>
                  <a:gd name="connsiteY0" fmla="*/ 17822 h 29343"/>
                  <a:gd name="connsiteX1" fmla="*/ 11466 w 29340"/>
                  <a:gd name="connsiteY1" fmla="*/ 382 h 29343"/>
                  <a:gd name="connsiteX2" fmla="*/ 28896 w 29340"/>
                  <a:gd name="connsiteY2" fmla="*/ 11622 h 29343"/>
                  <a:gd name="connsiteX3" fmla="*/ 17667 w 29340"/>
                  <a:gd name="connsiteY3" fmla="*/ 29062 h 29343"/>
                  <a:gd name="connsiteX4" fmla="*/ 17657 w 29340"/>
                  <a:gd name="connsiteY4" fmla="*/ 29062 h 29343"/>
                  <a:gd name="connsiteX5" fmla="*/ 226 w 29340"/>
                  <a:gd name="connsiteY5" fmla="*/ 17822 h 2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340" h="29343">
                    <a:moveTo>
                      <a:pt x="226" y="17822"/>
                    </a:moveTo>
                    <a:cubicBezTo>
                      <a:pt x="-1488" y="9907"/>
                      <a:pt x="3550" y="2097"/>
                      <a:pt x="11466" y="382"/>
                    </a:cubicBezTo>
                    <a:cubicBezTo>
                      <a:pt x="19381" y="-1323"/>
                      <a:pt x="27192" y="3706"/>
                      <a:pt x="28896" y="11622"/>
                    </a:cubicBezTo>
                    <a:cubicBezTo>
                      <a:pt x="30611" y="19546"/>
                      <a:pt x="25582" y="27347"/>
                      <a:pt x="17667" y="29062"/>
                    </a:cubicBezTo>
                    <a:cubicBezTo>
                      <a:pt x="17657" y="29062"/>
                      <a:pt x="17657" y="29062"/>
                      <a:pt x="17657" y="29062"/>
                    </a:cubicBezTo>
                    <a:cubicBezTo>
                      <a:pt x="9742" y="30767"/>
                      <a:pt x="1941" y="25738"/>
                      <a:pt x="226" y="17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MG-任意多边形 123" hidden="1"/>
              <p:cNvSpPr/>
              <p:nvPr>
                <p:custDataLst>
                  <p:tags r:id="rId113"/>
                </p:custDataLst>
              </p:nvPr>
            </p:nvSpPr>
            <p:spPr>
              <a:xfrm>
                <a:off x="8605128" y="2037667"/>
                <a:ext cx="30674" cy="30640"/>
              </a:xfrm>
              <a:custGeom>
                <a:avLst/>
                <a:gdLst>
                  <a:gd name="connsiteX0" fmla="*/ 245 w 30674"/>
                  <a:gd name="connsiteY0" fmla="*/ 18648 h 30640"/>
                  <a:gd name="connsiteX1" fmla="*/ 11970 w 30674"/>
                  <a:gd name="connsiteY1" fmla="*/ 404 h 30640"/>
                  <a:gd name="connsiteX2" fmla="*/ 30211 w 30674"/>
                  <a:gd name="connsiteY2" fmla="*/ 12133 h 30640"/>
                  <a:gd name="connsiteX3" fmla="*/ 18533 w 30674"/>
                  <a:gd name="connsiteY3" fmla="*/ 30364 h 30640"/>
                  <a:gd name="connsiteX4" fmla="*/ 245 w 30674"/>
                  <a:gd name="connsiteY4" fmla="*/ 18648 h 3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74" h="30640">
                    <a:moveTo>
                      <a:pt x="245" y="18648"/>
                    </a:moveTo>
                    <a:cubicBezTo>
                      <a:pt x="-1555" y="10372"/>
                      <a:pt x="3693" y="2204"/>
                      <a:pt x="11970" y="404"/>
                    </a:cubicBezTo>
                    <a:cubicBezTo>
                      <a:pt x="20247" y="-1397"/>
                      <a:pt x="28410" y="3853"/>
                      <a:pt x="30211" y="12133"/>
                    </a:cubicBezTo>
                    <a:cubicBezTo>
                      <a:pt x="32011" y="20391"/>
                      <a:pt x="26791" y="28544"/>
                      <a:pt x="18533" y="30364"/>
                    </a:cubicBezTo>
                    <a:cubicBezTo>
                      <a:pt x="10265" y="32078"/>
                      <a:pt x="2140" y="26877"/>
                      <a:pt x="245" y="186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MG-任意多边形 124" hidden="1"/>
              <p:cNvSpPr/>
              <p:nvPr>
                <p:custDataLst>
                  <p:tags r:id="rId114"/>
                </p:custDataLst>
              </p:nvPr>
            </p:nvSpPr>
            <p:spPr>
              <a:xfrm>
                <a:off x="8668705" y="1865195"/>
                <a:ext cx="34680" cy="34678"/>
              </a:xfrm>
              <a:custGeom>
                <a:avLst/>
                <a:gdLst>
                  <a:gd name="connsiteX0" fmla="*/ 296 w 34680"/>
                  <a:gd name="connsiteY0" fmla="*/ 21098 h 34678"/>
                  <a:gd name="connsiteX1" fmla="*/ 13517 w 34680"/>
                  <a:gd name="connsiteY1" fmla="*/ 455 h 34678"/>
                  <a:gd name="connsiteX2" fmla="*/ 34167 w 34680"/>
                  <a:gd name="connsiteY2" fmla="*/ 13679 h 34678"/>
                  <a:gd name="connsiteX3" fmla="*/ 20937 w 34680"/>
                  <a:gd name="connsiteY3" fmla="*/ 34323 h 34678"/>
                  <a:gd name="connsiteX4" fmla="*/ 20870 w 34680"/>
                  <a:gd name="connsiteY4" fmla="*/ 34338 h 34678"/>
                  <a:gd name="connsiteX5" fmla="*/ 296 w 34680"/>
                  <a:gd name="connsiteY5" fmla="*/ 21098 h 3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680" h="34678">
                    <a:moveTo>
                      <a:pt x="296" y="21098"/>
                    </a:moveTo>
                    <a:cubicBezTo>
                      <a:pt x="-1752" y="11746"/>
                      <a:pt x="4172" y="2504"/>
                      <a:pt x="13517" y="455"/>
                    </a:cubicBezTo>
                    <a:cubicBezTo>
                      <a:pt x="22870" y="-1593"/>
                      <a:pt x="32119" y="4328"/>
                      <a:pt x="34167" y="13679"/>
                    </a:cubicBezTo>
                    <a:cubicBezTo>
                      <a:pt x="36215" y="23032"/>
                      <a:pt x="30290" y="32274"/>
                      <a:pt x="20937" y="34323"/>
                    </a:cubicBezTo>
                    <a:cubicBezTo>
                      <a:pt x="20917" y="34329"/>
                      <a:pt x="20889" y="34333"/>
                      <a:pt x="20870" y="34338"/>
                    </a:cubicBezTo>
                    <a:cubicBezTo>
                      <a:pt x="11535" y="36342"/>
                      <a:pt x="2334" y="30423"/>
                      <a:pt x="296" y="210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MG-任意多边形 125" hidden="1"/>
              <p:cNvSpPr/>
              <p:nvPr>
                <p:custDataLst>
                  <p:tags r:id="rId115"/>
                </p:custDataLst>
              </p:nvPr>
            </p:nvSpPr>
            <p:spPr>
              <a:xfrm>
                <a:off x="9120579" y="2338314"/>
                <a:ext cx="27441" cy="27438"/>
              </a:xfrm>
              <a:custGeom>
                <a:avLst/>
                <a:gdLst>
                  <a:gd name="connsiteX0" fmla="*/ 192 w 27441"/>
                  <a:gd name="connsiteY0" fmla="*/ 16610 h 27438"/>
                  <a:gd name="connsiteX1" fmla="*/ 10774 w 27441"/>
                  <a:gd name="connsiteY1" fmla="*/ 351 h 27438"/>
                  <a:gd name="connsiteX2" fmla="*/ 27033 w 27441"/>
                  <a:gd name="connsiteY2" fmla="*/ 10933 h 27438"/>
                  <a:gd name="connsiteX3" fmla="*/ 16480 w 27441"/>
                  <a:gd name="connsiteY3" fmla="*/ 27183 h 27438"/>
                  <a:gd name="connsiteX4" fmla="*/ 202 w 27441"/>
                  <a:gd name="connsiteY4" fmla="*/ 16639 h 27438"/>
                  <a:gd name="connsiteX5" fmla="*/ 192 w 27441"/>
                  <a:gd name="connsiteY5" fmla="*/ 16610 h 2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41" h="27438">
                    <a:moveTo>
                      <a:pt x="192" y="16610"/>
                    </a:moveTo>
                    <a:cubicBezTo>
                      <a:pt x="-1380" y="9200"/>
                      <a:pt x="3364" y="1922"/>
                      <a:pt x="10774" y="351"/>
                    </a:cubicBezTo>
                    <a:cubicBezTo>
                      <a:pt x="18185" y="-1221"/>
                      <a:pt x="25462" y="3523"/>
                      <a:pt x="27033" y="10933"/>
                    </a:cubicBezTo>
                    <a:cubicBezTo>
                      <a:pt x="28595" y="18334"/>
                      <a:pt x="23881" y="25602"/>
                      <a:pt x="16480" y="27183"/>
                    </a:cubicBezTo>
                    <a:cubicBezTo>
                      <a:pt x="9069" y="28764"/>
                      <a:pt x="1783" y="24049"/>
                      <a:pt x="202" y="16639"/>
                    </a:cubicBezTo>
                    <a:cubicBezTo>
                      <a:pt x="192" y="16629"/>
                      <a:pt x="192" y="16620"/>
                      <a:pt x="192" y="166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MG-任意多边形 126" hidden="1"/>
              <p:cNvSpPr/>
              <p:nvPr>
                <p:custDataLst>
                  <p:tags r:id="rId116"/>
                </p:custDataLst>
              </p:nvPr>
            </p:nvSpPr>
            <p:spPr>
              <a:xfrm>
                <a:off x="9243113" y="2192024"/>
                <a:ext cx="31632" cy="31630"/>
              </a:xfrm>
              <a:custGeom>
                <a:avLst/>
                <a:gdLst>
                  <a:gd name="connsiteX0" fmla="*/ 245 w 31632"/>
                  <a:gd name="connsiteY0" fmla="*/ 19168 h 31630"/>
                  <a:gd name="connsiteX1" fmla="*/ 12408 w 31632"/>
                  <a:gd name="connsiteY1" fmla="*/ 404 h 31630"/>
                  <a:gd name="connsiteX2" fmla="*/ 31172 w 31632"/>
                  <a:gd name="connsiteY2" fmla="*/ 12567 h 31630"/>
                  <a:gd name="connsiteX3" fmla="*/ 19295 w 31632"/>
                  <a:gd name="connsiteY3" fmla="*/ 31264 h 31630"/>
                  <a:gd name="connsiteX4" fmla="*/ 311 w 31632"/>
                  <a:gd name="connsiteY4" fmla="*/ 19454 h 31630"/>
                  <a:gd name="connsiteX5" fmla="*/ 245 w 31632"/>
                  <a:gd name="connsiteY5" fmla="*/ 19168 h 3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32" h="31630">
                    <a:moveTo>
                      <a:pt x="245" y="19168"/>
                    </a:moveTo>
                    <a:cubicBezTo>
                      <a:pt x="-1584" y="10624"/>
                      <a:pt x="3864" y="2223"/>
                      <a:pt x="12408" y="404"/>
                    </a:cubicBezTo>
                    <a:cubicBezTo>
                      <a:pt x="20942" y="-1425"/>
                      <a:pt x="29343" y="4023"/>
                      <a:pt x="31172" y="12567"/>
                    </a:cubicBezTo>
                    <a:cubicBezTo>
                      <a:pt x="32973" y="20987"/>
                      <a:pt x="27686" y="29312"/>
                      <a:pt x="19295" y="31264"/>
                    </a:cubicBezTo>
                    <a:cubicBezTo>
                      <a:pt x="10789" y="33246"/>
                      <a:pt x="2292" y="27959"/>
                      <a:pt x="311" y="19454"/>
                    </a:cubicBezTo>
                    <a:cubicBezTo>
                      <a:pt x="283" y="19358"/>
                      <a:pt x="264" y="19263"/>
                      <a:pt x="245" y="1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MG-任意多边形 127" hidden="1"/>
              <p:cNvSpPr/>
              <p:nvPr>
                <p:custDataLst>
                  <p:tags r:id="rId117"/>
                </p:custDataLst>
              </p:nvPr>
            </p:nvSpPr>
            <p:spPr>
              <a:xfrm>
                <a:off x="9336161" y="2268571"/>
                <a:ext cx="32964" cy="32943"/>
              </a:xfrm>
              <a:custGeom>
                <a:avLst/>
                <a:gdLst>
                  <a:gd name="connsiteX0" fmla="*/ 256 w 32964"/>
                  <a:gd name="connsiteY0" fmla="*/ 19963 h 32943"/>
                  <a:gd name="connsiteX1" fmla="*/ 12943 w 32964"/>
                  <a:gd name="connsiteY1" fmla="*/ 418 h 32943"/>
                  <a:gd name="connsiteX2" fmla="*/ 32489 w 32964"/>
                  <a:gd name="connsiteY2" fmla="*/ 13096 h 32943"/>
                  <a:gd name="connsiteX3" fmla="*/ 19878 w 32964"/>
                  <a:gd name="connsiteY3" fmla="*/ 32631 h 32943"/>
                  <a:gd name="connsiteX4" fmla="*/ 256 w 32964"/>
                  <a:gd name="connsiteY4" fmla="*/ 19963 h 3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64" h="32943">
                    <a:moveTo>
                      <a:pt x="256" y="19963"/>
                    </a:moveTo>
                    <a:cubicBezTo>
                      <a:pt x="-1639" y="11067"/>
                      <a:pt x="4037" y="2313"/>
                      <a:pt x="12943" y="418"/>
                    </a:cubicBezTo>
                    <a:cubicBezTo>
                      <a:pt x="21840" y="-1487"/>
                      <a:pt x="30593" y="4199"/>
                      <a:pt x="32489" y="13096"/>
                    </a:cubicBezTo>
                    <a:cubicBezTo>
                      <a:pt x="34384" y="21973"/>
                      <a:pt x="28746" y="30698"/>
                      <a:pt x="19878" y="32631"/>
                    </a:cubicBezTo>
                    <a:cubicBezTo>
                      <a:pt x="10972" y="34517"/>
                      <a:pt x="2209" y="28859"/>
                      <a:pt x="256" y="199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MG-任意多边形 128" hidden="1"/>
              <p:cNvSpPr/>
              <p:nvPr>
                <p:custDataLst>
                  <p:tags r:id="rId118"/>
                </p:custDataLst>
              </p:nvPr>
            </p:nvSpPr>
            <p:spPr>
              <a:xfrm>
                <a:off x="9562664" y="2334961"/>
                <a:ext cx="32774" cy="32772"/>
              </a:xfrm>
              <a:custGeom>
                <a:avLst/>
                <a:gdLst>
                  <a:gd name="connsiteX0" fmla="*/ 258 w 32774"/>
                  <a:gd name="connsiteY0" fmla="*/ 19867 h 32772"/>
                  <a:gd name="connsiteX1" fmla="*/ 12850 w 32774"/>
                  <a:gd name="connsiteY1" fmla="*/ 417 h 32772"/>
                  <a:gd name="connsiteX2" fmla="*/ 32300 w 32774"/>
                  <a:gd name="connsiteY2" fmla="*/ 13009 h 32772"/>
                  <a:gd name="connsiteX3" fmla="*/ 19784 w 32774"/>
                  <a:gd name="connsiteY3" fmla="*/ 32440 h 32772"/>
                  <a:gd name="connsiteX4" fmla="*/ 277 w 32774"/>
                  <a:gd name="connsiteY4" fmla="*/ 19943 h 32772"/>
                  <a:gd name="connsiteX5" fmla="*/ 258 w 32774"/>
                  <a:gd name="connsiteY5" fmla="*/ 19867 h 3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774" h="32772">
                    <a:moveTo>
                      <a:pt x="258" y="19867"/>
                    </a:moveTo>
                    <a:cubicBezTo>
                      <a:pt x="-1638" y="11018"/>
                      <a:pt x="4001" y="2312"/>
                      <a:pt x="12850" y="417"/>
                    </a:cubicBezTo>
                    <a:cubicBezTo>
                      <a:pt x="21699" y="-1479"/>
                      <a:pt x="30404" y="4160"/>
                      <a:pt x="32300" y="13009"/>
                    </a:cubicBezTo>
                    <a:cubicBezTo>
                      <a:pt x="34186" y="21820"/>
                      <a:pt x="28595" y="30506"/>
                      <a:pt x="19784" y="32440"/>
                    </a:cubicBezTo>
                    <a:cubicBezTo>
                      <a:pt x="10945" y="34373"/>
                      <a:pt x="2210" y="28782"/>
                      <a:pt x="277" y="19943"/>
                    </a:cubicBezTo>
                    <a:cubicBezTo>
                      <a:pt x="267" y="19915"/>
                      <a:pt x="267" y="19895"/>
                      <a:pt x="258" y="19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MG-任意多边形 129" hidden="1"/>
              <p:cNvSpPr/>
              <p:nvPr>
                <p:custDataLst>
                  <p:tags r:id="rId119"/>
                </p:custDataLst>
              </p:nvPr>
            </p:nvSpPr>
            <p:spPr>
              <a:xfrm>
                <a:off x="9845625" y="2318854"/>
                <a:ext cx="34104" cy="34124"/>
              </a:xfrm>
              <a:custGeom>
                <a:avLst/>
                <a:gdLst>
                  <a:gd name="connsiteX0" fmla="*/ 284 w 34104"/>
                  <a:gd name="connsiteY0" fmla="*/ 20734 h 34124"/>
                  <a:gd name="connsiteX1" fmla="*/ 13314 w 34104"/>
                  <a:gd name="connsiteY1" fmla="*/ 446 h 34124"/>
                  <a:gd name="connsiteX2" fmla="*/ 33603 w 34104"/>
                  <a:gd name="connsiteY2" fmla="*/ 13476 h 34124"/>
                  <a:gd name="connsiteX3" fmla="*/ 20573 w 34104"/>
                  <a:gd name="connsiteY3" fmla="*/ 33764 h 34124"/>
                  <a:gd name="connsiteX4" fmla="*/ 20477 w 34104"/>
                  <a:gd name="connsiteY4" fmla="*/ 33783 h 34124"/>
                  <a:gd name="connsiteX5" fmla="*/ 303 w 34104"/>
                  <a:gd name="connsiteY5" fmla="*/ 20820 h 34124"/>
                  <a:gd name="connsiteX6" fmla="*/ 284 w 34104"/>
                  <a:gd name="connsiteY6" fmla="*/ 20734 h 34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4" h="34124">
                    <a:moveTo>
                      <a:pt x="284" y="20734"/>
                    </a:moveTo>
                    <a:cubicBezTo>
                      <a:pt x="-1716" y="11533"/>
                      <a:pt x="4113" y="2446"/>
                      <a:pt x="13314" y="446"/>
                    </a:cubicBezTo>
                    <a:cubicBezTo>
                      <a:pt x="22515" y="-1564"/>
                      <a:pt x="31593" y="4275"/>
                      <a:pt x="33603" y="13476"/>
                    </a:cubicBezTo>
                    <a:cubicBezTo>
                      <a:pt x="35603" y="22677"/>
                      <a:pt x="29774" y="31755"/>
                      <a:pt x="20573" y="33764"/>
                    </a:cubicBezTo>
                    <a:cubicBezTo>
                      <a:pt x="20544" y="33774"/>
                      <a:pt x="20506" y="33774"/>
                      <a:pt x="20477" y="33783"/>
                    </a:cubicBezTo>
                    <a:cubicBezTo>
                      <a:pt x="11324" y="35774"/>
                      <a:pt x="2294" y="29973"/>
                      <a:pt x="303" y="20820"/>
                    </a:cubicBezTo>
                    <a:cubicBezTo>
                      <a:pt x="294" y="20791"/>
                      <a:pt x="294" y="20763"/>
                      <a:pt x="284" y="207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MG-任意多边形 130" hidden="1"/>
              <p:cNvSpPr/>
              <p:nvPr>
                <p:custDataLst>
                  <p:tags r:id="rId120"/>
                </p:custDataLst>
              </p:nvPr>
            </p:nvSpPr>
            <p:spPr>
              <a:xfrm>
                <a:off x="10242381" y="3013790"/>
                <a:ext cx="20804" cy="20238"/>
              </a:xfrm>
              <a:custGeom>
                <a:avLst/>
                <a:gdLst>
                  <a:gd name="connsiteX0" fmla="*/ 54 w 20804"/>
                  <a:gd name="connsiteY0" fmla="*/ 12360 h 20238"/>
                  <a:gd name="connsiteX1" fmla="*/ 8541 w 20804"/>
                  <a:gd name="connsiteY1" fmla="*/ 215 h 20238"/>
                  <a:gd name="connsiteX2" fmla="*/ 20533 w 20804"/>
                  <a:gd name="connsiteY2" fmla="*/ 7978 h 20238"/>
                  <a:gd name="connsiteX3" fmla="*/ 12046 w 20804"/>
                  <a:gd name="connsiteY3" fmla="*/ 20123 h 20238"/>
                  <a:gd name="connsiteX4" fmla="*/ 54 w 20804"/>
                  <a:gd name="connsiteY4" fmla="*/ 12360 h 2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04" h="20238">
                    <a:moveTo>
                      <a:pt x="54" y="12360"/>
                    </a:moveTo>
                    <a:cubicBezTo>
                      <a:pt x="-956" y="6664"/>
                      <a:pt x="2835" y="1225"/>
                      <a:pt x="8541" y="215"/>
                    </a:cubicBezTo>
                    <a:cubicBezTo>
                      <a:pt x="13951" y="-756"/>
                      <a:pt x="19199" y="2644"/>
                      <a:pt x="20533" y="7978"/>
                    </a:cubicBezTo>
                    <a:cubicBezTo>
                      <a:pt x="21542" y="13674"/>
                      <a:pt x="17751" y="19113"/>
                      <a:pt x="12046" y="20123"/>
                    </a:cubicBezTo>
                    <a:cubicBezTo>
                      <a:pt x="6636" y="21094"/>
                      <a:pt x="1397" y="17694"/>
                      <a:pt x="54" y="12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MG-任意多边形 131" hidden="1"/>
              <p:cNvSpPr/>
              <p:nvPr>
                <p:custDataLst>
                  <p:tags r:id="rId121"/>
                </p:custDataLst>
              </p:nvPr>
            </p:nvSpPr>
            <p:spPr>
              <a:xfrm>
                <a:off x="10294880" y="3081182"/>
                <a:ext cx="21311" cy="22119"/>
              </a:xfrm>
              <a:custGeom>
                <a:avLst/>
                <a:gdLst>
                  <a:gd name="connsiteX0" fmla="*/ 134 w 21311"/>
                  <a:gd name="connsiteY0" fmla="*/ 12882 h 22119"/>
                  <a:gd name="connsiteX1" fmla="*/ 8230 w 21311"/>
                  <a:gd name="connsiteY1" fmla="*/ 309 h 22119"/>
                  <a:gd name="connsiteX2" fmla="*/ 8230 w 21311"/>
                  <a:gd name="connsiteY2" fmla="*/ 309 h 22119"/>
                  <a:gd name="connsiteX3" fmla="*/ 20650 w 21311"/>
                  <a:gd name="connsiteY3" fmla="*/ 8139 h 22119"/>
                  <a:gd name="connsiteX4" fmla="*/ 20708 w 21311"/>
                  <a:gd name="connsiteY4" fmla="*/ 8405 h 22119"/>
                  <a:gd name="connsiteX5" fmla="*/ 13821 w 21311"/>
                  <a:gd name="connsiteY5" fmla="*/ 21674 h 22119"/>
                  <a:gd name="connsiteX6" fmla="*/ 553 w 21311"/>
                  <a:gd name="connsiteY6" fmla="*/ 14787 h 22119"/>
                  <a:gd name="connsiteX7" fmla="*/ 134 w 21311"/>
                  <a:gd name="connsiteY7" fmla="*/ 12882 h 2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11" h="22119">
                    <a:moveTo>
                      <a:pt x="134" y="12882"/>
                    </a:moveTo>
                    <a:cubicBezTo>
                      <a:pt x="-1105" y="7177"/>
                      <a:pt x="2524" y="1547"/>
                      <a:pt x="8230" y="309"/>
                    </a:cubicBezTo>
                    <a:cubicBezTo>
                      <a:pt x="8230" y="309"/>
                      <a:pt x="8230" y="309"/>
                      <a:pt x="8230" y="309"/>
                    </a:cubicBezTo>
                    <a:cubicBezTo>
                      <a:pt x="13821" y="-958"/>
                      <a:pt x="19384" y="2547"/>
                      <a:pt x="20650" y="8139"/>
                    </a:cubicBezTo>
                    <a:cubicBezTo>
                      <a:pt x="20669" y="8224"/>
                      <a:pt x="20688" y="8319"/>
                      <a:pt x="20708" y="8405"/>
                    </a:cubicBezTo>
                    <a:cubicBezTo>
                      <a:pt x="22470" y="13968"/>
                      <a:pt x="19384" y="19911"/>
                      <a:pt x="13821" y="21674"/>
                    </a:cubicBezTo>
                    <a:cubicBezTo>
                      <a:pt x="8249" y="23436"/>
                      <a:pt x="2315" y="20350"/>
                      <a:pt x="553" y="14787"/>
                    </a:cubicBezTo>
                    <a:cubicBezTo>
                      <a:pt x="353" y="14168"/>
                      <a:pt x="210" y="13530"/>
                      <a:pt x="134" y="128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MG-任意多边形 132" hidden="1"/>
              <p:cNvSpPr/>
              <p:nvPr>
                <p:custDataLst>
                  <p:tags r:id="rId122"/>
                </p:custDataLst>
              </p:nvPr>
            </p:nvSpPr>
            <p:spPr>
              <a:xfrm>
                <a:off x="10738181" y="2944884"/>
                <a:ext cx="28202" cy="28199"/>
              </a:xfrm>
              <a:custGeom>
                <a:avLst/>
                <a:gdLst>
                  <a:gd name="connsiteX0" fmla="*/ 221 w 28202"/>
                  <a:gd name="connsiteY0" fmla="*/ 17163 h 28199"/>
                  <a:gd name="connsiteX1" fmla="*/ 10984 w 28202"/>
                  <a:gd name="connsiteY1" fmla="*/ 380 h 28199"/>
                  <a:gd name="connsiteX2" fmla="*/ 27767 w 28202"/>
                  <a:gd name="connsiteY2" fmla="*/ 11133 h 28199"/>
                  <a:gd name="connsiteX3" fmla="*/ 17004 w 28202"/>
                  <a:gd name="connsiteY3" fmla="*/ 27926 h 28199"/>
                  <a:gd name="connsiteX4" fmla="*/ 16985 w 28202"/>
                  <a:gd name="connsiteY4" fmla="*/ 27926 h 28199"/>
                  <a:gd name="connsiteX5" fmla="*/ 221 w 28202"/>
                  <a:gd name="connsiteY5" fmla="*/ 17163 h 2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02" h="28199">
                    <a:moveTo>
                      <a:pt x="221" y="17163"/>
                    </a:moveTo>
                    <a:cubicBezTo>
                      <a:pt x="-1446" y="9552"/>
                      <a:pt x="3374" y="2046"/>
                      <a:pt x="10984" y="380"/>
                    </a:cubicBezTo>
                    <a:cubicBezTo>
                      <a:pt x="18585" y="-1287"/>
                      <a:pt x="26100" y="3532"/>
                      <a:pt x="27767" y="11133"/>
                    </a:cubicBezTo>
                    <a:cubicBezTo>
                      <a:pt x="29424" y="18744"/>
                      <a:pt x="24614" y="26259"/>
                      <a:pt x="17004" y="27926"/>
                    </a:cubicBezTo>
                    <a:cubicBezTo>
                      <a:pt x="16994" y="27926"/>
                      <a:pt x="16994" y="27926"/>
                      <a:pt x="16985" y="27926"/>
                    </a:cubicBezTo>
                    <a:cubicBezTo>
                      <a:pt x="9384" y="29574"/>
                      <a:pt x="1878" y="24764"/>
                      <a:pt x="221" y="171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MG-任意多边形 133" hidden="1"/>
              <p:cNvSpPr/>
              <p:nvPr>
                <p:custDataLst>
                  <p:tags r:id="rId123"/>
                </p:custDataLst>
              </p:nvPr>
            </p:nvSpPr>
            <p:spPr>
              <a:xfrm>
                <a:off x="8552326" y="2021112"/>
                <a:ext cx="24967" cy="24965"/>
              </a:xfrm>
              <a:custGeom>
                <a:avLst/>
                <a:gdLst>
                  <a:gd name="connsiteX0" fmla="*/ 183 w 24967"/>
                  <a:gd name="connsiteY0" fmla="*/ 15200 h 24965"/>
                  <a:gd name="connsiteX1" fmla="*/ 9708 w 24967"/>
                  <a:gd name="connsiteY1" fmla="*/ 341 h 24965"/>
                  <a:gd name="connsiteX2" fmla="*/ 24567 w 24967"/>
                  <a:gd name="connsiteY2" fmla="*/ 9866 h 24965"/>
                  <a:gd name="connsiteX3" fmla="*/ 15042 w 24967"/>
                  <a:gd name="connsiteY3" fmla="*/ 24725 h 24965"/>
                  <a:gd name="connsiteX4" fmla="*/ 183 w 24967"/>
                  <a:gd name="connsiteY4" fmla="*/ 15200 h 24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67" h="24965">
                    <a:moveTo>
                      <a:pt x="183" y="15200"/>
                    </a:moveTo>
                    <a:cubicBezTo>
                      <a:pt x="-1293" y="8467"/>
                      <a:pt x="2974" y="1813"/>
                      <a:pt x="9708" y="341"/>
                    </a:cubicBezTo>
                    <a:cubicBezTo>
                      <a:pt x="16442" y="-1132"/>
                      <a:pt x="23091" y="3133"/>
                      <a:pt x="24567" y="9866"/>
                    </a:cubicBezTo>
                    <a:cubicBezTo>
                      <a:pt x="26044" y="16599"/>
                      <a:pt x="21776" y="23252"/>
                      <a:pt x="15042" y="24725"/>
                    </a:cubicBezTo>
                    <a:cubicBezTo>
                      <a:pt x="8308" y="26197"/>
                      <a:pt x="1660" y="21933"/>
                      <a:pt x="183" y="15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MG-任意多边形 134" hidden="1"/>
              <p:cNvSpPr/>
              <p:nvPr>
                <p:custDataLst>
                  <p:tags r:id="rId124"/>
                </p:custDataLst>
              </p:nvPr>
            </p:nvSpPr>
            <p:spPr>
              <a:xfrm>
                <a:off x="8652907" y="2044651"/>
                <a:ext cx="26295" cy="26276"/>
              </a:xfrm>
              <a:custGeom>
                <a:avLst/>
                <a:gdLst>
                  <a:gd name="connsiteX0" fmla="*/ 187 w 26295"/>
                  <a:gd name="connsiteY0" fmla="*/ 15950 h 26276"/>
                  <a:gd name="connsiteX1" fmla="*/ 10283 w 26295"/>
                  <a:gd name="connsiteY1" fmla="*/ 345 h 26276"/>
                  <a:gd name="connsiteX2" fmla="*/ 25895 w 26295"/>
                  <a:gd name="connsiteY2" fmla="*/ 10445 h 26276"/>
                  <a:gd name="connsiteX3" fmla="*/ 15808 w 26295"/>
                  <a:gd name="connsiteY3" fmla="*/ 26047 h 26276"/>
                  <a:gd name="connsiteX4" fmla="*/ 187 w 26295"/>
                  <a:gd name="connsiteY4" fmla="*/ 15950 h 2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95" h="26276">
                    <a:moveTo>
                      <a:pt x="187" y="15950"/>
                    </a:moveTo>
                    <a:cubicBezTo>
                      <a:pt x="-1337" y="8854"/>
                      <a:pt x="3187" y="1865"/>
                      <a:pt x="10283" y="345"/>
                    </a:cubicBezTo>
                    <a:cubicBezTo>
                      <a:pt x="17389" y="-1177"/>
                      <a:pt x="24371" y="3345"/>
                      <a:pt x="25895" y="10445"/>
                    </a:cubicBezTo>
                    <a:cubicBezTo>
                      <a:pt x="27409" y="17541"/>
                      <a:pt x="22894" y="24523"/>
                      <a:pt x="15808" y="26047"/>
                    </a:cubicBezTo>
                    <a:cubicBezTo>
                      <a:pt x="8712" y="27523"/>
                      <a:pt x="1758" y="23018"/>
                      <a:pt x="187" y="159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MG-任意多边形 135" hidden="1"/>
              <p:cNvSpPr/>
              <p:nvPr>
                <p:custDataLst>
                  <p:tags r:id="rId125"/>
                </p:custDataLst>
              </p:nvPr>
            </p:nvSpPr>
            <p:spPr>
              <a:xfrm>
                <a:off x="8744199" y="2005007"/>
                <a:ext cx="29155" cy="29152"/>
              </a:xfrm>
              <a:custGeom>
                <a:avLst/>
                <a:gdLst>
                  <a:gd name="connsiteX0" fmla="*/ 240 w 29155"/>
                  <a:gd name="connsiteY0" fmla="*/ 17779 h 29152"/>
                  <a:gd name="connsiteX1" fmla="*/ 11317 w 29155"/>
                  <a:gd name="connsiteY1" fmla="*/ 398 h 29152"/>
                  <a:gd name="connsiteX2" fmla="*/ 28701 w 29155"/>
                  <a:gd name="connsiteY2" fmla="*/ 11473 h 29152"/>
                  <a:gd name="connsiteX3" fmla="*/ 17623 w 29155"/>
                  <a:gd name="connsiteY3" fmla="*/ 28854 h 29152"/>
                  <a:gd name="connsiteX4" fmla="*/ 17290 w 29155"/>
                  <a:gd name="connsiteY4" fmla="*/ 28924 h 29152"/>
                  <a:gd name="connsiteX5" fmla="*/ 240 w 29155"/>
                  <a:gd name="connsiteY5" fmla="*/ 17779 h 2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155" h="29152">
                    <a:moveTo>
                      <a:pt x="240" y="17779"/>
                    </a:moveTo>
                    <a:cubicBezTo>
                      <a:pt x="-1503" y="9921"/>
                      <a:pt x="3459" y="2139"/>
                      <a:pt x="11317" y="398"/>
                    </a:cubicBezTo>
                    <a:cubicBezTo>
                      <a:pt x="19176" y="-1343"/>
                      <a:pt x="26958" y="3615"/>
                      <a:pt x="28701" y="11473"/>
                    </a:cubicBezTo>
                    <a:cubicBezTo>
                      <a:pt x="30434" y="19331"/>
                      <a:pt x="25481" y="27113"/>
                      <a:pt x="17623" y="28854"/>
                    </a:cubicBezTo>
                    <a:cubicBezTo>
                      <a:pt x="17509" y="28879"/>
                      <a:pt x="17404" y="28902"/>
                      <a:pt x="17290" y="28924"/>
                    </a:cubicBezTo>
                    <a:cubicBezTo>
                      <a:pt x="9527" y="30456"/>
                      <a:pt x="1955" y="25509"/>
                      <a:pt x="240" y="177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MG-任意多边形 136" hidden="1"/>
              <p:cNvSpPr/>
              <p:nvPr>
                <p:custDataLst>
                  <p:tags r:id="rId126"/>
                </p:custDataLst>
              </p:nvPr>
            </p:nvSpPr>
            <p:spPr>
              <a:xfrm>
                <a:off x="8910291" y="1829126"/>
                <a:ext cx="31631" cy="31630"/>
              </a:xfrm>
              <a:custGeom>
                <a:avLst/>
                <a:gdLst>
                  <a:gd name="connsiteX0" fmla="*/ 263 w 31631"/>
                  <a:gd name="connsiteY0" fmla="*/ 19258 h 31630"/>
                  <a:gd name="connsiteX1" fmla="*/ 12313 w 31631"/>
                  <a:gd name="connsiteY1" fmla="*/ 422 h 31630"/>
                  <a:gd name="connsiteX2" fmla="*/ 31153 w 31631"/>
                  <a:gd name="connsiteY2" fmla="*/ 12472 h 31630"/>
                  <a:gd name="connsiteX3" fmla="*/ 19313 w 31631"/>
                  <a:gd name="connsiteY3" fmla="*/ 31260 h 31630"/>
                  <a:gd name="connsiteX4" fmla="*/ 311 w 31631"/>
                  <a:gd name="connsiteY4" fmla="*/ 19472 h 31630"/>
                  <a:gd name="connsiteX5" fmla="*/ 263 w 31631"/>
                  <a:gd name="connsiteY5" fmla="*/ 19258 h 3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31" h="31630">
                    <a:moveTo>
                      <a:pt x="263" y="19258"/>
                    </a:moveTo>
                    <a:cubicBezTo>
                      <a:pt x="-1613" y="10730"/>
                      <a:pt x="3788" y="2296"/>
                      <a:pt x="12313" y="422"/>
                    </a:cubicBezTo>
                    <a:cubicBezTo>
                      <a:pt x="20847" y="-1452"/>
                      <a:pt x="29277" y="3943"/>
                      <a:pt x="31153" y="12472"/>
                    </a:cubicBezTo>
                    <a:cubicBezTo>
                      <a:pt x="33001" y="20917"/>
                      <a:pt x="27734" y="29287"/>
                      <a:pt x="19313" y="31260"/>
                    </a:cubicBezTo>
                    <a:cubicBezTo>
                      <a:pt x="10808" y="33251"/>
                      <a:pt x="2302" y="27975"/>
                      <a:pt x="311" y="19472"/>
                    </a:cubicBezTo>
                    <a:cubicBezTo>
                      <a:pt x="292" y="19401"/>
                      <a:pt x="283" y="19330"/>
                      <a:pt x="263" y="192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MG-任意多边形 137" hidden="1"/>
              <p:cNvSpPr/>
              <p:nvPr>
                <p:custDataLst>
                  <p:tags r:id="rId127"/>
                </p:custDataLst>
              </p:nvPr>
            </p:nvSpPr>
            <p:spPr>
              <a:xfrm>
                <a:off x="9250774" y="2227631"/>
                <a:ext cx="26104" cy="26122"/>
              </a:xfrm>
              <a:custGeom>
                <a:avLst/>
                <a:gdLst>
                  <a:gd name="connsiteX0" fmla="*/ 299 w 26104"/>
                  <a:gd name="connsiteY0" fmla="*/ 16327 h 26122"/>
                  <a:gd name="connsiteX1" fmla="*/ 9719 w 26104"/>
                  <a:gd name="connsiteY1" fmla="*/ 458 h 26122"/>
                  <a:gd name="connsiteX2" fmla="*/ 25588 w 26104"/>
                  <a:gd name="connsiteY2" fmla="*/ 9878 h 26122"/>
                  <a:gd name="connsiteX3" fmla="*/ 16168 w 26104"/>
                  <a:gd name="connsiteY3" fmla="*/ 25747 h 26122"/>
                  <a:gd name="connsiteX4" fmla="*/ 15729 w 26104"/>
                  <a:gd name="connsiteY4" fmla="*/ 25852 h 26122"/>
                  <a:gd name="connsiteX5" fmla="*/ 299 w 26104"/>
                  <a:gd name="connsiteY5" fmla="*/ 16327 h 2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04" h="26122">
                    <a:moveTo>
                      <a:pt x="299" y="16327"/>
                    </a:moveTo>
                    <a:cubicBezTo>
                      <a:pt x="-1482" y="9345"/>
                      <a:pt x="2737" y="2239"/>
                      <a:pt x="9719" y="458"/>
                    </a:cubicBezTo>
                    <a:cubicBezTo>
                      <a:pt x="16701" y="-1323"/>
                      <a:pt x="23807" y="2896"/>
                      <a:pt x="25588" y="9878"/>
                    </a:cubicBezTo>
                    <a:cubicBezTo>
                      <a:pt x="27369" y="16860"/>
                      <a:pt x="23150" y="23965"/>
                      <a:pt x="16168" y="25747"/>
                    </a:cubicBezTo>
                    <a:cubicBezTo>
                      <a:pt x="16025" y="25785"/>
                      <a:pt x="15872" y="25823"/>
                      <a:pt x="15729" y="25852"/>
                    </a:cubicBezTo>
                    <a:cubicBezTo>
                      <a:pt x="8852" y="27404"/>
                      <a:pt x="1994" y="23175"/>
                      <a:pt x="299" y="163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MG-任意多边形 138" hidden="1"/>
              <p:cNvSpPr/>
              <p:nvPr>
                <p:custDataLst>
                  <p:tags r:id="rId128"/>
                </p:custDataLst>
              </p:nvPr>
            </p:nvSpPr>
            <p:spPr>
              <a:xfrm>
                <a:off x="9361335" y="2102886"/>
                <a:ext cx="29154" cy="29151"/>
              </a:xfrm>
              <a:custGeom>
                <a:avLst/>
                <a:gdLst>
                  <a:gd name="connsiteX0" fmla="*/ 228 w 29154"/>
                  <a:gd name="connsiteY0" fmla="*/ 17723 h 29151"/>
                  <a:gd name="connsiteX1" fmla="*/ 11373 w 29154"/>
                  <a:gd name="connsiteY1" fmla="*/ 387 h 29151"/>
                  <a:gd name="connsiteX2" fmla="*/ 28708 w 29154"/>
                  <a:gd name="connsiteY2" fmla="*/ 11532 h 29151"/>
                  <a:gd name="connsiteX3" fmla="*/ 17564 w 29154"/>
                  <a:gd name="connsiteY3" fmla="*/ 28867 h 29151"/>
                  <a:gd name="connsiteX4" fmla="*/ 17564 w 29154"/>
                  <a:gd name="connsiteY4" fmla="*/ 28867 h 29151"/>
                  <a:gd name="connsiteX5" fmla="*/ 228 w 29154"/>
                  <a:gd name="connsiteY5" fmla="*/ 17723 h 2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154" h="29151">
                    <a:moveTo>
                      <a:pt x="228" y="17723"/>
                    </a:moveTo>
                    <a:cubicBezTo>
                      <a:pt x="-1486" y="9855"/>
                      <a:pt x="3505" y="2092"/>
                      <a:pt x="11373" y="387"/>
                    </a:cubicBezTo>
                    <a:cubicBezTo>
                      <a:pt x="19240" y="-1327"/>
                      <a:pt x="27003" y="3664"/>
                      <a:pt x="28708" y="11532"/>
                    </a:cubicBezTo>
                    <a:cubicBezTo>
                      <a:pt x="30423" y="19399"/>
                      <a:pt x="25432" y="27153"/>
                      <a:pt x="17564" y="28867"/>
                    </a:cubicBezTo>
                    <a:cubicBezTo>
                      <a:pt x="17564" y="28867"/>
                      <a:pt x="17564" y="28867"/>
                      <a:pt x="17564" y="28867"/>
                    </a:cubicBezTo>
                    <a:cubicBezTo>
                      <a:pt x="9696" y="30572"/>
                      <a:pt x="1943" y="25590"/>
                      <a:pt x="228" y="177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MG-任意多边形 139" hidden="1"/>
              <p:cNvSpPr/>
              <p:nvPr>
                <p:custDataLst>
                  <p:tags r:id="rId129"/>
                </p:custDataLst>
              </p:nvPr>
            </p:nvSpPr>
            <p:spPr>
              <a:xfrm>
                <a:off x="9473238" y="2159554"/>
                <a:ext cx="29536" cy="29520"/>
              </a:xfrm>
              <a:custGeom>
                <a:avLst/>
                <a:gdLst>
                  <a:gd name="connsiteX0" fmla="*/ 243 w 29536"/>
                  <a:gd name="connsiteY0" fmla="*/ 18014 h 29520"/>
                  <a:gd name="connsiteX1" fmla="*/ 11464 w 29536"/>
                  <a:gd name="connsiteY1" fmla="*/ 402 h 29520"/>
                  <a:gd name="connsiteX2" fmla="*/ 29076 w 29536"/>
                  <a:gd name="connsiteY2" fmla="*/ 11632 h 29520"/>
                  <a:gd name="connsiteX3" fmla="*/ 17855 w 29536"/>
                  <a:gd name="connsiteY3" fmla="*/ 29234 h 29520"/>
                  <a:gd name="connsiteX4" fmla="*/ 17769 w 29536"/>
                  <a:gd name="connsiteY4" fmla="*/ 29253 h 29520"/>
                  <a:gd name="connsiteX5" fmla="*/ 243 w 29536"/>
                  <a:gd name="connsiteY5" fmla="*/ 18014 h 2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36" h="29520">
                    <a:moveTo>
                      <a:pt x="243" y="18014"/>
                    </a:moveTo>
                    <a:cubicBezTo>
                      <a:pt x="-1519" y="10051"/>
                      <a:pt x="3501" y="2174"/>
                      <a:pt x="11464" y="402"/>
                    </a:cubicBezTo>
                    <a:cubicBezTo>
                      <a:pt x="19427" y="-1360"/>
                      <a:pt x="27314" y="3669"/>
                      <a:pt x="29076" y="11632"/>
                    </a:cubicBezTo>
                    <a:cubicBezTo>
                      <a:pt x="30838" y="19585"/>
                      <a:pt x="25808" y="27472"/>
                      <a:pt x="17855" y="29234"/>
                    </a:cubicBezTo>
                    <a:cubicBezTo>
                      <a:pt x="17827" y="29244"/>
                      <a:pt x="17798" y="29244"/>
                      <a:pt x="17769" y="29253"/>
                    </a:cubicBezTo>
                    <a:cubicBezTo>
                      <a:pt x="9845" y="30910"/>
                      <a:pt x="2044" y="25910"/>
                      <a:pt x="243" y="180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MG-任意多边形 140" hidden="1"/>
              <p:cNvSpPr/>
              <p:nvPr>
                <p:custDataLst>
                  <p:tags r:id="rId130"/>
                </p:custDataLst>
              </p:nvPr>
            </p:nvSpPr>
            <p:spPr>
              <a:xfrm>
                <a:off x="9616775" y="2160832"/>
                <a:ext cx="32011" cy="31991"/>
              </a:xfrm>
              <a:custGeom>
                <a:avLst/>
                <a:gdLst>
                  <a:gd name="connsiteX0" fmla="*/ 248 w 32011"/>
                  <a:gd name="connsiteY0" fmla="*/ 19403 h 31991"/>
                  <a:gd name="connsiteX1" fmla="*/ 12545 w 32011"/>
                  <a:gd name="connsiteY1" fmla="*/ 410 h 31991"/>
                  <a:gd name="connsiteX2" fmla="*/ 31547 w 32011"/>
                  <a:gd name="connsiteY2" fmla="*/ 12707 h 31991"/>
                  <a:gd name="connsiteX3" fmla="*/ 19298 w 32011"/>
                  <a:gd name="connsiteY3" fmla="*/ 31690 h 31991"/>
                  <a:gd name="connsiteX4" fmla="*/ 248 w 32011"/>
                  <a:gd name="connsiteY4" fmla="*/ 19403 h 3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11" h="31991">
                    <a:moveTo>
                      <a:pt x="248" y="19403"/>
                    </a:moveTo>
                    <a:cubicBezTo>
                      <a:pt x="-1600" y="10764"/>
                      <a:pt x="3906" y="2258"/>
                      <a:pt x="12545" y="410"/>
                    </a:cubicBezTo>
                    <a:cubicBezTo>
                      <a:pt x="21184" y="-1447"/>
                      <a:pt x="29690" y="4068"/>
                      <a:pt x="31547" y="12707"/>
                    </a:cubicBezTo>
                    <a:cubicBezTo>
                      <a:pt x="33386" y="21327"/>
                      <a:pt x="27909" y="29814"/>
                      <a:pt x="19298" y="31690"/>
                    </a:cubicBezTo>
                    <a:cubicBezTo>
                      <a:pt x="10649" y="33519"/>
                      <a:pt x="2153" y="28032"/>
                      <a:pt x="248" y="19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MG-任意多边形 141" hidden="1"/>
              <p:cNvSpPr/>
              <p:nvPr>
                <p:custDataLst>
                  <p:tags r:id="rId131"/>
                </p:custDataLst>
              </p:nvPr>
            </p:nvSpPr>
            <p:spPr>
              <a:xfrm>
                <a:off x="9917986" y="1966280"/>
                <a:ext cx="36391" cy="36375"/>
              </a:xfrm>
              <a:custGeom>
                <a:avLst/>
                <a:gdLst>
                  <a:gd name="connsiteX0" fmla="*/ 313 w 36391"/>
                  <a:gd name="connsiteY0" fmla="*/ 22122 h 36375"/>
                  <a:gd name="connsiteX1" fmla="*/ 14210 w 36391"/>
                  <a:gd name="connsiteY1" fmla="*/ 471 h 36375"/>
                  <a:gd name="connsiteX2" fmla="*/ 35861 w 36391"/>
                  <a:gd name="connsiteY2" fmla="*/ 14372 h 36375"/>
                  <a:gd name="connsiteX3" fmla="*/ 21963 w 36391"/>
                  <a:gd name="connsiteY3" fmla="*/ 36022 h 36375"/>
                  <a:gd name="connsiteX4" fmla="*/ 21935 w 36391"/>
                  <a:gd name="connsiteY4" fmla="*/ 36028 h 36375"/>
                  <a:gd name="connsiteX5" fmla="*/ 313 w 36391"/>
                  <a:gd name="connsiteY5" fmla="*/ 22122 h 3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391" h="36375">
                    <a:moveTo>
                      <a:pt x="313" y="22122"/>
                    </a:moveTo>
                    <a:cubicBezTo>
                      <a:pt x="-1830" y="12304"/>
                      <a:pt x="4399" y="2612"/>
                      <a:pt x="14210" y="471"/>
                    </a:cubicBezTo>
                    <a:cubicBezTo>
                      <a:pt x="24030" y="-1669"/>
                      <a:pt x="33727" y="4555"/>
                      <a:pt x="35861" y="14372"/>
                    </a:cubicBezTo>
                    <a:cubicBezTo>
                      <a:pt x="38004" y="24189"/>
                      <a:pt x="31784" y="33882"/>
                      <a:pt x="21963" y="36022"/>
                    </a:cubicBezTo>
                    <a:cubicBezTo>
                      <a:pt x="21954" y="36024"/>
                      <a:pt x="21945" y="36026"/>
                      <a:pt x="21935" y="36028"/>
                    </a:cubicBezTo>
                    <a:cubicBezTo>
                      <a:pt x="12134" y="38095"/>
                      <a:pt x="2494" y="31895"/>
                      <a:pt x="313" y="221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MG-任意多边形 142" hidden="1"/>
              <p:cNvSpPr/>
              <p:nvPr>
                <p:custDataLst>
                  <p:tags r:id="rId132"/>
                </p:custDataLst>
              </p:nvPr>
            </p:nvSpPr>
            <p:spPr>
              <a:xfrm>
                <a:off x="10132772" y="2127062"/>
                <a:ext cx="36203" cy="36187"/>
              </a:xfrm>
              <a:custGeom>
                <a:avLst/>
                <a:gdLst>
                  <a:gd name="connsiteX0" fmla="*/ 316 w 36203"/>
                  <a:gd name="connsiteY0" fmla="*/ 22026 h 36187"/>
                  <a:gd name="connsiteX1" fmla="*/ 14117 w 36203"/>
                  <a:gd name="connsiteY1" fmla="*/ 471 h 36187"/>
                  <a:gd name="connsiteX2" fmla="*/ 35673 w 36203"/>
                  <a:gd name="connsiteY2" fmla="*/ 14282 h 36187"/>
                  <a:gd name="connsiteX3" fmla="*/ 21871 w 36203"/>
                  <a:gd name="connsiteY3" fmla="*/ 35828 h 36187"/>
                  <a:gd name="connsiteX4" fmla="*/ 21842 w 36203"/>
                  <a:gd name="connsiteY4" fmla="*/ 35838 h 36187"/>
                  <a:gd name="connsiteX5" fmla="*/ 316 w 36203"/>
                  <a:gd name="connsiteY5" fmla="*/ 22026 h 36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203" h="36187">
                    <a:moveTo>
                      <a:pt x="316" y="22026"/>
                    </a:moveTo>
                    <a:cubicBezTo>
                      <a:pt x="-1827" y="12263"/>
                      <a:pt x="4354" y="2614"/>
                      <a:pt x="14117" y="471"/>
                    </a:cubicBezTo>
                    <a:cubicBezTo>
                      <a:pt x="23881" y="-1662"/>
                      <a:pt x="33529" y="4519"/>
                      <a:pt x="35673" y="14282"/>
                    </a:cubicBezTo>
                    <a:cubicBezTo>
                      <a:pt x="37806" y="24046"/>
                      <a:pt x="31634" y="33694"/>
                      <a:pt x="21871" y="35828"/>
                    </a:cubicBezTo>
                    <a:cubicBezTo>
                      <a:pt x="21861" y="35838"/>
                      <a:pt x="21852" y="35838"/>
                      <a:pt x="21842" y="35838"/>
                    </a:cubicBezTo>
                    <a:cubicBezTo>
                      <a:pt x="12098" y="37904"/>
                      <a:pt x="2497" y="31751"/>
                      <a:pt x="316" y="220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MG-任意多边形 143" hidden="1"/>
              <p:cNvSpPr/>
              <p:nvPr>
                <p:custDataLst>
                  <p:tags r:id="rId133"/>
                </p:custDataLst>
              </p:nvPr>
            </p:nvSpPr>
            <p:spPr>
              <a:xfrm>
                <a:off x="10268072" y="2237729"/>
                <a:ext cx="34868" cy="34869"/>
              </a:xfrm>
              <a:custGeom>
                <a:avLst/>
                <a:gdLst>
                  <a:gd name="connsiteX0" fmla="*/ 271 w 34868"/>
                  <a:gd name="connsiteY0" fmla="*/ 21087 h 34869"/>
                  <a:gd name="connsiteX1" fmla="*/ 13720 w 34868"/>
                  <a:gd name="connsiteY1" fmla="*/ 427 h 34869"/>
                  <a:gd name="connsiteX2" fmla="*/ 34380 w 34868"/>
                  <a:gd name="connsiteY2" fmla="*/ 13886 h 34869"/>
                  <a:gd name="connsiteX3" fmla="*/ 21036 w 34868"/>
                  <a:gd name="connsiteY3" fmla="*/ 34517 h 34869"/>
                  <a:gd name="connsiteX4" fmla="*/ 290 w 34868"/>
                  <a:gd name="connsiteY4" fmla="*/ 21192 h 34869"/>
                  <a:gd name="connsiteX5" fmla="*/ 271 w 34868"/>
                  <a:gd name="connsiteY5" fmla="*/ 21087 h 3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68" h="34869">
                    <a:moveTo>
                      <a:pt x="271" y="21087"/>
                    </a:moveTo>
                    <a:cubicBezTo>
                      <a:pt x="-1720" y="11667"/>
                      <a:pt x="4310" y="2418"/>
                      <a:pt x="13720" y="427"/>
                    </a:cubicBezTo>
                    <a:cubicBezTo>
                      <a:pt x="23141" y="-1554"/>
                      <a:pt x="32389" y="4466"/>
                      <a:pt x="34380" y="13886"/>
                    </a:cubicBezTo>
                    <a:cubicBezTo>
                      <a:pt x="36361" y="23259"/>
                      <a:pt x="30399" y="32479"/>
                      <a:pt x="21036" y="34517"/>
                    </a:cubicBezTo>
                    <a:cubicBezTo>
                      <a:pt x="11625" y="36565"/>
                      <a:pt x="2348" y="30602"/>
                      <a:pt x="290" y="21192"/>
                    </a:cubicBezTo>
                    <a:cubicBezTo>
                      <a:pt x="290" y="21163"/>
                      <a:pt x="281" y="21125"/>
                      <a:pt x="271" y="210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MG-任意多边形 144" hidden="1"/>
              <p:cNvSpPr/>
              <p:nvPr>
                <p:custDataLst>
                  <p:tags r:id="rId134"/>
                </p:custDataLst>
              </p:nvPr>
            </p:nvSpPr>
            <p:spPr>
              <a:xfrm>
                <a:off x="10360414" y="2579798"/>
                <a:ext cx="29340" cy="29343"/>
              </a:xfrm>
              <a:custGeom>
                <a:avLst/>
                <a:gdLst>
                  <a:gd name="connsiteX0" fmla="*/ 226 w 29340"/>
                  <a:gd name="connsiteY0" fmla="*/ 17822 h 29343"/>
                  <a:gd name="connsiteX1" fmla="*/ 11466 w 29340"/>
                  <a:gd name="connsiteY1" fmla="*/ 382 h 29343"/>
                  <a:gd name="connsiteX2" fmla="*/ 28896 w 29340"/>
                  <a:gd name="connsiteY2" fmla="*/ 11622 h 29343"/>
                  <a:gd name="connsiteX3" fmla="*/ 17666 w 29340"/>
                  <a:gd name="connsiteY3" fmla="*/ 29062 h 29343"/>
                  <a:gd name="connsiteX4" fmla="*/ 17657 w 29340"/>
                  <a:gd name="connsiteY4" fmla="*/ 29062 h 29343"/>
                  <a:gd name="connsiteX5" fmla="*/ 226 w 29340"/>
                  <a:gd name="connsiteY5" fmla="*/ 17822 h 2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340" h="29343">
                    <a:moveTo>
                      <a:pt x="226" y="17822"/>
                    </a:moveTo>
                    <a:cubicBezTo>
                      <a:pt x="-1489" y="9907"/>
                      <a:pt x="3550" y="2097"/>
                      <a:pt x="11466" y="382"/>
                    </a:cubicBezTo>
                    <a:cubicBezTo>
                      <a:pt x="19381" y="-1323"/>
                      <a:pt x="27191" y="3706"/>
                      <a:pt x="28896" y="11622"/>
                    </a:cubicBezTo>
                    <a:cubicBezTo>
                      <a:pt x="30611" y="19546"/>
                      <a:pt x="25582" y="27347"/>
                      <a:pt x="17666" y="29062"/>
                    </a:cubicBezTo>
                    <a:cubicBezTo>
                      <a:pt x="17657" y="29062"/>
                      <a:pt x="17657" y="29062"/>
                      <a:pt x="17657" y="29062"/>
                    </a:cubicBezTo>
                    <a:cubicBezTo>
                      <a:pt x="9742" y="30767"/>
                      <a:pt x="1941" y="25738"/>
                      <a:pt x="226" y="17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MG-任意多边形 145" hidden="1"/>
              <p:cNvSpPr/>
              <p:nvPr>
                <p:custDataLst>
                  <p:tags r:id="rId135"/>
                </p:custDataLst>
              </p:nvPr>
            </p:nvSpPr>
            <p:spPr>
              <a:xfrm>
                <a:off x="10420036" y="2922900"/>
                <a:ext cx="20958" cy="20958"/>
              </a:xfrm>
              <a:custGeom>
                <a:avLst/>
                <a:gdLst>
                  <a:gd name="connsiteX0" fmla="*/ 136 w 20958"/>
                  <a:gd name="connsiteY0" fmla="*/ 12763 h 20958"/>
                  <a:gd name="connsiteX1" fmla="*/ 8136 w 20958"/>
                  <a:gd name="connsiteY1" fmla="*/ 295 h 20958"/>
                  <a:gd name="connsiteX2" fmla="*/ 20605 w 20958"/>
                  <a:gd name="connsiteY2" fmla="*/ 8296 h 20958"/>
                  <a:gd name="connsiteX3" fmla="*/ 12613 w 20958"/>
                  <a:gd name="connsiteY3" fmla="*/ 20764 h 20958"/>
                  <a:gd name="connsiteX4" fmla="*/ 136 w 20958"/>
                  <a:gd name="connsiteY4" fmla="*/ 12773 h 20958"/>
                  <a:gd name="connsiteX5" fmla="*/ 136 w 20958"/>
                  <a:gd name="connsiteY5" fmla="*/ 12763 h 20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8" h="20958">
                    <a:moveTo>
                      <a:pt x="136" y="12763"/>
                    </a:moveTo>
                    <a:cubicBezTo>
                      <a:pt x="-1103" y="7105"/>
                      <a:pt x="2488" y="1524"/>
                      <a:pt x="8136" y="295"/>
                    </a:cubicBezTo>
                    <a:cubicBezTo>
                      <a:pt x="13794" y="-943"/>
                      <a:pt x="19376" y="2638"/>
                      <a:pt x="20605" y="8296"/>
                    </a:cubicBezTo>
                    <a:cubicBezTo>
                      <a:pt x="21843" y="13944"/>
                      <a:pt x="18261" y="19526"/>
                      <a:pt x="12613" y="20764"/>
                    </a:cubicBezTo>
                    <a:cubicBezTo>
                      <a:pt x="6965" y="22002"/>
                      <a:pt x="1374" y="18421"/>
                      <a:pt x="136" y="12773"/>
                    </a:cubicBezTo>
                    <a:cubicBezTo>
                      <a:pt x="136" y="12773"/>
                      <a:pt x="136" y="12763"/>
                      <a:pt x="136" y="12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MG-任意多边形 146" hidden="1"/>
              <p:cNvSpPr/>
              <p:nvPr>
                <p:custDataLst>
                  <p:tags r:id="rId136"/>
                </p:custDataLst>
              </p:nvPr>
            </p:nvSpPr>
            <p:spPr>
              <a:xfrm>
                <a:off x="10606001" y="2825573"/>
                <a:ext cx="24007" cy="23989"/>
              </a:xfrm>
              <a:custGeom>
                <a:avLst/>
                <a:gdLst>
                  <a:gd name="connsiteX0" fmla="*/ 98 w 24007"/>
                  <a:gd name="connsiteY0" fmla="*/ 14268 h 23989"/>
                  <a:gd name="connsiteX1" fmla="*/ 9680 w 24007"/>
                  <a:gd name="connsiteY1" fmla="*/ 257 h 23989"/>
                  <a:gd name="connsiteX2" fmla="*/ 23692 w 24007"/>
                  <a:gd name="connsiteY2" fmla="*/ 9839 h 23989"/>
                  <a:gd name="connsiteX3" fmla="*/ 14386 w 24007"/>
                  <a:gd name="connsiteY3" fmla="*/ 23793 h 23989"/>
                  <a:gd name="connsiteX4" fmla="*/ 117 w 24007"/>
                  <a:gd name="connsiteY4" fmla="*/ 14354 h 23989"/>
                  <a:gd name="connsiteX5" fmla="*/ 98 w 24007"/>
                  <a:gd name="connsiteY5" fmla="*/ 14268 h 23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07" h="23989">
                    <a:moveTo>
                      <a:pt x="98" y="14268"/>
                    </a:moveTo>
                    <a:cubicBezTo>
                      <a:pt x="-1121" y="7753"/>
                      <a:pt x="3165" y="1486"/>
                      <a:pt x="9680" y="257"/>
                    </a:cubicBezTo>
                    <a:cubicBezTo>
                      <a:pt x="16196" y="-962"/>
                      <a:pt x="22463" y="3324"/>
                      <a:pt x="23692" y="9839"/>
                    </a:cubicBezTo>
                    <a:cubicBezTo>
                      <a:pt x="24892" y="16250"/>
                      <a:pt x="20758" y="22441"/>
                      <a:pt x="14386" y="23793"/>
                    </a:cubicBezTo>
                    <a:cubicBezTo>
                      <a:pt x="7842" y="25127"/>
                      <a:pt x="1451" y="20907"/>
                      <a:pt x="117" y="14354"/>
                    </a:cubicBezTo>
                    <a:cubicBezTo>
                      <a:pt x="108" y="14326"/>
                      <a:pt x="108" y="14297"/>
                      <a:pt x="98" y="142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MG-任意多边形 147" hidden="1"/>
              <p:cNvSpPr/>
              <p:nvPr>
                <p:custDataLst>
                  <p:tags r:id="rId137"/>
                </p:custDataLst>
              </p:nvPr>
            </p:nvSpPr>
            <p:spPr>
              <a:xfrm>
                <a:off x="10691387" y="3379056"/>
                <a:ext cx="13340" cy="13336"/>
              </a:xfrm>
              <a:custGeom>
                <a:avLst/>
                <a:gdLst>
                  <a:gd name="connsiteX0" fmla="*/ 56 w 13340"/>
                  <a:gd name="connsiteY0" fmla="*/ 8187 h 13336"/>
                  <a:gd name="connsiteX1" fmla="*/ 5086 w 13340"/>
                  <a:gd name="connsiteY1" fmla="*/ 215 h 13336"/>
                  <a:gd name="connsiteX2" fmla="*/ 13067 w 13340"/>
                  <a:gd name="connsiteY2" fmla="*/ 5244 h 13336"/>
                  <a:gd name="connsiteX3" fmla="*/ 8029 w 13340"/>
                  <a:gd name="connsiteY3" fmla="*/ 13217 h 13336"/>
                  <a:gd name="connsiteX4" fmla="*/ 7962 w 13340"/>
                  <a:gd name="connsiteY4" fmla="*/ 13236 h 13336"/>
                  <a:gd name="connsiteX5" fmla="*/ 56 w 13340"/>
                  <a:gd name="connsiteY5" fmla="*/ 8187 h 1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0" h="13336">
                    <a:moveTo>
                      <a:pt x="56" y="8187"/>
                    </a:moveTo>
                    <a:cubicBezTo>
                      <a:pt x="-753" y="4597"/>
                      <a:pt x="1494" y="1025"/>
                      <a:pt x="5086" y="215"/>
                    </a:cubicBezTo>
                    <a:cubicBezTo>
                      <a:pt x="8686" y="-595"/>
                      <a:pt x="12248" y="1653"/>
                      <a:pt x="13067" y="5244"/>
                    </a:cubicBezTo>
                    <a:cubicBezTo>
                      <a:pt x="13877" y="8835"/>
                      <a:pt x="11620" y="12407"/>
                      <a:pt x="8029" y="13217"/>
                    </a:cubicBezTo>
                    <a:cubicBezTo>
                      <a:pt x="8009" y="13226"/>
                      <a:pt x="7981" y="13226"/>
                      <a:pt x="7962" y="13236"/>
                    </a:cubicBezTo>
                    <a:cubicBezTo>
                      <a:pt x="4390" y="14007"/>
                      <a:pt x="866" y="11750"/>
                      <a:pt x="56" y="81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MG-任意多边形 148" hidden="1"/>
              <p:cNvSpPr/>
              <p:nvPr>
                <p:custDataLst>
                  <p:tags r:id="rId138"/>
                </p:custDataLst>
              </p:nvPr>
            </p:nvSpPr>
            <p:spPr>
              <a:xfrm>
                <a:off x="8641646" y="1992632"/>
                <a:ext cx="24196" cy="24179"/>
              </a:xfrm>
              <a:custGeom>
                <a:avLst/>
                <a:gdLst>
                  <a:gd name="connsiteX0" fmla="*/ 113 w 24196"/>
                  <a:gd name="connsiteY0" fmla="*/ 14438 h 24179"/>
                  <a:gd name="connsiteX1" fmla="*/ 9705 w 24196"/>
                  <a:gd name="connsiteY1" fmla="*/ 271 h 24179"/>
                  <a:gd name="connsiteX2" fmla="*/ 23868 w 24196"/>
                  <a:gd name="connsiteY2" fmla="*/ 9860 h 24179"/>
                  <a:gd name="connsiteX3" fmla="*/ 14591 w 24196"/>
                  <a:gd name="connsiteY3" fmla="*/ 23963 h 24179"/>
                  <a:gd name="connsiteX4" fmla="*/ 141 w 24196"/>
                  <a:gd name="connsiteY4" fmla="*/ 14560 h 24179"/>
                  <a:gd name="connsiteX5" fmla="*/ 113 w 24196"/>
                  <a:gd name="connsiteY5" fmla="*/ 14438 h 2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196" h="24179">
                    <a:moveTo>
                      <a:pt x="113" y="14438"/>
                    </a:moveTo>
                    <a:cubicBezTo>
                      <a:pt x="-1154" y="7878"/>
                      <a:pt x="3142" y="1535"/>
                      <a:pt x="9705" y="271"/>
                    </a:cubicBezTo>
                    <a:cubicBezTo>
                      <a:pt x="16258" y="-993"/>
                      <a:pt x="22601" y="3300"/>
                      <a:pt x="23868" y="9860"/>
                    </a:cubicBezTo>
                    <a:cubicBezTo>
                      <a:pt x="25106" y="16298"/>
                      <a:pt x="20992" y="22554"/>
                      <a:pt x="14591" y="23963"/>
                    </a:cubicBezTo>
                    <a:cubicBezTo>
                      <a:pt x="7999" y="25358"/>
                      <a:pt x="1532" y="21148"/>
                      <a:pt x="141" y="14560"/>
                    </a:cubicBezTo>
                    <a:cubicBezTo>
                      <a:pt x="132" y="14520"/>
                      <a:pt x="122" y="14479"/>
                      <a:pt x="113" y="144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" name="MG-任意多边形 149" hidden="1"/>
              <p:cNvSpPr/>
              <p:nvPr>
                <p:custDataLst>
                  <p:tags r:id="rId139"/>
                </p:custDataLst>
              </p:nvPr>
            </p:nvSpPr>
            <p:spPr>
              <a:xfrm>
                <a:off x="8834666" y="1966980"/>
                <a:ext cx="24645" cy="24646"/>
              </a:xfrm>
              <a:custGeom>
                <a:avLst/>
                <a:gdLst>
                  <a:gd name="connsiteX0" fmla="*/ 165 w 24645"/>
                  <a:gd name="connsiteY0" fmla="*/ 14945 h 24646"/>
                  <a:gd name="connsiteX1" fmla="*/ 9642 w 24645"/>
                  <a:gd name="connsiteY1" fmla="*/ 324 h 24646"/>
                  <a:gd name="connsiteX2" fmla="*/ 24263 w 24645"/>
                  <a:gd name="connsiteY2" fmla="*/ 9801 h 24646"/>
                  <a:gd name="connsiteX3" fmla="*/ 14786 w 24645"/>
                  <a:gd name="connsiteY3" fmla="*/ 24422 h 24646"/>
                  <a:gd name="connsiteX4" fmla="*/ 165 w 24645"/>
                  <a:gd name="connsiteY4" fmla="*/ 14945 h 2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5" h="24646">
                    <a:moveTo>
                      <a:pt x="165" y="14945"/>
                    </a:moveTo>
                    <a:cubicBezTo>
                      <a:pt x="-1254" y="8291"/>
                      <a:pt x="2984" y="1744"/>
                      <a:pt x="9642" y="324"/>
                    </a:cubicBezTo>
                    <a:cubicBezTo>
                      <a:pt x="16300" y="-1096"/>
                      <a:pt x="22844" y="3147"/>
                      <a:pt x="24263" y="9801"/>
                    </a:cubicBezTo>
                    <a:cubicBezTo>
                      <a:pt x="25682" y="16455"/>
                      <a:pt x="21444" y="23002"/>
                      <a:pt x="14786" y="24422"/>
                    </a:cubicBezTo>
                    <a:cubicBezTo>
                      <a:pt x="8128" y="25842"/>
                      <a:pt x="1584" y="21599"/>
                      <a:pt x="165" y="149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MG-任意多边形 150" hidden="1"/>
              <p:cNvSpPr/>
              <p:nvPr>
                <p:custDataLst>
                  <p:tags r:id="rId140"/>
                </p:custDataLst>
              </p:nvPr>
            </p:nvSpPr>
            <p:spPr>
              <a:xfrm>
                <a:off x="8892182" y="1958088"/>
                <a:ext cx="26295" cy="26276"/>
              </a:xfrm>
              <a:custGeom>
                <a:avLst/>
                <a:gdLst>
                  <a:gd name="connsiteX0" fmla="*/ 180 w 26295"/>
                  <a:gd name="connsiteY0" fmla="*/ 15931 h 26276"/>
                  <a:gd name="connsiteX1" fmla="*/ 10305 w 26295"/>
                  <a:gd name="connsiteY1" fmla="*/ 340 h 26276"/>
                  <a:gd name="connsiteX2" fmla="*/ 25898 w 26295"/>
                  <a:gd name="connsiteY2" fmla="*/ 10464 h 26276"/>
                  <a:gd name="connsiteX3" fmla="*/ 15896 w 26295"/>
                  <a:gd name="connsiteY3" fmla="*/ 26027 h 26276"/>
                  <a:gd name="connsiteX4" fmla="*/ 180 w 26295"/>
                  <a:gd name="connsiteY4" fmla="*/ 15931 h 2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95" h="26276">
                    <a:moveTo>
                      <a:pt x="180" y="15931"/>
                    </a:moveTo>
                    <a:cubicBezTo>
                      <a:pt x="-1325" y="8830"/>
                      <a:pt x="3200" y="1850"/>
                      <a:pt x="10305" y="340"/>
                    </a:cubicBezTo>
                    <a:cubicBezTo>
                      <a:pt x="17401" y="-1170"/>
                      <a:pt x="24383" y="3363"/>
                      <a:pt x="25898" y="10464"/>
                    </a:cubicBezTo>
                    <a:cubicBezTo>
                      <a:pt x="27393" y="17516"/>
                      <a:pt x="22935" y="24459"/>
                      <a:pt x="15896" y="26027"/>
                    </a:cubicBezTo>
                    <a:cubicBezTo>
                      <a:pt x="8772" y="27561"/>
                      <a:pt x="1742" y="23048"/>
                      <a:pt x="180" y="15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MG-任意多边形 151" hidden="1"/>
              <p:cNvSpPr/>
              <p:nvPr>
                <p:custDataLst>
                  <p:tags r:id="rId141"/>
                </p:custDataLst>
              </p:nvPr>
            </p:nvSpPr>
            <p:spPr>
              <a:xfrm>
                <a:off x="9002696" y="1723705"/>
                <a:ext cx="30485" cy="30486"/>
              </a:xfrm>
              <a:custGeom>
                <a:avLst/>
                <a:gdLst>
                  <a:gd name="connsiteX0" fmla="*/ 251 w 30485"/>
                  <a:gd name="connsiteY0" fmla="*/ 18570 h 30486"/>
                  <a:gd name="connsiteX1" fmla="*/ 11862 w 30485"/>
                  <a:gd name="connsiteY1" fmla="*/ 410 h 30486"/>
                  <a:gd name="connsiteX2" fmla="*/ 30016 w 30485"/>
                  <a:gd name="connsiteY2" fmla="*/ 12017 h 30486"/>
                  <a:gd name="connsiteX3" fmla="*/ 18415 w 30485"/>
                  <a:gd name="connsiteY3" fmla="*/ 30177 h 30486"/>
                  <a:gd name="connsiteX4" fmla="*/ 18348 w 30485"/>
                  <a:gd name="connsiteY4" fmla="*/ 30191 h 30486"/>
                  <a:gd name="connsiteX5" fmla="*/ 251 w 30485"/>
                  <a:gd name="connsiteY5" fmla="*/ 18570 h 3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5" h="30486">
                    <a:moveTo>
                      <a:pt x="251" y="18570"/>
                    </a:moveTo>
                    <a:cubicBezTo>
                      <a:pt x="-1559" y="10350"/>
                      <a:pt x="3641" y="2219"/>
                      <a:pt x="11862" y="410"/>
                    </a:cubicBezTo>
                    <a:cubicBezTo>
                      <a:pt x="20082" y="-1400"/>
                      <a:pt x="28207" y="3797"/>
                      <a:pt x="30016" y="12017"/>
                    </a:cubicBezTo>
                    <a:cubicBezTo>
                      <a:pt x="31826" y="20237"/>
                      <a:pt x="26635" y="28367"/>
                      <a:pt x="18415" y="30177"/>
                    </a:cubicBezTo>
                    <a:cubicBezTo>
                      <a:pt x="18386" y="30181"/>
                      <a:pt x="18367" y="30186"/>
                      <a:pt x="18348" y="30191"/>
                    </a:cubicBezTo>
                    <a:cubicBezTo>
                      <a:pt x="10147" y="31960"/>
                      <a:pt x="2051" y="26765"/>
                      <a:pt x="251" y="18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MG-任意多边形 152" hidden="1"/>
              <p:cNvSpPr/>
              <p:nvPr>
                <p:custDataLst>
                  <p:tags r:id="rId142"/>
                </p:custDataLst>
              </p:nvPr>
            </p:nvSpPr>
            <p:spPr>
              <a:xfrm>
                <a:off x="9257121" y="2055412"/>
                <a:ext cx="25533" cy="25533"/>
              </a:xfrm>
              <a:custGeom>
                <a:avLst/>
                <a:gdLst>
                  <a:gd name="connsiteX0" fmla="*/ 239 w 25533"/>
                  <a:gd name="connsiteY0" fmla="*/ 15762 h 25533"/>
                  <a:gd name="connsiteX1" fmla="*/ 9716 w 25533"/>
                  <a:gd name="connsiteY1" fmla="*/ 398 h 25533"/>
                  <a:gd name="connsiteX2" fmla="*/ 25080 w 25533"/>
                  <a:gd name="connsiteY2" fmla="*/ 9875 h 25533"/>
                  <a:gd name="connsiteX3" fmla="*/ 15603 w 25533"/>
                  <a:gd name="connsiteY3" fmla="*/ 25239 h 25533"/>
                  <a:gd name="connsiteX4" fmla="*/ 15384 w 25533"/>
                  <a:gd name="connsiteY4" fmla="*/ 25287 h 25533"/>
                  <a:gd name="connsiteX5" fmla="*/ 239 w 25533"/>
                  <a:gd name="connsiteY5" fmla="*/ 15762 h 25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33" h="25533">
                    <a:moveTo>
                      <a:pt x="239" y="15762"/>
                    </a:moveTo>
                    <a:cubicBezTo>
                      <a:pt x="-1390" y="8904"/>
                      <a:pt x="2858" y="2027"/>
                      <a:pt x="9716" y="398"/>
                    </a:cubicBezTo>
                    <a:cubicBezTo>
                      <a:pt x="16574" y="-1231"/>
                      <a:pt x="23451" y="3017"/>
                      <a:pt x="25080" y="9875"/>
                    </a:cubicBezTo>
                    <a:cubicBezTo>
                      <a:pt x="26700" y="16733"/>
                      <a:pt x="22461" y="23610"/>
                      <a:pt x="15603" y="25239"/>
                    </a:cubicBezTo>
                    <a:cubicBezTo>
                      <a:pt x="15527" y="25258"/>
                      <a:pt x="15460" y="25268"/>
                      <a:pt x="15384" y="25287"/>
                    </a:cubicBezTo>
                    <a:cubicBezTo>
                      <a:pt x="8583" y="26773"/>
                      <a:pt x="1849" y="22534"/>
                      <a:pt x="239" y="157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MG-任意多边形 153" hidden="1"/>
              <p:cNvSpPr/>
              <p:nvPr>
                <p:custDataLst>
                  <p:tags r:id="rId143"/>
                </p:custDataLst>
              </p:nvPr>
            </p:nvSpPr>
            <p:spPr>
              <a:xfrm>
                <a:off x="9434220" y="2009418"/>
                <a:ext cx="27629" cy="27628"/>
              </a:xfrm>
              <a:custGeom>
                <a:avLst/>
                <a:gdLst>
                  <a:gd name="connsiteX0" fmla="*/ 209 w 27629"/>
                  <a:gd name="connsiteY0" fmla="*/ 16798 h 27628"/>
                  <a:gd name="connsiteX1" fmla="*/ 10772 w 27629"/>
                  <a:gd name="connsiteY1" fmla="*/ 368 h 27628"/>
                  <a:gd name="connsiteX2" fmla="*/ 27203 w 27629"/>
                  <a:gd name="connsiteY2" fmla="*/ 10931 h 27628"/>
                  <a:gd name="connsiteX3" fmla="*/ 16640 w 27629"/>
                  <a:gd name="connsiteY3" fmla="*/ 27360 h 27628"/>
                  <a:gd name="connsiteX4" fmla="*/ 16592 w 27629"/>
                  <a:gd name="connsiteY4" fmla="*/ 27371 h 27628"/>
                  <a:gd name="connsiteX5" fmla="*/ 209 w 27629"/>
                  <a:gd name="connsiteY5" fmla="*/ 16798 h 27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9" h="27628">
                    <a:moveTo>
                      <a:pt x="209" y="16798"/>
                    </a:moveTo>
                    <a:cubicBezTo>
                      <a:pt x="-1410" y="9344"/>
                      <a:pt x="3314" y="1988"/>
                      <a:pt x="10772" y="368"/>
                    </a:cubicBezTo>
                    <a:cubicBezTo>
                      <a:pt x="18221" y="-1252"/>
                      <a:pt x="25584" y="3477"/>
                      <a:pt x="27203" y="10931"/>
                    </a:cubicBezTo>
                    <a:cubicBezTo>
                      <a:pt x="28822" y="18385"/>
                      <a:pt x="24088" y="25741"/>
                      <a:pt x="16640" y="27360"/>
                    </a:cubicBezTo>
                    <a:cubicBezTo>
                      <a:pt x="16621" y="27364"/>
                      <a:pt x="16611" y="27368"/>
                      <a:pt x="16592" y="27371"/>
                    </a:cubicBezTo>
                    <a:cubicBezTo>
                      <a:pt x="9153" y="28961"/>
                      <a:pt x="1828" y="24233"/>
                      <a:pt x="209" y="16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MG-任意多边形 154" hidden="1"/>
              <p:cNvSpPr/>
              <p:nvPr>
                <p:custDataLst>
                  <p:tags r:id="rId144"/>
                </p:custDataLst>
              </p:nvPr>
            </p:nvSpPr>
            <p:spPr>
              <a:xfrm>
                <a:off x="9568686" y="2105352"/>
                <a:ext cx="28578" cy="28616"/>
              </a:xfrm>
              <a:custGeom>
                <a:avLst/>
                <a:gdLst>
                  <a:gd name="connsiteX0" fmla="*/ 236 w 28578"/>
                  <a:gd name="connsiteY0" fmla="*/ 17447 h 28616"/>
                  <a:gd name="connsiteX1" fmla="*/ 11075 w 28578"/>
                  <a:gd name="connsiteY1" fmla="*/ 398 h 28616"/>
                  <a:gd name="connsiteX2" fmla="*/ 28125 w 28578"/>
                  <a:gd name="connsiteY2" fmla="*/ 11228 h 28616"/>
                  <a:gd name="connsiteX3" fmla="*/ 17286 w 28578"/>
                  <a:gd name="connsiteY3" fmla="*/ 28287 h 28616"/>
                  <a:gd name="connsiteX4" fmla="*/ 17190 w 28578"/>
                  <a:gd name="connsiteY4" fmla="*/ 28306 h 28616"/>
                  <a:gd name="connsiteX5" fmla="*/ 293 w 28578"/>
                  <a:gd name="connsiteY5" fmla="*/ 17724 h 28616"/>
                  <a:gd name="connsiteX6" fmla="*/ 236 w 28578"/>
                  <a:gd name="connsiteY6" fmla="*/ 17447 h 2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8" h="28616">
                    <a:moveTo>
                      <a:pt x="236" y="17447"/>
                    </a:moveTo>
                    <a:cubicBezTo>
                      <a:pt x="-1479" y="9742"/>
                      <a:pt x="3370" y="2112"/>
                      <a:pt x="11075" y="398"/>
                    </a:cubicBezTo>
                    <a:cubicBezTo>
                      <a:pt x="18772" y="-1326"/>
                      <a:pt x="26411" y="3531"/>
                      <a:pt x="28125" y="11228"/>
                    </a:cubicBezTo>
                    <a:cubicBezTo>
                      <a:pt x="29840" y="18933"/>
                      <a:pt x="24991" y="26563"/>
                      <a:pt x="17286" y="28287"/>
                    </a:cubicBezTo>
                    <a:cubicBezTo>
                      <a:pt x="17257" y="28287"/>
                      <a:pt x="17219" y="28296"/>
                      <a:pt x="17190" y="28306"/>
                    </a:cubicBezTo>
                    <a:cubicBezTo>
                      <a:pt x="9599" y="30049"/>
                      <a:pt x="2036" y="25305"/>
                      <a:pt x="293" y="17724"/>
                    </a:cubicBezTo>
                    <a:cubicBezTo>
                      <a:pt x="274" y="17628"/>
                      <a:pt x="255" y="17543"/>
                      <a:pt x="236" y="174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MG-任意多边形 155" hidden="1"/>
              <p:cNvSpPr/>
              <p:nvPr>
                <p:custDataLst>
                  <p:tags r:id="rId145"/>
                </p:custDataLst>
              </p:nvPr>
            </p:nvSpPr>
            <p:spPr>
              <a:xfrm>
                <a:off x="9746135" y="1935947"/>
                <a:ext cx="31248" cy="31227"/>
              </a:xfrm>
              <a:custGeom>
                <a:avLst/>
                <a:gdLst>
                  <a:gd name="connsiteX0" fmla="*/ 238 w 31248"/>
                  <a:gd name="connsiteY0" fmla="*/ 18927 h 31227"/>
                  <a:gd name="connsiteX1" fmla="*/ 12268 w 31248"/>
                  <a:gd name="connsiteY1" fmla="*/ 396 h 31227"/>
                  <a:gd name="connsiteX2" fmla="*/ 30794 w 31248"/>
                  <a:gd name="connsiteY2" fmla="*/ 12421 h 31227"/>
                  <a:gd name="connsiteX3" fmla="*/ 19288 w 31248"/>
                  <a:gd name="connsiteY3" fmla="*/ 30833 h 31227"/>
                  <a:gd name="connsiteX4" fmla="*/ 314 w 31248"/>
                  <a:gd name="connsiteY4" fmla="*/ 19257 h 31227"/>
                  <a:gd name="connsiteX5" fmla="*/ 238 w 31248"/>
                  <a:gd name="connsiteY5" fmla="*/ 18927 h 3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48" h="31227">
                    <a:moveTo>
                      <a:pt x="238" y="18927"/>
                    </a:moveTo>
                    <a:cubicBezTo>
                      <a:pt x="-1562" y="10488"/>
                      <a:pt x="3829" y="2192"/>
                      <a:pt x="12268" y="396"/>
                    </a:cubicBezTo>
                    <a:cubicBezTo>
                      <a:pt x="20698" y="-1401"/>
                      <a:pt x="28994" y="3983"/>
                      <a:pt x="30794" y="12421"/>
                    </a:cubicBezTo>
                    <a:cubicBezTo>
                      <a:pt x="32547" y="20656"/>
                      <a:pt x="27460" y="28800"/>
                      <a:pt x="19288" y="30833"/>
                    </a:cubicBezTo>
                    <a:cubicBezTo>
                      <a:pt x="10849" y="32876"/>
                      <a:pt x="2352" y="27693"/>
                      <a:pt x="314" y="19257"/>
                    </a:cubicBezTo>
                    <a:cubicBezTo>
                      <a:pt x="285" y="19148"/>
                      <a:pt x="267" y="19037"/>
                      <a:pt x="238" y="189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" name="MG-任意多边形 156" hidden="1"/>
              <p:cNvSpPr/>
              <p:nvPr>
                <p:custDataLst>
                  <p:tags r:id="rId146"/>
                </p:custDataLst>
              </p:nvPr>
            </p:nvSpPr>
            <p:spPr>
              <a:xfrm>
                <a:off x="9996988" y="1918646"/>
                <a:ext cx="34679" cy="34678"/>
              </a:xfrm>
              <a:custGeom>
                <a:avLst/>
                <a:gdLst>
                  <a:gd name="connsiteX0" fmla="*/ 273 w 34679"/>
                  <a:gd name="connsiteY0" fmla="*/ 20988 h 34678"/>
                  <a:gd name="connsiteX1" fmla="*/ 13637 w 34679"/>
                  <a:gd name="connsiteY1" fmla="*/ 431 h 34678"/>
                  <a:gd name="connsiteX2" fmla="*/ 34192 w 34679"/>
                  <a:gd name="connsiteY2" fmla="*/ 13791 h 34678"/>
                  <a:gd name="connsiteX3" fmla="*/ 20943 w 34679"/>
                  <a:gd name="connsiteY3" fmla="*/ 34323 h 34678"/>
                  <a:gd name="connsiteX4" fmla="*/ 302 w 34679"/>
                  <a:gd name="connsiteY4" fmla="*/ 21100 h 34678"/>
                  <a:gd name="connsiteX5" fmla="*/ 273 w 34679"/>
                  <a:gd name="connsiteY5" fmla="*/ 20988 h 3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679" h="34678">
                    <a:moveTo>
                      <a:pt x="273" y="20988"/>
                    </a:moveTo>
                    <a:cubicBezTo>
                      <a:pt x="-1717" y="11622"/>
                      <a:pt x="4264" y="2419"/>
                      <a:pt x="13637" y="431"/>
                    </a:cubicBezTo>
                    <a:cubicBezTo>
                      <a:pt x="23000" y="-1556"/>
                      <a:pt x="32201" y="4425"/>
                      <a:pt x="34192" y="13791"/>
                    </a:cubicBezTo>
                    <a:cubicBezTo>
                      <a:pt x="36164" y="23112"/>
                      <a:pt x="30249" y="32283"/>
                      <a:pt x="20943" y="34323"/>
                    </a:cubicBezTo>
                    <a:cubicBezTo>
                      <a:pt x="11589" y="36373"/>
                      <a:pt x="2350" y="30453"/>
                      <a:pt x="302" y="21100"/>
                    </a:cubicBezTo>
                    <a:cubicBezTo>
                      <a:pt x="293" y="21063"/>
                      <a:pt x="283" y="21025"/>
                      <a:pt x="273" y="209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" name="MG-任意多边形 157" hidden="1"/>
              <p:cNvSpPr/>
              <p:nvPr>
                <p:custDataLst>
                  <p:tags r:id="rId147"/>
                </p:custDataLst>
              </p:nvPr>
            </p:nvSpPr>
            <p:spPr>
              <a:xfrm>
                <a:off x="10150038" y="1993704"/>
                <a:ext cx="34869" cy="34868"/>
              </a:xfrm>
              <a:custGeom>
                <a:avLst/>
                <a:gdLst>
                  <a:gd name="connsiteX0" fmla="*/ 290 w 34869"/>
                  <a:gd name="connsiteY0" fmla="*/ 21177 h 34868"/>
                  <a:gd name="connsiteX1" fmla="*/ 13635 w 34869"/>
                  <a:gd name="connsiteY1" fmla="*/ 449 h 34868"/>
                  <a:gd name="connsiteX2" fmla="*/ 34361 w 34869"/>
                  <a:gd name="connsiteY2" fmla="*/ 13792 h 34868"/>
                  <a:gd name="connsiteX3" fmla="*/ 21055 w 34869"/>
                  <a:gd name="connsiteY3" fmla="*/ 34512 h 34868"/>
                  <a:gd name="connsiteX4" fmla="*/ 300 w 34869"/>
                  <a:gd name="connsiteY4" fmla="*/ 21214 h 34868"/>
                  <a:gd name="connsiteX5" fmla="*/ 290 w 34869"/>
                  <a:gd name="connsiteY5" fmla="*/ 21177 h 3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69" h="34868">
                    <a:moveTo>
                      <a:pt x="290" y="21177"/>
                    </a:moveTo>
                    <a:cubicBezTo>
                      <a:pt x="-1748" y="11769"/>
                      <a:pt x="4224" y="2489"/>
                      <a:pt x="13635" y="449"/>
                    </a:cubicBezTo>
                    <a:cubicBezTo>
                      <a:pt x="23045" y="-1590"/>
                      <a:pt x="32323" y="4384"/>
                      <a:pt x="34361" y="13792"/>
                    </a:cubicBezTo>
                    <a:cubicBezTo>
                      <a:pt x="36400" y="23186"/>
                      <a:pt x="30446" y="32455"/>
                      <a:pt x="21055" y="34512"/>
                    </a:cubicBezTo>
                    <a:cubicBezTo>
                      <a:pt x="11653" y="36571"/>
                      <a:pt x="2357" y="30618"/>
                      <a:pt x="300" y="21214"/>
                    </a:cubicBezTo>
                    <a:cubicBezTo>
                      <a:pt x="300" y="21201"/>
                      <a:pt x="290" y="21189"/>
                      <a:pt x="290" y="211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MG-任意多边形 158" hidden="1"/>
              <p:cNvSpPr/>
              <p:nvPr>
                <p:custDataLst>
                  <p:tags r:id="rId148"/>
                </p:custDataLst>
              </p:nvPr>
            </p:nvSpPr>
            <p:spPr>
              <a:xfrm>
                <a:off x="10380490" y="2107038"/>
                <a:ext cx="33345" cy="33328"/>
              </a:xfrm>
              <a:custGeom>
                <a:avLst/>
                <a:gdLst>
                  <a:gd name="connsiteX0" fmla="*/ 248 w 33345"/>
                  <a:gd name="connsiteY0" fmla="*/ 20143 h 33328"/>
                  <a:gd name="connsiteX1" fmla="*/ 13145 w 33345"/>
                  <a:gd name="connsiteY1" fmla="*/ 407 h 33328"/>
                  <a:gd name="connsiteX2" fmla="*/ 32881 w 33345"/>
                  <a:gd name="connsiteY2" fmla="*/ 13304 h 33328"/>
                  <a:gd name="connsiteX3" fmla="*/ 20155 w 33345"/>
                  <a:gd name="connsiteY3" fmla="*/ 33002 h 33328"/>
                  <a:gd name="connsiteX4" fmla="*/ 248 w 33345"/>
                  <a:gd name="connsiteY4" fmla="*/ 20143 h 3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45" h="33328">
                    <a:moveTo>
                      <a:pt x="248" y="20143"/>
                    </a:moveTo>
                    <a:cubicBezTo>
                      <a:pt x="-1638" y="11132"/>
                      <a:pt x="4134" y="2303"/>
                      <a:pt x="13145" y="407"/>
                    </a:cubicBezTo>
                    <a:cubicBezTo>
                      <a:pt x="22156" y="-1479"/>
                      <a:pt x="30985" y="4293"/>
                      <a:pt x="32881" y="13304"/>
                    </a:cubicBezTo>
                    <a:cubicBezTo>
                      <a:pt x="34748" y="22248"/>
                      <a:pt x="29080" y="31030"/>
                      <a:pt x="20155" y="33002"/>
                    </a:cubicBezTo>
                    <a:cubicBezTo>
                      <a:pt x="11107" y="34945"/>
                      <a:pt x="2201" y="29192"/>
                      <a:pt x="248" y="201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" name="MG-任意多边形 159" hidden="1"/>
              <p:cNvSpPr/>
              <p:nvPr>
                <p:custDataLst>
                  <p:tags r:id="rId149"/>
                </p:custDataLst>
              </p:nvPr>
            </p:nvSpPr>
            <p:spPr>
              <a:xfrm>
                <a:off x="10222352" y="2885246"/>
                <a:ext cx="17342" cy="17318"/>
              </a:xfrm>
              <a:custGeom>
                <a:avLst/>
                <a:gdLst>
                  <a:gd name="connsiteX0" fmla="*/ 80 w 17342"/>
                  <a:gd name="connsiteY0" fmla="*/ 10507 h 17318"/>
                  <a:gd name="connsiteX1" fmla="*/ 6776 w 17342"/>
                  <a:gd name="connsiteY1" fmla="*/ 239 h 17318"/>
                  <a:gd name="connsiteX2" fmla="*/ 17044 w 17342"/>
                  <a:gd name="connsiteY2" fmla="*/ 6926 h 17318"/>
                  <a:gd name="connsiteX3" fmla="*/ 10462 w 17342"/>
                  <a:gd name="connsiteY3" fmla="*/ 17175 h 17318"/>
                  <a:gd name="connsiteX4" fmla="*/ 80 w 17342"/>
                  <a:gd name="connsiteY4" fmla="*/ 10507 h 1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2" h="17318">
                    <a:moveTo>
                      <a:pt x="80" y="10507"/>
                    </a:moveTo>
                    <a:cubicBezTo>
                      <a:pt x="-910" y="5821"/>
                      <a:pt x="2090" y="1220"/>
                      <a:pt x="6776" y="239"/>
                    </a:cubicBezTo>
                    <a:cubicBezTo>
                      <a:pt x="11453" y="-752"/>
                      <a:pt x="16054" y="2249"/>
                      <a:pt x="17044" y="6926"/>
                    </a:cubicBezTo>
                    <a:cubicBezTo>
                      <a:pt x="18025" y="11564"/>
                      <a:pt x="15092" y="16136"/>
                      <a:pt x="10462" y="17175"/>
                    </a:cubicBezTo>
                    <a:cubicBezTo>
                      <a:pt x="5757" y="18175"/>
                      <a:pt x="1128" y="15203"/>
                      <a:pt x="80" y="10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" name="MG-任意多边形 160" hidden="1"/>
              <p:cNvSpPr/>
              <p:nvPr>
                <p:custDataLst>
                  <p:tags r:id="rId150"/>
                </p:custDataLst>
              </p:nvPr>
            </p:nvSpPr>
            <p:spPr>
              <a:xfrm>
                <a:off x="10317983" y="2908828"/>
                <a:ext cx="17732" cy="17752"/>
              </a:xfrm>
              <a:custGeom>
                <a:avLst/>
                <a:gdLst>
                  <a:gd name="connsiteX0" fmla="*/ 81 w 17732"/>
                  <a:gd name="connsiteY0" fmla="*/ 10832 h 17752"/>
                  <a:gd name="connsiteX1" fmla="*/ 6939 w 17732"/>
                  <a:gd name="connsiteY1" fmla="*/ 260 h 17752"/>
                  <a:gd name="connsiteX2" fmla="*/ 17397 w 17732"/>
                  <a:gd name="connsiteY2" fmla="*/ 6918 h 17752"/>
                  <a:gd name="connsiteX3" fmla="*/ 17416 w 17732"/>
                  <a:gd name="connsiteY3" fmla="*/ 7022 h 17752"/>
                  <a:gd name="connsiteX4" fmla="*/ 10653 w 17732"/>
                  <a:gd name="connsiteY4" fmla="*/ 17595 h 17752"/>
                  <a:gd name="connsiteX5" fmla="*/ 81 w 17732"/>
                  <a:gd name="connsiteY5" fmla="*/ 10832 h 1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32" h="17752">
                    <a:moveTo>
                      <a:pt x="81" y="10832"/>
                    </a:moveTo>
                    <a:cubicBezTo>
                      <a:pt x="-920" y="6022"/>
                      <a:pt x="2138" y="1307"/>
                      <a:pt x="6939" y="260"/>
                    </a:cubicBezTo>
                    <a:cubicBezTo>
                      <a:pt x="11663" y="-788"/>
                      <a:pt x="16340" y="2193"/>
                      <a:pt x="17397" y="6918"/>
                    </a:cubicBezTo>
                    <a:cubicBezTo>
                      <a:pt x="17397" y="6946"/>
                      <a:pt x="17407" y="6984"/>
                      <a:pt x="17416" y="7022"/>
                    </a:cubicBezTo>
                    <a:cubicBezTo>
                      <a:pt x="18464" y="11814"/>
                      <a:pt x="15444" y="16547"/>
                      <a:pt x="10653" y="17595"/>
                    </a:cubicBezTo>
                    <a:cubicBezTo>
                      <a:pt x="5862" y="18643"/>
                      <a:pt x="1128" y="15623"/>
                      <a:pt x="81" y="108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" name="MG-任意多边形 161" hidden="1"/>
              <p:cNvSpPr/>
              <p:nvPr>
                <p:custDataLst>
                  <p:tags r:id="rId151"/>
                </p:custDataLst>
              </p:nvPr>
            </p:nvSpPr>
            <p:spPr>
              <a:xfrm>
                <a:off x="10581467" y="2796790"/>
                <a:ext cx="22671" cy="22677"/>
              </a:xfrm>
              <a:custGeom>
                <a:avLst/>
                <a:gdLst>
                  <a:gd name="connsiteX0" fmla="*/ 154 w 22671"/>
                  <a:gd name="connsiteY0" fmla="*/ 13809 h 22677"/>
                  <a:gd name="connsiteX1" fmla="*/ 8812 w 22671"/>
                  <a:gd name="connsiteY1" fmla="*/ 313 h 22677"/>
                  <a:gd name="connsiteX2" fmla="*/ 22299 w 22671"/>
                  <a:gd name="connsiteY2" fmla="*/ 8971 h 22677"/>
                  <a:gd name="connsiteX3" fmla="*/ 13651 w 22671"/>
                  <a:gd name="connsiteY3" fmla="*/ 22468 h 22677"/>
                  <a:gd name="connsiteX4" fmla="*/ 13584 w 22671"/>
                  <a:gd name="connsiteY4" fmla="*/ 22477 h 22677"/>
                  <a:gd name="connsiteX5" fmla="*/ 154 w 22671"/>
                  <a:gd name="connsiteY5" fmla="*/ 13809 h 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71" h="22677">
                    <a:moveTo>
                      <a:pt x="154" y="13809"/>
                    </a:moveTo>
                    <a:cubicBezTo>
                      <a:pt x="-1180" y="7694"/>
                      <a:pt x="2697" y="1656"/>
                      <a:pt x="8812" y="313"/>
                    </a:cubicBezTo>
                    <a:cubicBezTo>
                      <a:pt x="14927" y="-1021"/>
                      <a:pt x="20966" y="2856"/>
                      <a:pt x="22299" y="8971"/>
                    </a:cubicBezTo>
                    <a:cubicBezTo>
                      <a:pt x="23633" y="15086"/>
                      <a:pt x="19766" y="21125"/>
                      <a:pt x="13651" y="22468"/>
                    </a:cubicBezTo>
                    <a:cubicBezTo>
                      <a:pt x="13622" y="22468"/>
                      <a:pt x="13603" y="22477"/>
                      <a:pt x="13584" y="22477"/>
                    </a:cubicBezTo>
                    <a:cubicBezTo>
                      <a:pt x="7488" y="23773"/>
                      <a:pt x="1487" y="19906"/>
                      <a:pt x="154" y="13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MG-任意多边形 162" hidden="1"/>
              <p:cNvSpPr/>
              <p:nvPr>
                <p:custDataLst>
                  <p:tags r:id="rId152"/>
                </p:custDataLst>
              </p:nvPr>
            </p:nvSpPr>
            <p:spPr>
              <a:xfrm>
                <a:off x="10466441" y="3228176"/>
                <a:ext cx="12766" cy="12766"/>
              </a:xfrm>
              <a:custGeom>
                <a:avLst/>
                <a:gdLst>
                  <a:gd name="connsiteX0" fmla="*/ 22 w 12766"/>
                  <a:gd name="connsiteY0" fmla="*/ 7714 h 12766"/>
                  <a:gd name="connsiteX1" fmla="*/ 4994 w 12766"/>
                  <a:gd name="connsiteY1" fmla="*/ 180 h 12766"/>
                  <a:gd name="connsiteX2" fmla="*/ 12528 w 12766"/>
                  <a:gd name="connsiteY2" fmla="*/ 5152 h 12766"/>
                  <a:gd name="connsiteX3" fmla="*/ 7642 w 12766"/>
                  <a:gd name="connsiteY3" fmla="*/ 12668 h 12766"/>
                  <a:gd name="connsiteX4" fmla="*/ 41 w 12766"/>
                  <a:gd name="connsiteY4" fmla="*/ 7800 h 12766"/>
                  <a:gd name="connsiteX5" fmla="*/ 22 w 12766"/>
                  <a:gd name="connsiteY5" fmla="*/ 7714 h 1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66" h="12766">
                    <a:moveTo>
                      <a:pt x="22" y="7714"/>
                    </a:moveTo>
                    <a:cubicBezTo>
                      <a:pt x="-683" y="4257"/>
                      <a:pt x="1536" y="885"/>
                      <a:pt x="4994" y="180"/>
                    </a:cubicBezTo>
                    <a:cubicBezTo>
                      <a:pt x="8442" y="-525"/>
                      <a:pt x="11814" y="1704"/>
                      <a:pt x="12528" y="5152"/>
                    </a:cubicBezTo>
                    <a:cubicBezTo>
                      <a:pt x="13223" y="8572"/>
                      <a:pt x="11052" y="11915"/>
                      <a:pt x="7642" y="12668"/>
                    </a:cubicBezTo>
                    <a:cubicBezTo>
                      <a:pt x="4203" y="13420"/>
                      <a:pt x="793" y="11248"/>
                      <a:pt x="41" y="7800"/>
                    </a:cubicBezTo>
                    <a:cubicBezTo>
                      <a:pt x="31" y="7772"/>
                      <a:pt x="31" y="7743"/>
                      <a:pt x="22" y="77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" name="MG-任意多边形 163" hidden="1"/>
              <p:cNvSpPr/>
              <p:nvPr>
                <p:custDataLst>
                  <p:tags r:id="rId153"/>
                </p:custDataLst>
              </p:nvPr>
            </p:nvSpPr>
            <p:spPr>
              <a:xfrm>
                <a:off x="10514731" y="3259711"/>
                <a:ext cx="12573" cy="12570"/>
              </a:xfrm>
              <a:custGeom>
                <a:avLst/>
                <a:gdLst>
                  <a:gd name="connsiteX0" fmla="*/ 24 w 12573"/>
                  <a:gd name="connsiteY0" fmla="*/ 7612 h 12570"/>
                  <a:gd name="connsiteX1" fmla="*/ 4900 w 12573"/>
                  <a:gd name="connsiteY1" fmla="*/ 182 h 12570"/>
                  <a:gd name="connsiteX2" fmla="*/ 12330 w 12573"/>
                  <a:gd name="connsiteY2" fmla="*/ 5059 h 12570"/>
                  <a:gd name="connsiteX3" fmla="*/ 7548 w 12573"/>
                  <a:gd name="connsiteY3" fmla="*/ 12470 h 12570"/>
                  <a:gd name="connsiteX4" fmla="*/ 42 w 12573"/>
                  <a:gd name="connsiteY4" fmla="*/ 7707 h 12570"/>
                  <a:gd name="connsiteX5" fmla="*/ 24 w 12573"/>
                  <a:gd name="connsiteY5" fmla="*/ 7612 h 1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73" h="12570">
                    <a:moveTo>
                      <a:pt x="24" y="7612"/>
                    </a:moveTo>
                    <a:cubicBezTo>
                      <a:pt x="-681" y="4211"/>
                      <a:pt x="1500" y="887"/>
                      <a:pt x="4900" y="182"/>
                    </a:cubicBezTo>
                    <a:cubicBezTo>
                      <a:pt x="8301" y="-523"/>
                      <a:pt x="11625" y="1659"/>
                      <a:pt x="12330" y="5059"/>
                    </a:cubicBezTo>
                    <a:cubicBezTo>
                      <a:pt x="13035" y="8421"/>
                      <a:pt x="10901" y="11717"/>
                      <a:pt x="7548" y="12470"/>
                    </a:cubicBezTo>
                    <a:cubicBezTo>
                      <a:pt x="4157" y="13222"/>
                      <a:pt x="795" y="11088"/>
                      <a:pt x="42" y="7707"/>
                    </a:cubicBezTo>
                    <a:cubicBezTo>
                      <a:pt x="33" y="7669"/>
                      <a:pt x="33" y="7640"/>
                      <a:pt x="24" y="7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" name="MG-任意多边形 164" hidden="1"/>
              <p:cNvSpPr/>
              <p:nvPr>
                <p:custDataLst>
                  <p:tags r:id="rId154"/>
                </p:custDataLst>
              </p:nvPr>
            </p:nvSpPr>
            <p:spPr>
              <a:xfrm>
                <a:off x="10607463" y="3291977"/>
                <a:ext cx="13599" cy="13090"/>
              </a:xfrm>
              <a:custGeom>
                <a:avLst/>
                <a:gdLst>
                  <a:gd name="connsiteX0" fmla="*/ 66 w 13599"/>
                  <a:gd name="connsiteY0" fmla="*/ 8017 h 13090"/>
                  <a:gd name="connsiteX1" fmla="*/ 4723 w 13599"/>
                  <a:gd name="connsiteY1" fmla="*/ 445 h 13090"/>
                  <a:gd name="connsiteX2" fmla="*/ 4923 w 13599"/>
                  <a:gd name="connsiteY2" fmla="*/ 397 h 13090"/>
                  <a:gd name="connsiteX3" fmla="*/ 13144 w 13599"/>
                  <a:gd name="connsiteY3" fmla="*/ 4436 h 13090"/>
                  <a:gd name="connsiteX4" fmla="*/ 9095 w 13599"/>
                  <a:gd name="connsiteY4" fmla="*/ 12656 h 13090"/>
                  <a:gd name="connsiteX5" fmla="*/ 7685 w 13599"/>
                  <a:gd name="connsiteY5" fmla="*/ 12970 h 13090"/>
                  <a:gd name="connsiteX6" fmla="*/ 123 w 13599"/>
                  <a:gd name="connsiteY6" fmla="*/ 8294 h 13090"/>
                  <a:gd name="connsiteX7" fmla="*/ 66 w 13599"/>
                  <a:gd name="connsiteY7" fmla="*/ 8017 h 13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9" h="13090">
                    <a:moveTo>
                      <a:pt x="66" y="8017"/>
                    </a:moveTo>
                    <a:cubicBezTo>
                      <a:pt x="-744" y="4636"/>
                      <a:pt x="1342" y="1245"/>
                      <a:pt x="4723" y="445"/>
                    </a:cubicBezTo>
                    <a:cubicBezTo>
                      <a:pt x="4790" y="426"/>
                      <a:pt x="4857" y="407"/>
                      <a:pt x="4923" y="397"/>
                    </a:cubicBezTo>
                    <a:cubicBezTo>
                      <a:pt x="8314" y="-755"/>
                      <a:pt x="11991" y="1055"/>
                      <a:pt x="13144" y="4436"/>
                    </a:cubicBezTo>
                    <a:cubicBezTo>
                      <a:pt x="14296" y="7827"/>
                      <a:pt x="12486" y="11503"/>
                      <a:pt x="9095" y="12656"/>
                    </a:cubicBezTo>
                    <a:cubicBezTo>
                      <a:pt x="8638" y="12818"/>
                      <a:pt x="8171" y="12923"/>
                      <a:pt x="7685" y="12970"/>
                    </a:cubicBezTo>
                    <a:cubicBezTo>
                      <a:pt x="4304" y="13770"/>
                      <a:pt x="923" y="11675"/>
                      <a:pt x="123" y="8294"/>
                    </a:cubicBezTo>
                    <a:cubicBezTo>
                      <a:pt x="104" y="8198"/>
                      <a:pt x="85" y="8113"/>
                      <a:pt x="66" y="8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" name="MG-任意多边形 165" hidden="1"/>
              <p:cNvSpPr/>
              <p:nvPr>
                <p:custDataLst>
                  <p:tags r:id="rId155"/>
                </p:custDataLst>
              </p:nvPr>
            </p:nvSpPr>
            <p:spPr>
              <a:xfrm>
                <a:off x="8769321" y="1928608"/>
                <a:ext cx="23058" cy="23055"/>
              </a:xfrm>
              <a:custGeom>
                <a:avLst/>
                <a:gdLst>
                  <a:gd name="connsiteX0" fmla="*/ 168 w 23058"/>
                  <a:gd name="connsiteY0" fmla="*/ 14073 h 23055"/>
                  <a:gd name="connsiteX1" fmla="*/ 8921 w 23058"/>
                  <a:gd name="connsiteY1" fmla="*/ 326 h 23055"/>
                  <a:gd name="connsiteX2" fmla="*/ 22676 w 23058"/>
                  <a:gd name="connsiteY2" fmla="*/ 9082 h 23055"/>
                  <a:gd name="connsiteX3" fmla="*/ 13912 w 23058"/>
                  <a:gd name="connsiteY3" fmla="*/ 22830 h 23055"/>
                  <a:gd name="connsiteX4" fmla="*/ 13884 w 23058"/>
                  <a:gd name="connsiteY4" fmla="*/ 22836 h 23055"/>
                  <a:gd name="connsiteX5" fmla="*/ 168 w 23058"/>
                  <a:gd name="connsiteY5" fmla="*/ 14073 h 2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58" h="23055">
                    <a:moveTo>
                      <a:pt x="168" y="14073"/>
                    </a:moveTo>
                    <a:cubicBezTo>
                      <a:pt x="-1213" y="7859"/>
                      <a:pt x="2711" y="1704"/>
                      <a:pt x="8921" y="326"/>
                    </a:cubicBezTo>
                    <a:cubicBezTo>
                      <a:pt x="15141" y="-1052"/>
                      <a:pt x="21294" y="2868"/>
                      <a:pt x="22676" y="9082"/>
                    </a:cubicBezTo>
                    <a:cubicBezTo>
                      <a:pt x="24047" y="15296"/>
                      <a:pt x="20132" y="21451"/>
                      <a:pt x="13912" y="22830"/>
                    </a:cubicBezTo>
                    <a:cubicBezTo>
                      <a:pt x="13903" y="22832"/>
                      <a:pt x="13893" y="22834"/>
                      <a:pt x="13884" y="22836"/>
                    </a:cubicBezTo>
                    <a:cubicBezTo>
                      <a:pt x="7674" y="24195"/>
                      <a:pt x="1540" y="20275"/>
                      <a:pt x="168" y="140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" name="MG-任意多边形 166" hidden="1"/>
              <p:cNvSpPr/>
              <p:nvPr>
                <p:custDataLst>
                  <p:tags r:id="rId156"/>
                </p:custDataLst>
              </p:nvPr>
            </p:nvSpPr>
            <p:spPr>
              <a:xfrm>
                <a:off x="8945544" y="1892044"/>
                <a:ext cx="23629" cy="23626"/>
              </a:xfrm>
              <a:custGeom>
                <a:avLst/>
                <a:gdLst>
                  <a:gd name="connsiteX0" fmla="*/ 158 w 23629"/>
                  <a:gd name="connsiteY0" fmla="*/ 14347 h 23626"/>
                  <a:gd name="connsiteX1" fmla="*/ 9225 w 23629"/>
                  <a:gd name="connsiteY1" fmla="*/ 317 h 23626"/>
                  <a:gd name="connsiteX2" fmla="*/ 23256 w 23629"/>
                  <a:gd name="connsiteY2" fmla="*/ 9380 h 23626"/>
                  <a:gd name="connsiteX3" fmla="*/ 14255 w 23629"/>
                  <a:gd name="connsiteY3" fmla="*/ 23396 h 23626"/>
                  <a:gd name="connsiteX4" fmla="*/ 167 w 23629"/>
                  <a:gd name="connsiteY4" fmla="*/ 14414 h 23626"/>
                  <a:gd name="connsiteX5" fmla="*/ 158 w 23629"/>
                  <a:gd name="connsiteY5" fmla="*/ 14347 h 2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29" h="23626">
                    <a:moveTo>
                      <a:pt x="158" y="14347"/>
                    </a:moveTo>
                    <a:cubicBezTo>
                      <a:pt x="-1214" y="7970"/>
                      <a:pt x="2844" y="1688"/>
                      <a:pt x="9225" y="317"/>
                    </a:cubicBezTo>
                    <a:cubicBezTo>
                      <a:pt x="15598" y="-1055"/>
                      <a:pt x="21884" y="3003"/>
                      <a:pt x="23256" y="9380"/>
                    </a:cubicBezTo>
                    <a:cubicBezTo>
                      <a:pt x="24618" y="15731"/>
                      <a:pt x="20598" y="21993"/>
                      <a:pt x="14255" y="23396"/>
                    </a:cubicBezTo>
                    <a:cubicBezTo>
                      <a:pt x="7882" y="24804"/>
                      <a:pt x="1577" y="20783"/>
                      <a:pt x="167" y="14414"/>
                    </a:cubicBezTo>
                    <a:cubicBezTo>
                      <a:pt x="167" y="14392"/>
                      <a:pt x="158" y="14369"/>
                      <a:pt x="158" y="143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MG-任意多边形 167" hidden="1"/>
              <p:cNvSpPr/>
              <p:nvPr>
                <p:custDataLst>
                  <p:tags r:id="rId157"/>
                </p:custDataLst>
              </p:nvPr>
            </p:nvSpPr>
            <p:spPr>
              <a:xfrm>
                <a:off x="8996497" y="1909293"/>
                <a:ext cx="24768" cy="24769"/>
              </a:xfrm>
              <a:custGeom>
                <a:avLst/>
                <a:gdLst>
                  <a:gd name="connsiteX0" fmla="*/ 163 w 24768"/>
                  <a:gd name="connsiteY0" fmla="*/ 15005 h 24769"/>
                  <a:gd name="connsiteX1" fmla="*/ 9707 w 24768"/>
                  <a:gd name="connsiteY1" fmla="*/ 323 h 24769"/>
                  <a:gd name="connsiteX2" fmla="*/ 24385 w 24768"/>
                  <a:gd name="connsiteY2" fmla="*/ 9865 h 24769"/>
                  <a:gd name="connsiteX3" fmla="*/ 14927 w 24768"/>
                  <a:gd name="connsiteY3" fmla="*/ 24530 h 24769"/>
                  <a:gd name="connsiteX4" fmla="*/ 182 w 24768"/>
                  <a:gd name="connsiteY4" fmla="*/ 15086 h 24769"/>
                  <a:gd name="connsiteX5" fmla="*/ 163 w 24768"/>
                  <a:gd name="connsiteY5" fmla="*/ 15005 h 2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68" h="24769">
                    <a:moveTo>
                      <a:pt x="163" y="15005"/>
                    </a:moveTo>
                    <a:cubicBezTo>
                      <a:pt x="-1256" y="8316"/>
                      <a:pt x="3021" y="1742"/>
                      <a:pt x="9707" y="323"/>
                    </a:cubicBezTo>
                    <a:cubicBezTo>
                      <a:pt x="16394" y="-1098"/>
                      <a:pt x="22966" y="3174"/>
                      <a:pt x="24385" y="9865"/>
                    </a:cubicBezTo>
                    <a:cubicBezTo>
                      <a:pt x="25804" y="16523"/>
                      <a:pt x="21575" y="23073"/>
                      <a:pt x="14927" y="24530"/>
                    </a:cubicBezTo>
                    <a:cubicBezTo>
                      <a:pt x="8250" y="25994"/>
                      <a:pt x="1649" y="21766"/>
                      <a:pt x="182" y="15086"/>
                    </a:cubicBezTo>
                    <a:cubicBezTo>
                      <a:pt x="173" y="15059"/>
                      <a:pt x="173" y="15032"/>
                      <a:pt x="163" y="150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MG-任意多边形 168" hidden="1"/>
              <p:cNvSpPr/>
              <p:nvPr>
                <p:custDataLst>
                  <p:tags r:id="rId158"/>
                </p:custDataLst>
              </p:nvPr>
            </p:nvSpPr>
            <p:spPr>
              <a:xfrm rot="-1348800">
                <a:off x="9128736" y="1718910"/>
                <a:ext cx="28384" cy="28384"/>
              </a:xfrm>
              <a:custGeom>
                <a:avLst/>
                <a:gdLst>
                  <a:gd name="connsiteX0" fmla="*/ 28276 w 28384"/>
                  <a:gd name="connsiteY0" fmla="*/ 14242 h 28384"/>
                  <a:gd name="connsiteX1" fmla="*/ 14084 w 28384"/>
                  <a:gd name="connsiteY1" fmla="*/ 28434 h 28384"/>
                  <a:gd name="connsiteX2" fmla="*/ -109 w 28384"/>
                  <a:gd name="connsiteY2" fmla="*/ 14242 h 28384"/>
                  <a:gd name="connsiteX3" fmla="*/ 14084 w 28384"/>
                  <a:gd name="connsiteY3" fmla="*/ 50 h 28384"/>
                  <a:gd name="connsiteX4" fmla="*/ 28276 w 28384"/>
                  <a:gd name="connsiteY4" fmla="*/ 14242 h 28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4" h="28384">
                    <a:moveTo>
                      <a:pt x="28276" y="14242"/>
                    </a:moveTo>
                    <a:cubicBezTo>
                      <a:pt x="28276" y="22080"/>
                      <a:pt x="21922" y="28434"/>
                      <a:pt x="14084" y="28434"/>
                    </a:cubicBezTo>
                    <a:cubicBezTo>
                      <a:pt x="6245" y="28434"/>
                      <a:pt x="-109" y="22080"/>
                      <a:pt x="-109" y="14242"/>
                    </a:cubicBezTo>
                    <a:cubicBezTo>
                      <a:pt x="-109" y="6404"/>
                      <a:pt x="6245" y="50"/>
                      <a:pt x="14084" y="50"/>
                    </a:cubicBezTo>
                    <a:cubicBezTo>
                      <a:pt x="21922" y="50"/>
                      <a:pt x="28276" y="6404"/>
                      <a:pt x="28276" y="142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" name="MG-任意多边形 169" hidden="1"/>
              <p:cNvSpPr/>
              <p:nvPr>
                <p:custDataLst>
                  <p:tags r:id="rId159"/>
                </p:custDataLst>
              </p:nvPr>
            </p:nvSpPr>
            <p:spPr>
              <a:xfrm>
                <a:off x="9396483" y="2069864"/>
                <a:ext cx="24388" cy="24370"/>
              </a:xfrm>
              <a:custGeom>
                <a:avLst/>
                <a:gdLst>
                  <a:gd name="connsiteX0" fmla="*/ 132 w 24388"/>
                  <a:gd name="connsiteY0" fmla="*/ 14645 h 24370"/>
                  <a:gd name="connsiteX1" fmla="*/ 9685 w 24388"/>
                  <a:gd name="connsiteY1" fmla="*/ 291 h 24370"/>
                  <a:gd name="connsiteX2" fmla="*/ 24039 w 24388"/>
                  <a:gd name="connsiteY2" fmla="*/ 9844 h 24370"/>
                  <a:gd name="connsiteX3" fmla="*/ 14610 w 24388"/>
                  <a:gd name="connsiteY3" fmla="*/ 24170 h 24370"/>
                  <a:gd name="connsiteX4" fmla="*/ 132 w 24388"/>
                  <a:gd name="connsiteY4" fmla="*/ 14645 h 2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8" h="24370">
                    <a:moveTo>
                      <a:pt x="132" y="14645"/>
                    </a:moveTo>
                    <a:cubicBezTo>
                      <a:pt x="-1192" y="8044"/>
                      <a:pt x="3084" y="1615"/>
                      <a:pt x="9685" y="291"/>
                    </a:cubicBezTo>
                    <a:cubicBezTo>
                      <a:pt x="16286" y="-1033"/>
                      <a:pt x="22706" y="3234"/>
                      <a:pt x="24039" y="9844"/>
                    </a:cubicBezTo>
                    <a:cubicBezTo>
                      <a:pt x="25354" y="16398"/>
                      <a:pt x="21153" y="22789"/>
                      <a:pt x="14610" y="24170"/>
                    </a:cubicBezTo>
                    <a:cubicBezTo>
                      <a:pt x="7980" y="25523"/>
                      <a:pt x="1513" y="21265"/>
                      <a:pt x="132" y="14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" name="MG-任意多边形 170" hidden="1"/>
              <p:cNvSpPr/>
              <p:nvPr>
                <p:custDataLst>
                  <p:tags r:id="rId160"/>
                </p:custDataLst>
              </p:nvPr>
            </p:nvSpPr>
            <p:spPr>
              <a:xfrm>
                <a:off x="9459860" y="1977002"/>
                <a:ext cx="25936" cy="25937"/>
              </a:xfrm>
              <a:custGeom>
                <a:avLst/>
                <a:gdLst>
                  <a:gd name="connsiteX0" fmla="*/ 191 w 25936"/>
                  <a:gd name="connsiteY0" fmla="*/ 15781 h 25937"/>
                  <a:gd name="connsiteX1" fmla="*/ 10097 w 25936"/>
                  <a:gd name="connsiteY1" fmla="*/ 350 h 25937"/>
                  <a:gd name="connsiteX2" fmla="*/ 25528 w 25936"/>
                  <a:gd name="connsiteY2" fmla="*/ 10256 h 25937"/>
                  <a:gd name="connsiteX3" fmla="*/ 15622 w 25936"/>
                  <a:gd name="connsiteY3" fmla="*/ 25687 h 25937"/>
                  <a:gd name="connsiteX4" fmla="*/ 191 w 25936"/>
                  <a:gd name="connsiteY4" fmla="*/ 15781 h 2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36" h="25937">
                    <a:moveTo>
                      <a:pt x="191" y="15781"/>
                    </a:moveTo>
                    <a:cubicBezTo>
                      <a:pt x="-1333" y="8785"/>
                      <a:pt x="3096" y="1876"/>
                      <a:pt x="10097" y="350"/>
                    </a:cubicBezTo>
                    <a:cubicBezTo>
                      <a:pt x="17098" y="-1175"/>
                      <a:pt x="24004" y="3260"/>
                      <a:pt x="25528" y="10256"/>
                    </a:cubicBezTo>
                    <a:cubicBezTo>
                      <a:pt x="27052" y="17253"/>
                      <a:pt x="22623" y="24161"/>
                      <a:pt x="15622" y="25687"/>
                    </a:cubicBezTo>
                    <a:cubicBezTo>
                      <a:pt x="8621" y="27213"/>
                      <a:pt x="1715" y="22777"/>
                      <a:pt x="191" y="157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2" name="MG-任意多边形 171" hidden="1"/>
              <p:cNvSpPr/>
              <p:nvPr>
                <p:custDataLst>
                  <p:tags r:id="rId161"/>
                </p:custDataLst>
              </p:nvPr>
            </p:nvSpPr>
            <p:spPr>
              <a:xfrm>
                <a:off x="9647120" y="1928078"/>
                <a:ext cx="27056" cy="27056"/>
              </a:xfrm>
              <a:custGeom>
                <a:avLst/>
                <a:gdLst>
                  <a:gd name="connsiteX0" fmla="*/ 193 w 27056"/>
                  <a:gd name="connsiteY0" fmla="*/ 16413 h 27056"/>
                  <a:gd name="connsiteX1" fmla="*/ 10585 w 27056"/>
                  <a:gd name="connsiteY1" fmla="*/ 353 h 27056"/>
                  <a:gd name="connsiteX2" fmla="*/ 26644 w 27056"/>
                  <a:gd name="connsiteY2" fmla="*/ 10744 h 27056"/>
                  <a:gd name="connsiteX3" fmla="*/ 16291 w 27056"/>
                  <a:gd name="connsiteY3" fmla="*/ 26795 h 27056"/>
                  <a:gd name="connsiteX4" fmla="*/ 203 w 27056"/>
                  <a:gd name="connsiteY4" fmla="*/ 16450 h 27056"/>
                  <a:gd name="connsiteX5" fmla="*/ 193 w 27056"/>
                  <a:gd name="connsiteY5" fmla="*/ 16413 h 27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56" h="27056">
                    <a:moveTo>
                      <a:pt x="193" y="16413"/>
                    </a:moveTo>
                    <a:cubicBezTo>
                      <a:pt x="-1369" y="9109"/>
                      <a:pt x="3280" y="1919"/>
                      <a:pt x="10585" y="353"/>
                    </a:cubicBezTo>
                    <a:cubicBezTo>
                      <a:pt x="17891" y="-1212"/>
                      <a:pt x="25082" y="3439"/>
                      <a:pt x="26644" y="10744"/>
                    </a:cubicBezTo>
                    <a:cubicBezTo>
                      <a:pt x="28206" y="18033"/>
                      <a:pt x="23577" y="25212"/>
                      <a:pt x="16291" y="26795"/>
                    </a:cubicBezTo>
                    <a:cubicBezTo>
                      <a:pt x="8995" y="28381"/>
                      <a:pt x="1784" y="23750"/>
                      <a:pt x="203" y="16450"/>
                    </a:cubicBezTo>
                    <a:cubicBezTo>
                      <a:pt x="203" y="16438"/>
                      <a:pt x="193" y="16425"/>
                      <a:pt x="193" y="16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MG-任意多边形 172" hidden="1"/>
              <p:cNvSpPr/>
              <p:nvPr>
                <p:custDataLst>
                  <p:tags r:id="rId162"/>
                </p:custDataLst>
              </p:nvPr>
            </p:nvSpPr>
            <p:spPr>
              <a:xfrm>
                <a:off x="9898618" y="1816860"/>
                <a:ext cx="30485" cy="30486"/>
              </a:xfrm>
              <a:custGeom>
                <a:avLst/>
                <a:gdLst>
                  <a:gd name="connsiteX0" fmla="*/ 251 w 30485"/>
                  <a:gd name="connsiteY0" fmla="*/ 18570 h 30486"/>
                  <a:gd name="connsiteX1" fmla="*/ 11862 w 30485"/>
                  <a:gd name="connsiteY1" fmla="*/ 410 h 30486"/>
                  <a:gd name="connsiteX2" fmla="*/ 30016 w 30485"/>
                  <a:gd name="connsiteY2" fmla="*/ 12017 h 30486"/>
                  <a:gd name="connsiteX3" fmla="*/ 18415 w 30485"/>
                  <a:gd name="connsiteY3" fmla="*/ 30177 h 30486"/>
                  <a:gd name="connsiteX4" fmla="*/ 18348 w 30485"/>
                  <a:gd name="connsiteY4" fmla="*/ 30191 h 30486"/>
                  <a:gd name="connsiteX5" fmla="*/ 251 w 30485"/>
                  <a:gd name="connsiteY5" fmla="*/ 18570 h 3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5" h="30486">
                    <a:moveTo>
                      <a:pt x="251" y="18570"/>
                    </a:moveTo>
                    <a:cubicBezTo>
                      <a:pt x="-1559" y="10350"/>
                      <a:pt x="3641" y="2219"/>
                      <a:pt x="11862" y="410"/>
                    </a:cubicBezTo>
                    <a:cubicBezTo>
                      <a:pt x="20082" y="-1400"/>
                      <a:pt x="28207" y="3797"/>
                      <a:pt x="30016" y="12017"/>
                    </a:cubicBezTo>
                    <a:cubicBezTo>
                      <a:pt x="31826" y="20237"/>
                      <a:pt x="26635" y="28367"/>
                      <a:pt x="18415" y="30177"/>
                    </a:cubicBezTo>
                    <a:cubicBezTo>
                      <a:pt x="18386" y="30181"/>
                      <a:pt x="18367" y="30186"/>
                      <a:pt x="18348" y="30191"/>
                    </a:cubicBezTo>
                    <a:cubicBezTo>
                      <a:pt x="10147" y="31960"/>
                      <a:pt x="2051" y="26765"/>
                      <a:pt x="251" y="18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4" name="MG-任意多边形 173" hidden="1"/>
              <p:cNvSpPr/>
              <p:nvPr>
                <p:custDataLst>
                  <p:tags r:id="rId163"/>
                </p:custDataLst>
              </p:nvPr>
            </p:nvSpPr>
            <p:spPr>
              <a:xfrm>
                <a:off x="9996925" y="1817691"/>
                <a:ext cx="31629" cy="31649"/>
              </a:xfrm>
              <a:custGeom>
                <a:avLst/>
                <a:gdLst>
                  <a:gd name="connsiteX0" fmla="*/ 242 w 31629"/>
                  <a:gd name="connsiteY0" fmla="*/ 19167 h 31649"/>
                  <a:gd name="connsiteX1" fmla="*/ 12405 w 31629"/>
                  <a:gd name="connsiteY1" fmla="*/ 402 h 31649"/>
                  <a:gd name="connsiteX2" fmla="*/ 31169 w 31629"/>
                  <a:gd name="connsiteY2" fmla="*/ 12563 h 31649"/>
                  <a:gd name="connsiteX3" fmla="*/ 19292 w 31629"/>
                  <a:gd name="connsiteY3" fmla="*/ 31264 h 31649"/>
                  <a:gd name="connsiteX4" fmla="*/ 347 w 31629"/>
                  <a:gd name="connsiteY4" fmla="*/ 19641 h 31649"/>
                  <a:gd name="connsiteX5" fmla="*/ 242 w 31629"/>
                  <a:gd name="connsiteY5" fmla="*/ 19167 h 3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29" h="31649">
                    <a:moveTo>
                      <a:pt x="242" y="19167"/>
                    </a:moveTo>
                    <a:cubicBezTo>
                      <a:pt x="-1577" y="10627"/>
                      <a:pt x="3861" y="2226"/>
                      <a:pt x="12405" y="402"/>
                    </a:cubicBezTo>
                    <a:cubicBezTo>
                      <a:pt x="20940" y="-1422"/>
                      <a:pt x="29341" y="4023"/>
                      <a:pt x="31169" y="12563"/>
                    </a:cubicBezTo>
                    <a:cubicBezTo>
                      <a:pt x="32970" y="20991"/>
                      <a:pt x="27683" y="29309"/>
                      <a:pt x="19292" y="31264"/>
                    </a:cubicBezTo>
                    <a:cubicBezTo>
                      <a:pt x="10853" y="33285"/>
                      <a:pt x="2366" y="28082"/>
                      <a:pt x="347" y="19641"/>
                    </a:cubicBezTo>
                    <a:cubicBezTo>
                      <a:pt x="308" y="19484"/>
                      <a:pt x="270" y="19325"/>
                      <a:pt x="242" y="191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MG-任意多边形 174" hidden="1"/>
              <p:cNvSpPr/>
              <p:nvPr>
                <p:custDataLst>
                  <p:tags r:id="rId164"/>
                </p:custDataLst>
              </p:nvPr>
            </p:nvSpPr>
            <p:spPr>
              <a:xfrm>
                <a:off x="10245892" y="1824898"/>
                <a:ext cx="32774" cy="32754"/>
              </a:xfrm>
              <a:custGeom>
                <a:avLst/>
                <a:gdLst>
                  <a:gd name="connsiteX0" fmla="*/ 258 w 32774"/>
                  <a:gd name="connsiteY0" fmla="*/ 19867 h 32754"/>
                  <a:gd name="connsiteX1" fmla="*/ 12850 w 32774"/>
                  <a:gd name="connsiteY1" fmla="*/ 417 h 32754"/>
                  <a:gd name="connsiteX2" fmla="*/ 32300 w 32774"/>
                  <a:gd name="connsiteY2" fmla="*/ 13006 h 32754"/>
                  <a:gd name="connsiteX3" fmla="*/ 19784 w 32774"/>
                  <a:gd name="connsiteY3" fmla="*/ 32440 h 32754"/>
                  <a:gd name="connsiteX4" fmla="*/ 258 w 32774"/>
                  <a:gd name="connsiteY4" fmla="*/ 19867 h 3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74" h="32754">
                    <a:moveTo>
                      <a:pt x="258" y="19867"/>
                    </a:moveTo>
                    <a:cubicBezTo>
                      <a:pt x="-1638" y="11019"/>
                      <a:pt x="4001" y="2311"/>
                      <a:pt x="12850" y="417"/>
                    </a:cubicBezTo>
                    <a:cubicBezTo>
                      <a:pt x="21699" y="-1478"/>
                      <a:pt x="30405" y="4158"/>
                      <a:pt x="32300" y="13006"/>
                    </a:cubicBezTo>
                    <a:cubicBezTo>
                      <a:pt x="34186" y="21824"/>
                      <a:pt x="28595" y="30510"/>
                      <a:pt x="19784" y="32440"/>
                    </a:cubicBezTo>
                    <a:cubicBezTo>
                      <a:pt x="10926" y="34327"/>
                      <a:pt x="2201" y="28712"/>
                      <a:pt x="258" y="19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MG-任意多边形 175" hidden="1"/>
              <p:cNvSpPr/>
              <p:nvPr>
                <p:custDataLst>
                  <p:tags r:id="rId165"/>
                </p:custDataLst>
              </p:nvPr>
            </p:nvSpPr>
            <p:spPr>
              <a:xfrm>
                <a:off x="10431090" y="2155269"/>
                <a:ext cx="29340" cy="29343"/>
              </a:xfrm>
              <a:custGeom>
                <a:avLst/>
                <a:gdLst>
                  <a:gd name="connsiteX0" fmla="*/ 226 w 29340"/>
                  <a:gd name="connsiteY0" fmla="*/ 17822 h 29343"/>
                  <a:gd name="connsiteX1" fmla="*/ 11465 w 29340"/>
                  <a:gd name="connsiteY1" fmla="*/ 382 h 29343"/>
                  <a:gd name="connsiteX2" fmla="*/ 28896 w 29340"/>
                  <a:gd name="connsiteY2" fmla="*/ 11622 h 29343"/>
                  <a:gd name="connsiteX3" fmla="*/ 17666 w 29340"/>
                  <a:gd name="connsiteY3" fmla="*/ 29062 h 29343"/>
                  <a:gd name="connsiteX4" fmla="*/ 17657 w 29340"/>
                  <a:gd name="connsiteY4" fmla="*/ 29062 h 29343"/>
                  <a:gd name="connsiteX5" fmla="*/ 226 w 29340"/>
                  <a:gd name="connsiteY5" fmla="*/ 17822 h 2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340" h="29343">
                    <a:moveTo>
                      <a:pt x="226" y="17822"/>
                    </a:moveTo>
                    <a:cubicBezTo>
                      <a:pt x="-1488" y="9907"/>
                      <a:pt x="3550" y="2097"/>
                      <a:pt x="11465" y="382"/>
                    </a:cubicBezTo>
                    <a:cubicBezTo>
                      <a:pt x="19381" y="-1323"/>
                      <a:pt x="27191" y="3706"/>
                      <a:pt x="28896" y="11622"/>
                    </a:cubicBezTo>
                    <a:cubicBezTo>
                      <a:pt x="30611" y="19546"/>
                      <a:pt x="25581" y="27347"/>
                      <a:pt x="17666" y="29062"/>
                    </a:cubicBezTo>
                    <a:cubicBezTo>
                      <a:pt x="17657" y="29062"/>
                      <a:pt x="17657" y="29062"/>
                      <a:pt x="17657" y="29062"/>
                    </a:cubicBezTo>
                    <a:cubicBezTo>
                      <a:pt x="9741" y="30767"/>
                      <a:pt x="1940" y="25738"/>
                      <a:pt x="226" y="17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MG-任意多边形 176" hidden="1"/>
              <p:cNvSpPr/>
              <p:nvPr>
                <p:custDataLst>
                  <p:tags r:id="rId166"/>
                </p:custDataLst>
              </p:nvPr>
            </p:nvSpPr>
            <p:spPr>
              <a:xfrm>
                <a:off x="10491889" y="2394138"/>
                <a:ext cx="25154" cy="25151"/>
              </a:xfrm>
              <a:custGeom>
                <a:avLst/>
                <a:gdLst>
                  <a:gd name="connsiteX0" fmla="*/ 196 w 25154"/>
                  <a:gd name="connsiteY0" fmla="*/ 15363 h 25151"/>
                  <a:gd name="connsiteX1" fmla="*/ 9731 w 25154"/>
                  <a:gd name="connsiteY1" fmla="*/ 352 h 25151"/>
                  <a:gd name="connsiteX2" fmla="*/ 24742 w 25154"/>
                  <a:gd name="connsiteY2" fmla="*/ 9886 h 25151"/>
                  <a:gd name="connsiteX3" fmla="*/ 15246 w 25154"/>
                  <a:gd name="connsiteY3" fmla="*/ 24888 h 25151"/>
                  <a:gd name="connsiteX4" fmla="*/ 206 w 25154"/>
                  <a:gd name="connsiteY4" fmla="*/ 15402 h 25151"/>
                  <a:gd name="connsiteX5" fmla="*/ 196 w 25154"/>
                  <a:gd name="connsiteY5" fmla="*/ 15363 h 2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54" h="25151">
                    <a:moveTo>
                      <a:pt x="196" y="15363"/>
                    </a:moveTo>
                    <a:cubicBezTo>
                      <a:pt x="-1318" y="8582"/>
                      <a:pt x="2949" y="1866"/>
                      <a:pt x="9731" y="352"/>
                    </a:cubicBezTo>
                    <a:cubicBezTo>
                      <a:pt x="16503" y="-1153"/>
                      <a:pt x="23228" y="3114"/>
                      <a:pt x="24742" y="9886"/>
                    </a:cubicBezTo>
                    <a:cubicBezTo>
                      <a:pt x="26247" y="16649"/>
                      <a:pt x="21999" y="23355"/>
                      <a:pt x="15246" y="24888"/>
                    </a:cubicBezTo>
                    <a:cubicBezTo>
                      <a:pt x="8474" y="26422"/>
                      <a:pt x="1739" y="22174"/>
                      <a:pt x="206" y="15402"/>
                    </a:cubicBezTo>
                    <a:cubicBezTo>
                      <a:pt x="206" y="15392"/>
                      <a:pt x="196" y="15373"/>
                      <a:pt x="196" y="153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MG-任意多边形 177" hidden="1"/>
              <p:cNvSpPr/>
              <p:nvPr>
                <p:custDataLst>
                  <p:tags r:id="rId167"/>
                </p:custDataLst>
              </p:nvPr>
            </p:nvSpPr>
            <p:spPr>
              <a:xfrm>
                <a:off x="10526878" y="2563732"/>
                <a:ext cx="23434" cy="23418"/>
              </a:xfrm>
              <a:custGeom>
                <a:avLst/>
                <a:gdLst>
                  <a:gd name="connsiteX0" fmla="*/ 164 w 23434"/>
                  <a:gd name="connsiteY0" fmla="*/ 14267 h 23418"/>
                  <a:gd name="connsiteX1" fmla="*/ 9108 w 23434"/>
                  <a:gd name="connsiteY1" fmla="*/ 323 h 23418"/>
                  <a:gd name="connsiteX2" fmla="*/ 23053 w 23434"/>
                  <a:gd name="connsiteY2" fmla="*/ 9267 h 23418"/>
                  <a:gd name="connsiteX3" fmla="*/ 14109 w 23434"/>
                  <a:gd name="connsiteY3" fmla="*/ 23211 h 23418"/>
                  <a:gd name="connsiteX4" fmla="*/ 14071 w 23434"/>
                  <a:gd name="connsiteY4" fmla="*/ 23221 h 23418"/>
                  <a:gd name="connsiteX5" fmla="*/ 164 w 23434"/>
                  <a:gd name="connsiteY5" fmla="*/ 14267 h 2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34" h="23418">
                    <a:moveTo>
                      <a:pt x="164" y="14267"/>
                    </a:moveTo>
                    <a:cubicBezTo>
                      <a:pt x="-1217" y="7943"/>
                      <a:pt x="2783" y="1704"/>
                      <a:pt x="9108" y="323"/>
                    </a:cubicBezTo>
                    <a:cubicBezTo>
                      <a:pt x="15433" y="-1058"/>
                      <a:pt x="21672" y="2942"/>
                      <a:pt x="23053" y="9267"/>
                    </a:cubicBezTo>
                    <a:cubicBezTo>
                      <a:pt x="24434" y="15591"/>
                      <a:pt x="20433" y="21830"/>
                      <a:pt x="14109" y="23211"/>
                    </a:cubicBezTo>
                    <a:cubicBezTo>
                      <a:pt x="14099" y="23211"/>
                      <a:pt x="14080" y="23221"/>
                      <a:pt x="14071" y="23221"/>
                    </a:cubicBezTo>
                    <a:cubicBezTo>
                      <a:pt x="7774" y="24526"/>
                      <a:pt x="1583" y="20544"/>
                      <a:pt x="164" y="142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MG-任意多边形 178" hidden="1"/>
              <p:cNvSpPr/>
              <p:nvPr>
                <p:custDataLst>
                  <p:tags r:id="rId168"/>
                </p:custDataLst>
              </p:nvPr>
            </p:nvSpPr>
            <p:spPr>
              <a:xfrm>
                <a:off x="10788436" y="2580685"/>
                <a:ext cx="23623" cy="23605"/>
              </a:xfrm>
              <a:custGeom>
                <a:avLst/>
                <a:gdLst>
                  <a:gd name="connsiteX0" fmla="*/ 67 w 23623"/>
                  <a:gd name="connsiteY0" fmla="*/ 13887 h 23605"/>
                  <a:gd name="connsiteX1" fmla="*/ 9678 w 23623"/>
                  <a:gd name="connsiteY1" fmla="*/ 228 h 23605"/>
                  <a:gd name="connsiteX2" fmla="*/ 23337 w 23623"/>
                  <a:gd name="connsiteY2" fmla="*/ 9830 h 23605"/>
                  <a:gd name="connsiteX3" fmla="*/ 14164 w 23623"/>
                  <a:gd name="connsiteY3" fmla="*/ 23412 h 23605"/>
                  <a:gd name="connsiteX4" fmla="*/ 115 w 23623"/>
                  <a:gd name="connsiteY4" fmla="*/ 14135 h 23605"/>
                  <a:gd name="connsiteX5" fmla="*/ 67 w 23623"/>
                  <a:gd name="connsiteY5" fmla="*/ 13887 h 23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23" h="23605">
                    <a:moveTo>
                      <a:pt x="67" y="13887"/>
                    </a:moveTo>
                    <a:cubicBezTo>
                      <a:pt x="-1047" y="7458"/>
                      <a:pt x="3248" y="1343"/>
                      <a:pt x="9678" y="228"/>
                    </a:cubicBezTo>
                    <a:cubicBezTo>
                      <a:pt x="16107" y="-896"/>
                      <a:pt x="22222" y="3410"/>
                      <a:pt x="23337" y="9830"/>
                    </a:cubicBezTo>
                    <a:cubicBezTo>
                      <a:pt x="24432" y="16088"/>
                      <a:pt x="20375" y="22088"/>
                      <a:pt x="14164" y="23412"/>
                    </a:cubicBezTo>
                    <a:cubicBezTo>
                      <a:pt x="7725" y="24727"/>
                      <a:pt x="1429" y="20574"/>
                      <a:pt x="115" y="14135"/>
                    </a:cubicBezTo>
                    <a:cubicBezTo>
                      <a:pt x="96" y="14049"/>
                      <a:pt x="86" y="13973"/>
                      <a:pt x="67" y="138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MG-任意多边形 179" hidden="1"/>
              <p:cNvSpPr/>
              <p:nvPr>
                <p:custDataLst>
                  <p:tags r:id="rId169"/>
                </p:custDataLst>
              </p:nvPr>
            </p:nvSpPr>
            <p:spPr>
              <a:xfrm>
                <a:off x="8918565" y="1797527"/>
                <a:ext cx="22103" cy="22101"/>
              </a:xfrm>
              <a:custGeom>
                <a:avLst/>
                <a:gdLst>
                  <a:gd name="connsiteX0" fmla="*/ -10 w 22103"/>
                  <a:gd name="connsiteY0" fmla="*/ 12566 h 22101"/>
                  <a:gd name="connsiteX1" fmla="*/ 9477 w 22103"/>
                  <a:gd name="connsiteY1" fmla="*/ 149 h 22101"/>
                  <a:gd name="connsiteX2" fmla="*/ 21517 w 22103"/>
                  <a:gd name="connsiteY2" fmla="*/ 7899 h 22101"/>
                  <a:gd name="connsiteX3" fmla="*/ 14144 w 22103"/>
                  <a:gd name="connsiteY3" fmla="*/ 21675 h 22101"/>
                  <a:gd name="connsiteX4" fmla="*/ 362 w 22103"/>
                  <a:gd name="connsiteY4" fmla="*/ 14301 h 22101"/>
                  <a:gd name="connsiteX5" fmla="*/ -10 w 22103"/>
                  <a:gd name="connsiteY5" fmla="*/ 12566 h 22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103" h="22101">
                    <a:moveTo>
                      <a:pt x="-10" y="12566"/>
                    </a:moveTo>
                    <a:cubicBezTo>
                      <a:pt x="-819" y="6518"/>
                      <a:pt x="3429" y="958"/>
                      <a:pt x="9477" y="149"/>
                    </a:cubicBezTo>
                    <a:cubicBezTo>
                      <a:pt x="14849" y="-571"/>
                      <a:pt x="19945" y="2712"/>
                      <a:pt x="21517" y="7899"/>
                    </a:cubicBezTo>
                    <a:cubicBezTo>
                      <a:pt x="23288" y="13740"/>
                      <a:pt x="19983" y="19907"/>
                      <a:pt x="14144" y="21675"/>
                    </a:cubicBezTo>
                    <a:cubicBezTo>
                      <a:pt x="8306" y="23443"/>
                      <a:pt x="2133" y="20141"/>
                      <a:pt x="362" y="14301"/>
                    </a:cubicBezTo>
                    <a:cubicBezTo>
                      <a:pt x="190" y="13733"/>
                      <a:pt x="66" y="13153"/>
                      <a:pt x="-10" y="125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MG-任意多边形 180" hidden="1"/>
              <p:cNvSpPr/>
              <p:nvPr>
                <p:custDataLst>
                  <p:tags r:id="rId170"/>
                </p:custDataLst>
              </p:nvPr>
            </p:nvSpPr>
            <p:spPr>
              <a:xfrm>
                <a:off x="8970879" y="1813954"/>
                <a:ext cx="23074" cy="23055"/>
              </a:xfrm>
              <a:custGeom>
                <a:avLst/>
                <a:gdLst>
                  <a:gd name="connsiteX0" fmla="*/ 159 w 23074"/>
                  <a:gd name="connsiteY0" fmla="*/ 13951 h 23055"/>
                  <a:gd name="connsiteX1" fmla="*/ 8874 w 23074"/>
                  <a:gd name="connsiteY1" fmla="*/ 340 h 23055"/>
                  <a:gd name="connsiteX2" fmla="*/ 8922 w 23074"/>
                  <a:gd name="connsiteY2" fmla="*/ 330 h 23055"/>
                  <a:gd name="connsiteX3" fmla="*/ 22685 w 23074"/>
                  <a:gd name="connsiteY3" fmla="*/ 9063 h 23055"/>
                  <a:gd name="connsiteX4" fmla="*/ 13951 w 23074"/>
                  <a:gd name="connsiteY4" fmla="*/ 22825 h 23055"/>
                  <a:gd name="connsiteX5" fmla="*/ 187 w 23074"/>
                  <a:gd name="connsiteY5" fmla="*/ 14093 h 23055"/>
                  <a:gd name="connsiteX6" fmla="*/ 159 w 23074"/>
                  <a:gd name="connsiteY6" fmla="*/ 13951 h 2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74" h="23055">
                    <a:moveTo>
                      <a:pt x="159" y="13951"/>
                    </a:moveTo>
                    <a:cubicBezTo>
                      <a:pt x="-1194" y="7784"/>
                      <a:pt x="2712" y="1690"/>
                      <a:pt x="8874" y="340"/>
                    </a:cubicBezTo>
                    <a:cubicBezTo>
                      <a:pt x="8893" y="337"/>
                      <a:pt x="8903" y="333"/>
                      <a:pt x="8922" y="330"/>
                    </a:cubicBezTo>
                    <a:cubicBezTo>
                      <a:pt x="15132" y="-1059"/>
                      <a:pt x="21295" y="2850"/>
                      <a:pt x="22685" y="9063"/>
                    </a:cubicBezTo>
                    <a:cubicBezTo>
                      <a:pt x="24076" y="15274"/>
                      <a:pt x="20161" y="21436"/>
                      <a:pt x="13951" y="22825"/>
                    </a:cubicBezTo>
                    <a:cubicBezTo>
                      <a:pt x="7741" y="24214"/>
                      <a:pt x="1578" y="20305"/>
                      <a:pt x="187" y="14093"/>
                    </a:cubicBezTo>
                    <a:cubicBezTo>
                      <a:pt x="178" y="14045"/>
                      <a:pt x="168" y="13999"/>
                      <a:pt x="159" y="139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MG-任意多边形 181" hidden="1"/>
              <p:cNvSpPr/>
              <p:nvPr>
                <p:custDataLst>
                  <p:tags r:id="rId171"/>
                </p:custDataLst>
              </p:nvPr>
            </p:nvSpPr>
            <p:spPr>
              <a:xfrm>
                <a:off x="9117244" y="1780585"/>
                <a:ext cx="24007" cy="24007"/>
              </a:xfrm>
              <a:custGeom>
                <a:avLst/>
                <a:gdLst>
                  <a:gd name="connsiteX0" fmla="*/ 98 w 24007"/>
                  <a:gd name="connsiteY0" fmla="*/ 14269 h 24007"/>
                  <a:gd name="connsiteX1" fmla="*/ 9681 w 24007"/>
                  <a:gd name="connsiteY1" fmla="*/ 258 h 24007"/>
                  <a:gd name="connsiteX2" fmla="*/ 23692 w 24007"/>
                  <a:gd name="connsiteY2" fmla="*/ 9839 h 24007"/>
                  <a:gd name="connsiteX3" fmla="*/ 14386 w 24007"/>
                  <a:gd name="connsiteY3" fmla="*/ 23794 h 24007"/>
                  <a:gd name="connsiteX4" fmla="*/ 156 w 24007"/>
                  <a:gd name="connsiteY4" fmla="*/ 14546 h 24007"/>
                  <a:gd name="connsiteX5" fmla="*/ 98 w 24007"/>
                  <a:gd name="connsiteY5" fmla="*/ 14269 h 2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07" h="24007">
                    <a:moveTo>
                      <a:pt x="98" y="14269"/>
                    </a:moveTo>
                    <a:cubicBezTo>
                      <a:pt x="-1121" y="7754"/>
                      <a:pt x="3166" y="1481"/>
                      <a:pt x="9681" y="258"/>
                    </a:cubicBezTo>
                    <a:cubicBezTo>
                      <a:pt x="16196" y="-965"/>
                      <a:pt x="22463" y="3324"/>
                      <a:pt x="23692" y="9839"/>
                    </a:cubicBezTo>
                    <a:cubicBezTo>
                      <a:pt x="24892" y="16245"/>
                      <a:pt x="20758" y="22440"/>
                      <a:pt x="14386" y="23794"/>
                    </a:cubicBezTo>
                    <a:cubicBezTo>
                      <a:pt x="7899" y="25170"/>
                      <a:pt x="1527" y="21029"/>
                      <a:pt x="156" y="14546"/>
                    </a:cubicBezTo>
                    <a:cubicBezTo>
                      <a:pt x="137" y="14453"/>
                      <a:pt x="118" y="14361"/>
                      <a:pt x="98" y="142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MG-任意多边形 182" hidden="1"/>
              <p:cNvSpPr/>
              <p:nvPr>
                <p:custDataLst>
                  <p:tags r:id="rId172"/>
                </p:custDataLst>
              </p:nvPr>
            </p:nvSpPr>
            <p:spPr>
              <a:xfrm>
                <a:off x="9182281" y="1530594"/>
                <a:ext cx="28956" cy="28483"/>
              </a:xfrm>
              <a:custGeom>
                <a:avLst/>
                <a:gdLst>
                  <a:gd name="connsiteX0" fmla="*/ 212 w 28956"/>
                  <a:gd name="connsiteY0" fmla="*/ 17371 h 28483"/>
                  <a:gd name="connsiteX1" fmla="*/ 11071 w 28956"/>
                  <a:gd name="connsiteY1" fmla="*/ 512 h 28483"/>
                  <a:gd name="connsiteX2" fmla="*/ 28387 w 28956"/>
                  <a:gd name="connsiteY2" fmla="*/ 10668 h 28483"/>
                  <a:gd name="connsiteX3" fmla="*/ 18224 w 28956"/>
                  <a:gd name="connsiteY3" fmla="*/ 27979 h 28483"/>
                  <a:gd name="connsiteX4" fmla="*/ 17071 w 28956"/>
                  <a:gd name="connsiteY4" fmla="*/ 28230 h 28483"/>
                  <a:gd name="connsiteX5" fmla="*/ 212 w 28956"/>
                  <a:gd name="connsiteY5" fmla="*/ 17371 h 28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956" h="28483">
                    <a:moveTo>
                      <a:pt x="212" y="17371"/>
                    </a:moveTo>
                    <a:cubicBezTo>
                      <a:pt x="-1436" y="9719"/>
                      <a:pt x="3422" y="2175"/>
                      <a:pt x="11071" y="512"/>
                    </a:cubicBezTo>
                    <a:cubicBezTo>
                      <a:pt x="18652" y="-1464"/>
                      <a:pt x="26406" y="3083"/>
                      <a:pt x="28387" y="10668"/>
                    </a:cubicBezTo>
                    <a:cubicBezTo>
                      <a:pt x="30359" y="18252"/>
                      <a:pt x="25815" y="26004"/>
                      <a:pt x="18224" y="27979"/>
                    </a:cubicBezTo>
                    <a:cubicBezTo>
                      <a:pt x="17843" y="28079"/>
                      <a:pt x="17462" y="28162"/>
                      <a:pt x="17071" y="28230"/>
                    </a:cubicBezTo>
                    <a:cubicBezTo>
                      <a:pt x="9432" y="29824"/>
                      <a:pt x="1917" y="24989"/>
                      <a:pt x="212" y="173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MG-任意多边形 183" hidden="1"/>
              <p:cNvSpPr/>
              <p:nvPr>
                <p:custDataLst>
                  <p:tags r:id="rId173"/>
                </p:custDataLst>
              </p:nvPr>
            </p:nvSpPr>
            <p:spPr>
              <a:xfrm>
                <a:off x="9474633" y="1899627"/>
                <a:ext cx="23815" cy="23816"/>
              </a:xfrm>
              <a:custGeom>
                <a:avLst/>
                <a:gdLst>
                  <a:gd name="connsiteX0" fmla="*/ 87 w 23815"/>
                  <a:gd name="connsiteY0" fmla="*/ 14098 h 23816"/>
                  <a:gd name="connsiteX1" fmla="*/ 9660 w 23815"/>
                  <a:gd name="connsiteY1" fmla="*/ 246 h 23816"/>
                  <a:gd name="connsiteX2" fmla="*/ 23509 w 23815"/>
                  <a:gd name="connsiteY2" fmla="*/ 9819 h 23816"/>
                  <a:gd name="connsiteX3" fmla="*/ 14184 w 23815"/>
                  <a:gd name="connsiteY3" fmla="*/ 23623 h 23816"/>
                  <a:gd name="connsiteX4" fmla="*/ 135 w 23815"/>
                  <a:gd name="connsiteY4" fmla="*/ 14343 h 23816"/>
                  <a:gd name="connsiteX5" fmla="*/ 87 w 23815"/>
                  <a:gd name="connsiteY5" fmla="*/ 14098 h 23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5" h="23816">
                    <a:moveTo>
                      <a:pt x="87" y="14098"/>
                    </a:moveTo>
                    <a:cubicBezTo>
                      <a:pt x="-1094" y="7630"/>
                      <a:pt x="3192" y="1428"/>
                      <a:pt x="9660" y="246"/>
                    </a:cubicBezTo>
                    <a:cubicBezTo>
                      <a:pt x="16127" y="-936"/>
                      <a:pt x="22328" y="3349"/>
                      <a:pt x="23509" y="9819"/>
                    </a:cubicBezTo>
                    <a:cubicBezTo>
                      <a:pt x="24680" y="16191"/>
                      <a:pt x="20527" y="22326"/>
                      <a:pt x="14184" y="23623"/>
                    </a:cubicBezTo>
                    <a:cubicBezTo>
                      <a:pt x="7745" y="24941"/>
                      <a:pt x="1449" y="20785"/>
                      <a:pt x="135" y="14343"/>
                    </a:cubicBezTo>
                    <a:cubicBezTo>
                      <a:pt x="115" y="14261"/>
                      <a:pt x="106" y="14180"/>
                      <a:pt x="87" y="140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MG-任意多边形 184" hidden="1"/>
              <p:cNvSpPr/>
              <p:nvPr>
                <p:custDataLst>
                  <p:tags r:id="rId174"/>
                </p:custDataLst>
              </p:nvPr>
            </p:nvSpPr>
            <p:spPr>
              <a:xfrm>
                <a:off x="9548515" y="1788065"/>
                <a:ext cx="25344" cy="25342"/>
              </a:xfrm>
              <a:custGeom>
                <a:avLst/>
                <a:gdLst>
                  <a:gd name="connsiteX0" fmla="*/ 214 w 25344"/>
                  <a:gd name="connsiteY0" fmla="*/ 15552 h 25342"/>
                  <a:gd name="connsiteX1" fmla="*/ 9729 w 25344"/>
                  <a:gd name="connsiteY1" fmla="*/ 373 h 25342"/>
                  <a:gd name="connsiteX2" fmla="*/ 24912 w 25344"/>
                  <a:gd name="connsiteY2" fmla="*/ 9890 h 25342"/>
                  <a:gd name="connsiteX3" fmla="*/ 15397 w 25344"/>
                  <a:gd name="connsiteY3" fmla="*/ 25069 h 25342"/>
                  <a:gd name="connsiteX4" fmla="*/ 15359 w 25344"/>
                  <a:gd name="connsiteY4" fmla="*/ 25077 h 25342"/>
                  <a:gd name="connsiteX5" fmla="*/ 214 w 25344"/>
                  <a:gd name="connsiteY5" fmla="*/ 15552 h 2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44" h="25342">
                    <a:moveTo>
                      <a:pt x="214" y="15552"/>
                    </a:moveTo>
                    <a:cubicBezTo>
                      <a:pt x="-1348" y="8732"/>
                      <a:pt x="2910" y="1937"/>
                      <a:pt x="9729" y="373"/>
                    </a:cubicBezTo>
                    <a:cubicBezTo>
                      <a:pt x="16549" y="-1190"/>
                      <a:pt x="23350" y="3071"/>
                      <a:pt x="24912" y="9890"/>
                    </a:cubicBezTo>
                    <a:cubicBezTo>
                      <a:pt x="26475" y="16710"/>
                      <a:pt x="22217" y="23506"/>
                      <a:pt x="15397" y="25069"/>
                    </a:cubicBezTo>
                    <a:cubicBezTo>
                      <a:pt x="15378" y="25072"/>
                      <a:pt x="15368" y="25074"/>
                      <a:pt x="15359" y="25077"/>
                    </a:cubicBezTo>
                    <a:cubicBezTo>
                      <a:pt x="8548" y="26618"/>
                      <a:pt x="1776" y="22359"/>
                      <a:pt x="214" y="155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MG-任意多边形 185" hidden="1"/>
              <p:cNvSpPr/>
              <p:nvPr>
                <p:custDataLst>
                  <p:tags r:id="rId175"/>
                </p:custDataLst>
              </p:nvPr>
            </p:nvSpPr>
            <p:spPr>
              <a:xfrm>
                <a:off x="9757794" y="1789377"/>
                <a:ext cx="26867" cy="26883"/>
              </a:xfrm>
              <a:custGeom>
                <a:avLst/>
                <a:gdLst>
                  <a:gd name="connsiteX0" fmla="*/ 199 w 26867"/>
                  <a:gd name="connsiteY0" fmla="*/ 16335 h 26883"/>
                  <a:gd name="connsiteX1" fmla="*/ 10467 w 26867"/>
                  <a:gd name="connsiteY1" fmla="*/ 359 h 26883"/>
                  <a:gd name="connsiteX2" fmla="*/ 26451 w 26867"/>
                  <a:gd name="connsiteY2" fmla="*/ 10631 h 26883"/>
                  <a:gd name="connsiteX3" fmla="*/ 16173 w 26867"/>
                  <a:gd name="connsiteY3" fmla="*/ 26606 h 26883"/>
                  <a:gd name="connsiteX4" fmla="*/ 16106 w 26867"/>
                  <a:gd name="connsiteY4" fmla="*/ 26622 h 26883"/>
                  <a:gd name="connsiteX5" fmla="*/ 228 w 26867"/>
                  <a:gd name="connsiteY5" fmla="*/ 16452 h 26883"/>
                  <a:gd name="connsiteX6" fmla="*/ 199 w 26867"/>
                  <a:gd name="connsiteY6" fmla="*/ 16335 h 2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67" h="26883">
                    <a:moveTo>
                      <a:pt x="199" y="16335"/>
                    </a:moveTo>
                    <a:cubicBezTo>
                      <a:pt x="-1372" y="9086"/>
                      <a:pt x="3219" y="1934"/>
                      <a:pt x="10467" y="359"/>
                    </a:cubicBezTo>
                    <a:cubicBezTo>
                      <a:pt x="17716" y="-1216"/>
                      <a:pt x="24869" y="3382"/>
                      <a:pt x="26451" y="10631"/>
                    </a:cubicBezTo>
                    <a:cubicBezTo>
                      <a:pt x="28022" y="17880"/>
                      <a:pt x="23422" y="25032"/>
                      <a:pt x="16173" y="26606"/>
                    </a:cubicBezTo>
                    <a:cubicBezTo>
                      <a:pt x="16154" y="26612"/>
                      <a:pt x="16125" y="26617"/>
                      <a:pt x="16106" y="26622"/>
                    </a:cubicBezTo>
                    <a:cubicBezTo>
                      <a:pt x="8915" y="28199"/>
                      <a:pt x="1800" y="23646"/>
                      <a:pt x="228" y="16452"/>
                    </a:cubicBezTo>
                    <a:cubicBezTo>
                      <a:pt x="219" y="16413"/>
                      <a:pt x="209" y="16374"/>
                      <a:pt x="199" y="163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MG-任意多边形 186" hidden="1"/>
              <p:cNvSpPr/>
              <p:nvPr>
                <p:custDataLst>
                  <p:tags r:id="rId176"/>
                </p:custDataLst>
              </p:nvPr>
            </p:nvSpPr>
            <p:spPr>
              <a:xfrm>
                <a:off x="9893878" y="1746936"/>
                <a:ext cx="29154" cy="29134"/>
              </a:xfrm>
              <a:custGeom>
                <a:avLst/>
                <a:gdLst>
                  <a:gd name="connsiteX0" fmla="*/ 228 w 29154"/>
                  <a:gd name="connsiteY0" fmla="*/ 17723 h 29134"/>
                  <a:gd name="connsiteX1" fmla="*/ 11372 w 29154"/>
                  <a:gd name="connsiteY1" fmla="*/ 386 h 29134"/>
                  <a:gd name="connsiteX2" fmla="*/ 28708 w 29154"/>
                  <a:gd name="connsiteY2" fmla="*/ 11530 h 29134"/>
                  <a:gd name="connsiteX3" fmla="*/ 17564 w 29154"/>
                  <a:gd name="connsiteY3" fmla="*/ 28867 h 29134"/>
                  <a:gd name="connsiteX4" fmla="*/ 17564 w 29154"/>
                  <a:gd name="connsiteY4" fmla="*/ 28867 h 29134"/>
                  <a:gd name="connsiteX5" fmla="*/ 228 w 29154"/>
                  <a:gd name="connsiteY5" fmla="*/ 17723 h 2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154" h="29134">
                    <a:moveTo>
                      <a:pt x="228" y="17723"/>
                    </a:moveTo>
                    <a:cubicBezTo>
                      <a:pt x="-1486" y="9858"/>
                      <a:pt x="3505" y="2096"/>
                      <a:pt x="11372" y="386"/>
                    </a:cubicBezTo>
                    <a:cubicBezTo>
                      <a:pt x="19240" y="-1324"/>
                      <a:pt x="27003" y="3665"/>
                      <a:pt x="28708" y="11530"/>
                    </a:cubicBezTo>
                    <a:cubicBezTo>
                      <a:pt x="30422" y="19395"/>
                      <a:pt x="25432" y="27157"/>
                      <a:pt x="17564" y="28867"/>
                    </a:cubicBezTo>
                    <a:cubicBezTo>
                      <a:pt x="17564" y="28867"/>
                      <a:pt x="17564" y="28867"/>
                      <a:pt x="17564" y="28867"/>
                    </a:cubicBezTo>
                    <a:cubicBezTo>
                      <a:pt x="9706" y="30521"/>
                      <a:pt x="1981" y="25556"/>
                      <a:pt x="228" y="177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8" name="MG-任意多边形 187" hidden="1"/>
              <p:cNvSpPr/>
              <p:nvPr>
                <p:custDataLst>
                  <p:tags r:id="rId177"/>
                </p:custDataLst>
              </p:nvPr>
            </p:nvSpPr>
            <p:spPr>
              <a:xfrm>
                <a:off x="10095966" y="1722812"/>
                <a:ext cx="30295" cy="30295"/>
              </a:xfrm>
              <a:custGeom>
                <a:avLst/>
                <a:gdLst>
                  <a:gd name="connsiteX0" fmla="*/ 261 w 30295"/>
                  <a:gd name="connsiteY0" fmla="*/ 18511 h 30295"/>
                  <a:gd name="connsiteX1" fmla="*/ 11729 w 30295"/>
                  <a:gd name="connsiteY1" fmla="*/ 420 h 30295"/>
                  <a:gd name="connsiteX2" fmla="*/ 29817 w 30295"/>
                  <a:gd name="connsiteY2" fmla="*/ 11885 h 30295"/>
                  <a:gd name="connsiteX3" fmla="*/ 18349 w 30295"/>
                  <a:gd name="connsiteY3" fmla="*/ 29976 h 30295"/>
                  <a:gd name="connsiteX4" fmla="*/ 18073 w 30295"/>
                  <a:gd name="connsiteY4" fmla="*/ 30036 h 30295"/>
                  <a:gd name="connsiteX5" fmla="*/ 261 w 30295"/>
                  <a:gd name="connsiteY5" fmla="*/ 18511 h 30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95" h="30295">
                    <a:moveTo>
                      <a:pt x="261" y="18511"/>
                    </a:moveTo>
                    <a:cubicBezTo>
                      <a:pt x="-1568" y="10349"/>
                      <a:pt x="3566" y="2250"/>
                      <a:pt x="11729" y="420"/>
                    </a:cubicBezTo>
                    <a:cubicBezTo>
                      <a:pt x="19892" y="-1409"/>
                      <a:pt x="27988" y="3724"/>
                      <a:pt x="29817" y="11885"/>
                    </a:cubicBezTo>
                    <a:cubicBezTo>
                      <a:pt x="31646" y="20047"/>
                      <a:pt x="26512" y="28147"/>
                      <a:pt x="18349" y="29976"/>
                    </a:cubicBezTo>
                    <a:cubicBezTo>
                      <a:pt x="18263" y="29997"/>
                      <a:pt x="18168" y="30017"/>
                      <a:pt x="18073" y="30036"/>
                    </a:cubicBezTo>
                    <a:cubicBezTo>
                      <a:pt x="9986" y="31689"/>
                      <a:pt x="2071" y="26564"/>
                      <a:pt x="261" y="185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9" name="MG-任意多边形 188" hidden="1"/>
              <p:cNvSpPr/>
              <p:nvPr>
                <p:custDataLst>
                  <p:tags r:id="rId178"/>
                </p:custDataLst>
              </p:nvPr>
            </p:nvSpPr>
            <p:spPr>
              <a:xfrm>
                <a:off x="10312775" y="1746673"/>
                <a:ext cx="31055" cy="31076"/>
              </a:xfrm>
              <a:custGeom>
                <a:avLst/>
                <a:gdLst>
                  <a:gd name="connsiteX0" fmla="*/ 241 w 31055"/>
                  <a:gd name="connsiteY0" fmla="*/ 18844 h 31076"/>
                  <a:gd name="connsiteX1" fmla="*/ 12156 w 31055"/>
                  <a:gd name="connsiteY1" fmla="*/ 400 h 31076"/>
                  <a:gd name="connsiteX2" fmla="*/ 30597 w 31055"/>
                  <a:gd name="connsiteY2" fmla="*/ 12314 h 31076"/>
                  <a:gd name="connsiteX3" fmla="*/ 18719 w 31055"/>
                  <a:gd name="connsiteY3" fmla="*/ 30750 h 31076"/>
                  <a:gd name="connsiteX4" fmla="*/ 288 w 31055"/>
                  <a:gd name="connsiteY4" fmla="*/ 19066 h 31076"/>
                  <a:gd name="connsiteX5" fmla="*/ 241 w 31055"/>
                  <a:gd name="connsiteY5" fmla="*/ 18844 h 3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055" h="31076">
                    <a:moveTo>
                      <a:pt x="241" y="18844"/>
                    </a:moveTo>
                    <a:cubicBezTo>
                      <a:pt x="-1560" y="10461"/>
                      <a:pt x="3774" y="2203"/>
                      <a:pt x="12156" y="400"/>
                    </a:cubicBezTo>
                    <a:cubicBezTo>
                      <a:pt x="20538" y="-1403"/>
                      <a:pt x="28796" y="3931"/>
                      <a:pt x="30597" y="12314"/>
                    </a:cubicBezTo>
                    <a:cubicBezTo>
                      <a:pt x="32397" y="20683"/>
                      <a:pt x="27082" y="28931"/>
                      <a:pt x="18719" y="30750"/>
                    </a:cubicBezTo>
                    <a:cubicBezTo>
                      <a:pt x="10404" y="32613"/>
                      <a:pt x="2155" y="27382"/>
                      <a:pt x="288" y="19066"/>
                    </a:cubicBezTo>
                    <a:cubicBezTo>
                      <a:pt x="269" y="18992"/>
                      <a:pt x="260" y="18918"/>
                      <a:pt x="241" y="188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0" name="MG-任意多边形 189" hidden="1"/>
              <p:cNvSpPr/>
              <p:nvPr>
                <p:custDataLst>
                  <p:tags r:id="rId179"/>
                </p:custDataLst>
              </p:nvPr>
            </p:nvSpPr>
            <p:spPr>
              <a:xfrm>
                <a:off x="10498695" y="1827811"/>
                <a:ext cx="30680" cy="30676"/>
              </a:xfrm>
              <a:custGeom>
                <a:avLst/>
                <a:gdLst>
                  <a:gd name="connsiteX0" fmla="*/ 249 w 30680"/>
                  <a:gd name="connsiteY0" fmla="*/ 18668 h 30676"/>
                  <a:gd name="connsiteX1" fmla="*/ 11945 w 30680"/>
                  <a:gd name="connsiteY1" fmla="*/ 408 h 30676"/>
                  <a:gd name="connsiteX2" fmla="*/ 30214 w 30680"/>
                  <a:gd name="connsiteY2" fmla="*/ 12109 h 30676"/>
                  <a:gd name="connsiteX3" fmla="*/ 18508 w 30680"/>
                  <a:gd name="connsiteY3" fmla="*/ 30369 h 30676"/>
                  <a:gd name="connsiteX4" fmla="*/ 18441 w 30680"/>
                  <a:gd name="connsiteY4" fmla="*/ 30383 h 30676"/>
                  <a:gd name="connsiteX5" fmla="*/ 249 w 30680"/>
                  <a:gd name="connsiteY5" fmla="*/ 18668 h 30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680" h="30676">
                    <a:moveTo>
                      <a:pt x="249" y="18668"/>
                    </a:moveTo>
                    <a:cubicBezTo>
                      <a:pt x="-1561" y="10394"/>
                      <a:pt x="3678" y="2219"/>
                      <a:pt x="11945" y="408"/>
                    </a:cubicBezTo>
                    <a:cubicBezTo>
                      <a:pt x="20222" y="-1403"/>
                      <a:pt x="28395" y="3835"/>
                      <a:pt x="30214" y="12109"/>
                    </a:cubicBezTo>
                    <a:cubicBezTo>
                      <a:pt x="32024" y="20383"/>
                      <a:pt x="26785" y="28557"/>
                      <a:pt x="18508" y="30369"/>
                    </a:cubicBezTo>
                    <a:cubicBezTo>
                      <a:pt x="18489" y="30374"/>
                      <a:pt x="18460" y="30379"/>
                      <a:pt x="18441" y="30383"/>
                    </a:cubicBezTo>
                    <a:cubicBezTo>
                      <a:pt x="10183" y="32152"/>
                      <a:pt x="2058" y="26915"/>
                      <a:pt x="249" y="186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1" name="MG-任意多边形 190" hidden="1"/>
              <p:cNvSpPr/>
              <p:nvPr>
                <p:custDataLst>
                  <p:tags r:id="rId180"/>
                </p:custDataLst>
              </p:nvPr>
            </p:nvSpPr>
            <p:spPr>
              <a:xfrm>
                <a:off x="10355852" y="2528542"/>
                <a:ext cx="19051" cy="19054"/>
              </a:xfrm>
              <a:custGeom>
                <a:avLst/>
                <a:gdLst>
                  <a:gd name="connsiteX0" fmla="*/ 121 w 19051"/>
                  <a:gd name="connsiteY0" fmla="*/ 11643 h 19054"/>
                  <a:gd name="connsiteX1" fmla="*/ 7350 w 19051"/>
                  <a:gd name="connsiteY1" fmla="*/ 279 h 19054"/>
                  <a:gd name="connsiteX2" fmla="*/ 18713 w 19051"/>
                  <a:gd name="connsiteY2" fmla="*/ 7509 h 19054"/>
                  <a:gd name="connsiteX3" fmla="*/ 11484 w 19051"/>
                  <a:gd name="connsiteY3" fmla="*/ 18872 h 19054"/>
                  <a:gd name="connsiteX4" fmla="*/ 11455 w 19051"/>
                  <a:gd name="connsiteY4" fmla="*/ 18882 h 19054"/>
                  <a:gd name="connsiteX5" fmla="*/ 121 w 19051"/>
                  <a:gd name="connsiteY5" fmla="*/ 11643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1" h="19054">
                    <a:moveTo>
                      <a:pt x="121" y="11643"/>
                    </a:moveTo>
                    <a:cubicBezTo>
                      <a:pt x="-1022" y="6509"/>
                      <a:pt x="2216" y="1422"/>
                      <a:pt x="7350" y="279"/>
                    </a:cubicBezTo>
                    <a:cubicBezTo>
                      <a:pt x="12484" y="-863"/>
                      <a:pt x="17580" y="2375"/>
                      <a:pt x="18713" y="7509"/>
                    </a:cubicBezTo>
                    <a:cubicBezTo>
                      <a:pt x="19856" y="12643"/>
                      <a:pt x="16618" y="17739"/>
                      <a:pt x="11484" y="18872"/>
                    </a:cubicBezTo>
                    <a:cubicBezTo>
                      <a:pt x="11475" y="18882"/>
                      <a:pt x="11465" y="18882"/>
                      <a:pt x="11455" y="18882"/>
                    </a:cubicBezTo>
                    <a:cubicBezTo>
                      <a:pt x="6331" y="20006"/>
                      <a:pt x="1264" y="16767"/>
                      <a:pt x="121" y="116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2" name="MG-任意多边形 191" hidden="1"/>
              <p:cNvSpPr/>
              <p:nvPr>
                <p:custDataLst>
                  <p:tags r:id="rId181"/>
                </p:custDataLst>
              </p:nvPr>
            </p:nvSpPr>
            <p:spPr>
              <a:xfrm>
                <a:off x="10512749" y="2660647"/>
                <a:ext cx="19058" cy="19056"/>
              </a:xfrm>
              <a:custGeom>
                <a:avLst/>
                <a:gdLst>
                  <a:gd name="connsiteX0" fmla="*/ 101 w 19058"/>
                  <a:gd name="connsiteY0" fmla="*/ 11554 h 19056"/>
                  <a:gd name="connsiteX1" fmla="*/ 7445 w 19058"/>
                  <a:gd name="connsiteY1" fmla="*/ 257 h 19056"/>
                  <a:gd name="connsiteX2" fmla="*/ 18742 w 19058"/>
                  <a:gd name="connsiteY2" fmla="*/ 7601 h 19056"/>
                  <a:gd name="connsiteX3" fmla="*/ 11436 w 19058"/>
                  <a:gd name="connsiteY3" fmla="*/ 18888 h 19056"/>
                  <a:gd name="connsiteX4" fmla="*/ 111 w 19058"/>
                  <a:gd name="connsiteY4" fmla="*/ 11592 h 19056"/>
                  <a:gd name="connsiteX5" fmla="*/ 101 w 19058"/>
                  <a:gd name="connsiteY5" fmla="*/ 11554 h 1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8" h="19056">
                    <a:moveTo>
                      <a:pt x="101" y="11554"/>
                    </a:moveTo>
                    <a:cubicBezTo>
                      <a:pt x="-994" y="6410"/>
                      <a:pt x="2302" y="1353"/>
                      <a:pt x="7445" y="257"/>
                    </a:cubicBezTo>
                    <a:cubicBezTo>
                      <a:pt x="12589" y="-828"/>
                      <a:pt x="17646" y="2458"/>
                      <a:pt x="18742" y="7601"/>
                    </a:cubicBezTo>
                    <a:cubicBezTo>
                      <a:pt x="19828" y="12735"/>
                      <a:pt x="16560" y="17774"/>
                      <a:pt x="11436" y="18888"/>
                    </a:cubicBezTo>
                    <a:cubicBezTo>
                      <a:pt x="6292" y="20003"/>
                      <a:pt x="1225" y="16736"/>
                      <a:pt x="111" y="11592"/>
                    </a:cubicBezTo>
                    <a:cubicBezTo>
                      <a:pt x="111" y="11583"/>
                      <a:pt x="101" y="11564"/>
                      <a:pt x="101" y="11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MG-任意多边形 192" hidden="1"/>
              <p:cNvSpPr/>
              <p:nvPr>
                <p:custDataLst>
                  <p:tags r:id="rId182"/>
                </p:custDataLst>
              </p:nvPr>
            </p:nvSpPr>
            <p:spPr>
              <a:xfrm>
                <a:off x="8920713" y="1727685"/>
                <a:ext cx="21920" cy="21922"/>
              </a:xfrm>
              <a:custGeom>
                <a:avLst/>
                <a:gdLst>
                  <a:gd name="connsiteX0" fmla="*/ 128 w 21920"/>
                  <a:gd name="connsiteY0" fmla="*/ 13353 h 21922"/>
                  <a:gd name="connsiteX1" fmla="*/ 8510 w 21920"/>
                  <a:gd name="connsiteY1" fmla="*/ 303 h 21922"/>
                  <a:gd name="connsiteX2" fmla="*/ 21559 w 21920"/>
                  <a:gd name="connsiteY2" fmla="*/ 8686 h 21922"/>
                  <a:gd name="connsiteX3" fmla="*/ 13177 w 21920"/>
                  <a:gd name="connsiteY3" fmla="*/ 21735 h 21922"/>
                  <a:gd name="connsiteX4" fmla="*/ 128 w 21920"/>
                  <a:gd name="connsiteY4" fmla="*/ 13353 h 2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20" h="21922">
                    <a:moveTo>
                      <a:pt x="128" y="13353"/>
                    </a:moveTo>
                    <a:cubicBezTo>
                      <a:pt x="-1110" y="7443"/>
                      <a:pt x="2624" y="1632"/>
                      <a:pt x="8510" y="303"/>
                    </a:cubicBezTo>
                    <a:cubicBezTo>
                      <a:pt x="14425" y="-985"/>
                      <a:pt x="20274" y="2768"/>
                      <a:pt x="21559" y="8686"/>
                    </a:cubicBezTo>
                    <a:cubicBezTo>
                      <a:pt x="22845" y="14603"/>
                      <a:pt x="19092" y="20446"/>
                      <a:pt x="13177" y="21735"/>
                    </a:cubicBezTo>
                    <a:cubicBezTo>
                      <a:pt x="7272" y="22976"/>
                      <a:pt x="1452" y="19243"/>
                      <a:pt x="128" y="133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4" name="MG-任意多边形 193" hidden="1"/>
              <p:cNvSpPr/>
              <p:nvPr>
                <p:custDataLst>
                  <p:tags r:id="rId183"/>
                </p:custDataLst>
              </p:nvPr>
            </p:nvSpPr>
            <p:spPr>
              <a:xfrm>
                <a:off x="9071255" y="1722985"/>
                <a:ext cx="22669" cy="22669"/>
              </a:xfrm>
              <a:custGeom>
                <a:avLst/>
                <a:gdLst>
                  <a:gd name="connsiteX0" fmla="*/ 22670 w 22669"/>
                  <a:gd name="connsiteY0" fmla="*/ 11335 h 22669"/>
                  <a:gd name="connsiteX1" fmla="*/ 11335 w 22669"/>
                  <a:gd name="connsiteY1" fmla="*/ 22670 h 22669"/>
                  <a:gd name="connsiteX2" fmla="*/ 0 w 22669"/>
                  <a:gd name="connsiteY2" fmla="*/ 11335 h 22669"/>
                  <a:gd name="connsiteX3" fmla="*/ 11335 w 22669"/>
                  <a:gd name="connsiteY3" fmla="*/ 0 h 22669"/>
                  <a:gd name="connsiteX4" fmla="*/ 22670 w 22669"/>
                  <a:gd name="connsiteY4" fmla="*/ 11335 h 2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69" h="22669">
                    <a:moveTo>
                      <a:pt x="22670" y="11335"/>
                    </a:moveTo>
                    <a:cubicBezTo>
                      <a:pt x="22670" y="17595"/>
                      <a:pt x="17595" y="22670"/>
                      <a:pt x="11335" y="22670"/>
                    </a:cubicBezTo>
                    <a:cubicBezTo>
                      <a:pt x="5075" y="22670"/>
                      <a:pt x="0" y="17595"/>
                      <a:pt x="0" y="11335"/>
                    </a:cubicBezTo>
                    <a:cubicBezTo>
                      <a:pt x="0" y="5075"/>
                      <a:pt x="5075" y="0"/>
                      <a:pt x="11335" y="0"/>
                    </a:cubicBezTo>
                    <a:cubicBezTo>
                      <a:pt x="17595" y="0"/>
                      <a:pt x="22670" y="5075"/>
                      <a:pt x="22670" y="113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MG-任意多边形 194" hidden="1"/>
              <p:cNvSpPr/>
              <p:nvPr>
                <p:custDataLst>
                  <p:tags r:id="rId184"/>
                </p:custDataLst>
              </p:nvPr>
            </p:nvSpPr>
            <p:spPr>
              <a:xfrm>
                <a:off x="9147577" y="1713678"/>
                <a:ext cx="23286" cy="23303"/>
              </a:xfrm>
              <a:custGeom>
                <a:avLst/>
                <a:gdLst>
                  <a:gd name="connsiteX0" fmla="*/ 150 w 23286"/>
                  <a:gd name="connsiteY0" fmla="*/ 14120 h 23303"/>
                  <a:gd name="connsiteX1" fmla="*/ 9104 w 23286"/>
                  <a:gd name="connsiteY1" fmla="*/ 309 h 23303"/>
                  <a:gd name="connsiteX2" fmla="*/ 22915 w 23286"/>
                  <a:gd name="connsiteY2" fmla="*/ 9262 h 23303"/>
                  <a:gd name="connsiteX3" fmla="*/ 14000 w 23286"/>
                  <a:gd name="connsiteY3" fmla="*/ 23066 h 23303"/>
                  <a:gd name="connsiteX4" fmla="*/ 13962 w 23286"/>
                  <a:gd name="connsiteY4" fmla="*/ 23073 h 23303"/>
                  <a:gd name="connsiteX5" fmla="*/ 198 w 23286"/>
                  <a:gd name="connsiteY5" fmla="*/ 14343 h 23303"/>
                  <a:gd name="connsiteX6" fmla="*/ 150 w 23286"/>
                  <a:gd name="connsiteY6" fmla="*/ 14120 h 23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86" h="23303">
                    <a:moveTo>
                      <a:pt x="150" y="14120"/>
                    </a:moveTo>
                    <a:cubicBezTo>
                      <a:pt x="-1193" y="7833"/>
                      <a:pt x="2817" y="1650"/>
                      <a:pt x="9104" y="309"/>
                    </a:cubicBezTo>
                    <a:cubicBezTo>
                      <a:pt x="15390" y="-1033"/>
                      <a:pt x="21572" y="2976"/>
                      <a:pt x="22915" y="9262"/>
                    </a:cubicBezTo>
                    <a:cubicBezTo>
                      <a:pt x="24268" y="15536"/>
                      <a:pt x="20267" y="21717"/>
                      <a:pt x="14000" y="23066"/>
                    </a:cubicBezTo>
                    <a:cubicBezTo>
                      <a:pt x="13981" y="23069"/>
                      <a:pt x="13971" y="23070"/>
                      <a:pt x="13962" y="23073"/>
                    </a:cubicBezTo>
                    <a:cubicBezTo>
                      <a:pt x="7751" y="24463"/>
                      <a:pt x="1589" y="20554"/>
                      <a:pt x="198" y="14343"/>
                    </a:cubicBezTo>
                    <a:cubicBezTo>
                      <a:pt x="179" y="14268"/>
                      <a:pt x="169" y="14194"/>
                      <a:pt x="150" y="141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6" name="MG-任意多边形 195" hidden="1"/>
              <p:cNvSpPr/>
              <p:nvPr>
                <p:custDataLst>
                  <p:tags r:id="rId185"/>
                </p:custDataLst>
              </p:nvPr>
            </p:nvSpPr>
            <p:spPr>
              <a:xfrm>
                <a:off x="9266595" y="1391437"/>
                <a:ext cx="27245" cy="27246"/>
              </a:xfrm>
              <a:custGeom>
                <a:avLst/>
                <a:gdLst>
                  <a:gd name="connsiteX0" fmla="*/ 194 w 27245"/>
                  <a:gd name="connsiteY0" fmla="*/ 16511 h 27246"/>
                  <a:gd name="connsiteX1" fmla="*/ 10681 w 27245"/>
                  <a:gd name="connsiteY1" fmla="*/ 352 h 27246"/>
                  <a:gd name="connsiteX2" fmla="*/ 26836 w 27245"/>
                  <a:gd name="connsiteY2" fmla="*/ 10836 h 27246"/>
                  <a:gd name="connsiteX3" fmla="*/ 16387 w 27245"/>
                  <a:gd name="connsiteY3" fmla="*/ 26988 h 27246"/>
                  <a:gd name="connsiteX4" fmla="*/ 204 w 27245"/>
                  <a:gd name="connsiteY4" fmla="*/ 16544 h 27246"/>
                  <a:gd name="connsiteX5" fmla="*/ 194 w 27245"/>
                  <a:gd name="connsiteY5" fmla="*/ 16511 h 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45" h="27246">
                    <a:moveTo>
                      <a:pt x="194" y="16511"/>
                    </a:moveTo>
                    <a:cubicBezTo>
                      <a:pt x="-1377" y="9154"/>
                      <a:pt x="3318" y="1918"/>
                      <a:pt x="10681" y="352"/>
                    </a:cubicBezTo>
                    <a:cubicBezTo>
                      <a:pt x="18035" y="-1215"/>
                      <a:pt x="25274" y="3479"/>
                      <a:pt x="26836" y="10836"/>
                    </a:cubicBezTo>
                    <a:cubicBezTo>
                      <a:pt x="28398" y="18180"/>
                      <a:pt x="23731" y="25406"/>
                      <a:pt x="16387" y="26988"/>
                    </a:cubicBezTo>
                    <a:cubicBezTo>
                      <a:pt x="9033" y="28573"/>
                      <a:pt x="1785" y="23897"/>
                      <a:pt x="204" y="16544"/>
                    </a:cubicBezTo>
                    <a:cubicBezTo>
                      <a:pt x="194" y="16533"/>
                      <a:pt x="194" y="16522"/>
                      <a:pt x="194" y="165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MG-任意多边形 196" hidden="1"/>
              <p:cNvSpPr/>
              <p:nvPr>
                <p:custDataLst>
                  <p:tags r:id="rId186"/>
                </p:custDataLst>
              </p:nvPr>
            </p:nvSpPr>
            <p:spPr>
              <a:xfrm>
                <a:off x="9505892" y="1818306"/>
                <a:ext cx="23247" cy="23246"/>
              </a:xfrm>
              <a:custGeom>
                <a:avLst/>
                <a:gdLst>
                  <a:gd name="connsiteX0" fmla="*/ 166 w 23247"/>
                  <a:gd name="connsiteY0" fmla="*/ 14171 h 23246"/>
                  <a:gd name="connsiteX1" fmla="*/ 9015 w 23247"/>
                  <a:gd name="connsiteY1" fmla="*/ 324 h 23246"/>
                  <a:gd name="connsiteX2" fmla="*/ 22864 w 23247"/>
                  <a:gd name="connsiteY2" fmla="*/ 9175 h 23246"/>
                  <a:gd name="connsiteX3" fmla="*/ 14015 w 23247"/>
                  <a:gd name="connsiteY3" fmla="*/ 23022 h 23246"/>
                  <a:gd name="connsiteX4" fmla="*/ 13977 w 23247"/>
                  <a:gd name="connsiteY4" fmla="*/ 23030 h 23246"/>
                  <a:gd name="connsiteX5" fmla="*/ 166 w 23247"/>
                  <a:gd name="connsiteY5" fmla="*/ 14171 h 2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47" h="23246">
                    <a:moveTo>
                      <a:pt x="166" y="14171"/>
                    </a:moveTo>
                    <a:cubicBezTo>
                      <a:pt x="-1215" y="7904"/>
                      <a:pt x="2747" y="1704"/>
                      <a:pt x="9015" y="324"/>
                    </a:cubicBezTo>
                    <a:cubicBezTo>
                      <a:pt x="15282" y="-1055"/>
                      <a:pt x="21483" y="2907"/>
                      <a:pt x="22864" y="9175"/>
                    </a:cubicBezTo>
                    <a:cubicBezTo>
                      <a:pt x="24245" y="15442"/>
                      <a:pt x="20283" y="21642"/>
                      <a:pt x="14015" y="23022"/>
                    </a:cubicBezTo>
                    <a:cubicBezTo>
                      <a:pt x="14005" y="23024"/>
                      <a:pt x="13987" y="23027"/>
                      <a:pt x="13977" y="23030"/>
                    </a:cubicBezTo>
                    <a:cubicBezTo>
                      <a:pt x="7719" y="24387"/>
                      <a:pt x="1547" y="20426"/>
                      <a:pt x="166" y="14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MG-任意多边形 197" hidden="1"/>
              <p:cNvSpPr/>
              <p:nvPr>
                <p:custDataLst>
                  <p:tags r:id="rId187"/>
                </p:custDataLst>
              </p:nvPr>
            </p:nvSpPr>
            <p:spPr>
              <a:xfrm>
                <a:off x="9677880" y="1577256"/>
                <a:ext cx="26866" cy="26883"/>
              </a:xfrm>
              <a:custGeom>
                <a:avLst/>
                <a:gdLst>
                  <a:gd name="connsiteX0" fmla="*/ 200 w 26866"/>
                  <a:gd name="connsiteY0" fmla="*/ 16335 h 26883"/>
                  <a:gd name="connsiteX1" fmla="*/ 10467 w 26866"/>
                  <a:gd name="connsiteY1" fmla="*/ 359 h 26883"/>
                  <a:gd name="connsiteX2" fmla="*/ 26450 w 26866"/>
                  <a:gd name="connsiteY2" fmla="*/ 10631 h 26883"/>
                  <a:gd name="connsiteX3" fmla="*/ 16173 w 26866"/>
                  <a:gd name="connsiteY3" fmla="*/ 26606 h 26883"/>
                  <a:gd name="connsiteX4" fmla="*/ 16106 w 26866"/>
                  <a:gd name="connsiteY4" fmla="*/ 26622 h 26883"/>
                  <a:gd name="connsiteX5" fmla="*/ 228 w 26866"/>
                  <a:gd name="connsiteY5" fmla="*/ 16452 h 26883"/>
                  <a:gd name="connsiteX6" fmla="*/ 200 w 26866"/>
                  <a:gd name="connsiteY6" fmla="*/ 16335 h 2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66" h="26883">
                    <a:moveTo>
                      <a:pt x="200" y="16335"/>
                    </a:moveTo>
                    <a:cubicBezTo>
                      <a:pt x="-1372" y="9086"/>
                      <a:pt x="3219" y="1934"/>
                      <a:pt x="10467" y="359"/>
                    </a:cubicBezTo>
                    <a:cubicBezTo>
                      <a:pt x="17716" y="-1216"/>
                      <a:pt x="24869" y="3383"/>
                      <a:pt x="26450" y="10631"/>
                    </a:cubicBezTo>
                    <a:cubicBezTo>
                      <a:pt x="28022" y="17880"/>
                      <a:pt x="23421" y="25032"/>
                      <a:pt x="16173" y="26606"/>
                    </a:cubicBezTo>
                    <a:cubicBezTo>
                      <a:pt x="16154" y="26612"/>
                      <a:pt x="16125" y="26617"/>
                      <a:pt x="16106" y="26622"/>
                    </a:cubicBezTo>
                    <a:cubicBezTo>
                      <a:pt x="8915" y="28199"/>
                      <a:pt x="1800" y="23646"/>
                      <a:pt x="228" y="16452"/>
                    </a:cubicBezTo>
                    <a:cubicBezTo>
                      <a:pt x="218" y="16413"/>
                      <a:pt x="209" y="16374"/>
                      <a:pt x="200" y="163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9" name="MG-任意多边形 198" hidden="1"/>
              <p:cNvSpPr/>
              <p:nvPr>
                <p:custDataLst>
                  <p:tags r:id="rId188"/>
                </p:custDataLst>
              </p:nvPr>
            </p:nvSpPr>
            <p:spPr>
              <a:xfrm>
                <a:off x="9749985" y="1643667"/>
                <a:ext cx="26674" cy="26694"/>
              </a:xfrm>
              <a:custGeom>
                <a:avLst/>
                <a:gdLst>
                  <a:gd name="connsiteX0" fmla="*/ 198 w 26674"/>
                  <a:gd name="connsiteY0" fmla="*/ 16218 h 26694"/>
                  <a:gd name="connsiteX1" fmla="*/ 10399 w 26674"/>
                  <a:gd name="connsiteY1" fmla="*/ 357 h 26694"/>
                  <a:gd name="connsiteX2" fmla="*/ 26258 w 26674"/>
                  <a:gd name="connsiteY2" fmla="*/ 10559 h 26694"/>
                  <a:gd name="connsiteX3" fmla="*/ 16105 w 26674"/>
                  <a:gd name="connsiteY3" fmla="*/ 26409 h 26694"/>
                  <a:gd name="connsiteX4" fmla="*/ 245 w 26674"/>
                  <a:gd name="connsiteY4" fmla="*/ 16451 h 26694"/>
                  <a:gd name="connsiteX5" fmla="*/ 198 w 26674"/>
                  <a:gd name="connsiteY5" fmla="*/ 16218 h 2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74" h="26694">
                    <a:moveTo>
                      <a:pt x="198" y="16218"/>
                    </a:moveTo>
                    <a:cubicBezTo>
                      <a:pt x="-1364" y="9021"/>
                      <a:pt x="3198" y="1920"/>
                      <a:pt x="10399" y="357"/>
                    </a:cubicBezTo>
                    <a:cubicBezTo>
                      <a:pt x="17600" y="-1206"/>
                      <a:pt x="24696" y="3362"/>
                      <a:pt x="26258" y="10559"/>
                    </a:cubicBezTo>
                    <a:cubicBezTo>
                      <a:pt x="27820" y="17738"/>
                      <a:pt x="23277" y="24825"/>
                      <a:pt x="16105" y="26409"/>
                    </a:cubicBezTo>
                    <a:cubicBezTo>
                      <a:pt x="8980" y="28038"/>
                      <a:pt x="1874" y="23579"/>
                      <a:pt x="245" y="16451"/>
                    </a:cubicBezTo>
                    <a:cubicBezTo>
                      <a:pt x="226" y="16373"/>
                      <a:pt x="217" y="16296"/>
                      <a:pt x="198" y="16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MG-任意多边形 199" hidden="1"/>
              <p:cNvSpPr/>
              <p:nvPr>
                <p:custDataLst>
                  <p:tags r:id="rId189"/>
                </p:custDataLst>
              </p:nvPr>
            </p:nvSpPr>
            <p:spPr>
              <a:xfrm>
                <a:off x="9992591" y="1610608"/>
                <a:ext cx="27245" cy="27246"/>
              </a:xfrm>
              <a:custGeom>
                <a:avLst/>
                <a:gdLst>
                  <a:gd name="connsiteX0" fmla="*/ 194 w 27245"/>
                  <a:gd name="connsiteY0" fmla="*/ 16511 h 27246"/>
                  <a:gd name="connsiteX1" fmla="*/ 10681 w 27245"/>
                  <a:gd name="connsiteY1" fmla="*/ 352 h 27246"/>
                  <a:gd name="connsiteX2" fmla="*/ 26836 w 27245"/>
                  <a:gd name="connsiteY2" fmla="*/ 10836 h 27246"/>
                  <a:gd name="connsiteX3" fmla="*/ 16387 w 27245"/>
                  <a:gd name="connsiteY3" fmla="*/ 26988 h 27246"/>
                  <a:gd name="connsiteX4" fmla="*/ 204 w 27245"/>
                  <a:gd name="connsiteY4" fmla="*/ 16544 h 27246"/>
                  <a:gd name="connsiteX5" fmla="*/ 194 w 27245"/>
                  <a:gd name="connsiteY5" fmla="*/ 16511 h 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45" h="27246">
                    <a:moveTo>
                      <a:pt x="194" y="16511"/>
                    </a:moveTo>
                    <a:cubicBezTo>
                      <a:pt x="-1377" y="9154"/>
                      <a:pt x="3318" y="1918"/>
                      <a:pt x="10681" y="352"/>
                    </a:cubicBezTo>
                    <a:cubicBezTo>
                      <a:pt x="18035" y="-1215"/>
                      <a:pt x="25274" y="3479"/>
                      <a:pt x="26836" y="10836"/>
                    </a:cubicBezTo>
                    <a:cubicBezTo>
                      <a:pt x="28398" y="18180"/>
                      <a:pt x="23731" y="25405"/>
                      <a:pt x="16387" y="26988"/>
                    </a:cubicBezTo>
                    <a:cubicBezTo>
                      <a:pt x="9033" y="28573"/>
                      <a:pt x="1785" y="23897"/>
                      <a:pt x="204" y="16544"/>
                    </a:cubicBezTo>
                    <a:cubicBezTo>
                      <a:pt x="194" y="16533"/>
                      <a:pt x="194" y="16522"/>
                      <a:pt x="194" y="165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1" name="MG-任意多边形 200" hidden="1"/>
              <p:cNvSpPr/>
              <p:nvPr>
                <p:custDataLst>
                  <p:tags r:id="rId190"/>
                </p:custDataLst>
              </p:nvPr>
            </p:nvSpPr>
            <p:spPr>
              <a:xfrm>
                <a:off x="10161427" y="1680345"/>
                <a:ext cx="28578" cy="28563"/>
              </a:xfrm>
              <a:custGeom>
                <a:avLst/>
                <a:gdLst>
                  <a:gd name="connsiteX0" fmla="*/ 236 w 28578"/>
                  <a:gd name="connsiteY0" fmla="*/ 17449 h 28563"/>
                  <a:gd name="connsiteX1" fmla="*/ 11075 w 28578"/>
                  <a:gd name="connsiteY1" fmla="*/ 396 h 28563"/>
                  <a:gd name="connsiteX2" fmla="*/ 28125 w 28578"/>
                  <a:gd name="connsiteY2" fmla="*/ 11232 h 28563"/>
                  <a:gd name="connsiteX3" fmla="*/ 17286 w 28578"/>
                  <a:gd name="connsiteY3" fmla="*/ 28286 h 28563"/>
                  <a:gd name="connsiteX4" fmla="*/ 17190 w 28578"/>
                  <a:gd name="connsiteY4" fmla="*/ 28308 h 28563"/>
                  <a:gd name="connsiteX5" fmla="*/ 236 w 28578"/>
                  <a:gd name="connsiteY5" fmla="*/ 17449 h 28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8" h="28563">
                    <a:moveTo>
                      <a:pt x="236" y="17449"/>
                    </a:moveTo>
                    <a:cubicBezTo>
                      <a:pt x="-1479" y="9747"/>
                      <a:pt x="3370" y="2112"/>
                      <a:pt x="11075" y="396"/>
                    </a:cubicBezTo>
                    <a:cubicBezTo>
                      <a:pt x="18772" y="-1322"/>
                      <a:pt x="26410" y="3530"/>
                      <a:pt x="28125" y="11232"/>
                    </a:cubicBezTo>
                    <a:cubicBezTo>
                      <a:pt x="29840" y="18934"/>
                      <a:pt x="24991" y="26569"/>
                      <a:pt x="17286" y="28286"/>
                    </a:cubicBezTo>
                    <a:cubicBezTo>
                      <a:pt x="17257" y="28293"/>
                      <a:pt x="17219" y="28301"/>
                      <a:pt x="17190" y="28308"/>
                    </a:cubicBezTo>
                    <a:cubicBezTo>
                      <a:pt x="9523" y="29907"/>
                      <a:pt x="1988" y="25081"/>
                      <a:pt x="236" y="174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MG-任意多边形 201" hidden="1"/>
              <p:cNvSpPr/>
              <p:nvPr>
                <p:custDataLst>
                  <p:tags r:id="rId191"/>
                </p:custDataLst>
              </p:nvPr>
            </p:nvSpPr>
            <p:spPr>
              <a:xfrm>
                <a:off x="10253052" y="2226523"/>
                <a:ext cx="21722" cy="21718"/>
              </a:xfrm>
              <a:custGeom>
                <a:avLst/>
                <a:gdLst>
                  <a:gd name="connsiteX0" fmla="*/ 146 w 21722"/>
                  <a:gd name="connsiteY0" fmla="*/ 13243 h 21718"/>
                  <a:gd name="connsiteX1" fmla="*/ 8414 w 21722"/>
                  <a:gd name="connsiteY1" fmla="*/ 308 h 21718"/>
                  <a:gd name="connsiteX2" fmla="*/ 21359 w 21722"/>
                  <a:gd name="connsiteY2" fmla="*/ 8576 h 21718"/>
                  <a:gd name="connsiteX3" fmla="*/ 13081 w 21722"/>
                  <a:gd name="connsiteY3" fmla="*/ 21511 h 21718"/>
                  <a:gd name="connsiteX4" fmla="*/ 13005 w 21722"/>
                  <a:gd name="connsiteY4" fmla="*/ 21530 h 21718"/>
                  <a:gd name="connsiteX5" fmla="*/ 146 w 21722"/>
                  <a:gd name="connsiteY5" fmla="*/ 13243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22" h="21718">
                    <a:moveTo>
                      <a:pt x="146" y="13243"/>
                    </a:moveTo>
                    <a:cubicBezTo>
                      <a:pt x="-1139" y="7385"/>
                      <a:pt x="2556" y="1594"/>
                      <a:pt x="8414" y="308"/>
                    </a:cubicBezTo>
                    <a:cubicBezTo>
                      <a:pt x="14272" y="-987"/>
                      <a:pt x="20063" y="2718"/>
                      <a:pt x="21359" y="8576"/>
                    </a:cubicBezTo>
                    <a:cubicBezTo>
                      <a:pt x="22645" y="14434"/>
                      <a:pt x="18940" y="20225"/>
                      <a:pt x="13081" y="21511"/>
                    </a:cubicBezTo>
                    <a:cubicBezTo>
                      <a:pt x="13063" y="21520"/>
                      <a:pt x="13034" y="21520"/>
                      <a:pt x="13005" y="21530"/>
                    </a:cubicBezTo>
                    <a:cubicBezTo>
                      <a:pt x="7166" y="22768"/>
                      <a:pt x="1432" y="19073"/>
                      <a:pt x="146" y="132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3" name="MG-任意多边形 202" hidden="1"/>
              <p:cNvSpPr/>
              <p:nvPr>
                <p:custDataLst>
                  <p:tags r:id="rId192"/>
                </p:custDataLst>
              </p:nvPr>
            </p:nvSpPr>
            <p:spPr>
              <a:xfrm>
                <a:off x="10358805" y="2352815"/>
                <a:ext cx="20198" cy="20196"/>
              </a:xfrm>
              <a:custGeom>
                <a:avLst/>
                <a:gdLst>
                  <a:gd name="connsiteX0" fmla="*/ 217 w 20198"/>
                  <a:gd name="connsiteY0" fmla="*/ 12682 h 20196"/>
                  <a:gd name="connsiteX1" fmla="*/ 7456 w 20198"/>
                  <a:gd name="connsiteY1" fmla="*/ 375 h 20196"/>
                  <a:gd name="connsiteX2" fmla="*/ 19762 w 20198"/>
                  <a:gd name="connsiteY2" fmla="*/ 7614 h 20196"/>
                  <a:gd name="connsiteX3" fmla="*/ 19933 w 20198"/>
                  <a:gd name="connsiteY3" fmla="*/ 8396 h 20196"/>
                  <a:gd name="connsiteX4" fmla="*/ 11742 w 20198"/>
                  <a:gd name="connsiteY4" fmla="*/ 20092 h 20196"/>
                  <a:gd name="connsiteX5" fmla="*/ 217 w 20198"/>
                  <a:gd name="connsiteY5" fmla="*/ 12682 h 2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8" h="20196">
                    <a:moveTo>
                      <a:pt x="217" y="12682"/>
                    </a:moveTo>
                    <a:cubicBezTo>
                      <a:pt x="-1184" y="7281"/>
                      <a:pt x="2064" y="1776"/>
                      <a:pt x="7456" y="375"/>
                    </a:cubicBezTo>
                    <a:cubicBezTo>
                      <a:pt x="12856" y="-1025"/>
                      <a:pt x="18362" y="2223"/>
                      <a:pt x="19762" y="7614"/>
                    </a:cubicBezTo>
                    <a:cubicBezTo>
                      <a:pt x="19829" y="7872"/>
                      <a:pt x="19886" y="8138"/>
                      <a:pt x="19933" y="8396"/>
                    </a:cubicBezTo>
                    <a:cubicBezTo>
                      <a:pt x="20905" y="13891"/>
                      <a:pt x="17238" y="19121"/>
                      <a:pt x="11742" y="20092"/>
                    </a:cubicBezTo>
                    <a:cubicBezTo>
                      <a:pt x="6560" y="21007"/>
                      <a:pt x="1541" y="17778"/>
                      <a:pt x="217" y="126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MG-任意多边形 203" hidden="1"/>
              <p:cNvSpPr/>
              <p:nvPr>
                <p:custDataLst>
                  <p:tags r:id="rId193"/>
                </p:custDataLst>
              </p:nvPr>
            </p:nvSpPr>
            <p:spPr>
              <a:xfrm>
                <a:off x="10639891" y="2366925"/>
                <a:ext cx="20579" cy="20598"/>
              </a:xfrm>
              <a:custGeom>
                <a:avLst/>
                <a:gdLst>
                  <a:gd name="connsiteX0" fmla="*/ 118 w 20579"/>
                  <a:gd name="connsiteY0" fmla="*/ 12478 h 20598"/>
                  <a:gd name="connsiteX1" fmla="*/ 8043 w 20579"/>
                  <a:gd name="connsiteY1" fmla="*/ 277 h 20598"/>
                  <a:gd name="connsiteX2" fmla="*/ 20244 w 20579"/>
                  <a:gd name="connsiteY2" fmla="*/ 8201 h 20598"/>
                  <a:gd name="connsiteX3" fmla="*/ 12405 w 20579"/>
                  <a:gd name="connsiteY3" fmla="*/ 20384 h 20598"/>
                  <a:gd name="connsiteX4" fmla="*/ 175 w 20579"/>
                  <a:gd name="connsiteY4" fmla="*/ 12754 h 20598"/>
                  <a:gd name="connsiteX5" fmla="*/ 118 w 20579"/>
                  <a:gd name="connsiteY5" fmla="*/ 12478 h 20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79" h="20598">
                    <a:moveTo>
                      <a:pt x="118" y="12478"/>
                    </a:moveTo>
                    <a:cubicBezTo>
                      <a:pt x="-1063" y="6925"/>
                      <a:pt x="2489" y="1458"/>
                      <a:pt x="8043" y="277"/>
                    </a:cubicBezTo>
                    <a:cubicBezTo>
                      <a:pt x="13596" y="-904"/>
                      <a:pt x="19063" y="2648"/>
                      <a:pt x="20244" y="8201"/>
                    </a:cubicBezTo>
                    <a:cubicBezTo>
                      <a:pt x="21416" y="13726"/>
                      <a:pt x="17920" y="19165"/>
                      <a:pt x="12405" y="20384"/>
                    </a:cubicBezTo>
                    <a:cubicBezTo>
                      <a:pt x="6919" y="21651"/>
                      <a:pt x="1442" y="18241"/>
                      <a:pt x="175" y="12754"/>
                    </a:cubicBezTo>
                    <a:cubicBezTo>
                      <a:pt x="156" y="12659"/>
                      <a:pt x="137" y="12573"/>
                      <a:pt x="118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MG-任意多边形 204" hidden="1"/>
              <p:cNvSpPr/>
              <p:nvPr>
                <p:custDataLst>
                  <p:tags r:id="rId194"/>
                </p:custDataLst>
              </p:nvPr>
            </p:nvSpPr>
            <p:spPr>
              <a:xfrm>
                <a:off x="9048629" y="1611604"/>
                <a:ext cx="21153" cy="21135"/>
              </a:xfrm>
              <a:custGeom>
                <a:avLst/>
                <a:gdLst>
                  <a:gd name="connsiteX0" fmla="*/ 134 w 21153"/>
                  <a:gd name="connsiteY0" fmla="*/ 12847 h 21135"/>
                  <a:gd name="connsiteX1" fmla="*/ 8230 w 21153"/>
                  <a:gd name="connsiteY1" fmla="*/ 275 h 21135"/>
                  <a:gd name="connsiteX2" fmla="*/ 8230 w 21153"/>
                  <a:gd name="connsiteY2" fmla="*/ 274 h 21135"/>
                  <a:gd name="connsiteX3" fmla="*/ 20803 w 21153"/>
                  <a:gd name="connsiteY3" fmla="*/ 8371 h 21135"/>
                  <a:gd name="connsiteX4" fmla="*/ 12707 w 21153"/>
                  <a:gd name="connsiteY4" fmla="*/ 20944 h 21135"/>
                  <a:gd name="connsiteX5" fmla="*/ 134 w 21153"/>
                  <a:gd name="connsiteY5" fmla="*/ 12847 h 2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53" h="21135">
                    <a:moveTo>
                      <a:pt x="134" y="12847"/>
                    </a:moveTo>
                    <a:cubicBezTo>
                      <a:pt x="-1105" y="7141"/>
                      <a:pt x="2524" y="1512"/>
                      <a:pt x="8230" y="275"/>
                    </a:cubicBezTo>
                    <a:cubicBezTo>
                      <a:pt x="8230" y="274"/>
                      <a:pt x="8230" y="274"/>
                      <a:pt x="8230" y="274"/>
                    </a:cubicBezTo>
                    <a:cubicBezTo>
                      <a:pt x="13926" y="-908"/>
                      <a:pt x="19517" y="2695"/>
                      <a:pt x="20803" y="8371"/>
                    </a:cubicBezTo>
                    <a:cubicBezTo>
                      <a:pt x="22041" y="14078"/>
                      <a:pt x="18412" y="19707"/>
                      <a:pt x="12707" y="20944"/>
                    </a:cubicBezTo>
                    <a:cubicBezTo>
                      <a:pt x="7001" y="22180"/>
                      <a:pt x="1372" y="18555"/>
                      <a:pt x="134" y="128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6" name="MG-任意多边形 205" hidden="1"/>
              <p:cNvSpPr/>
              <p:nvPr>
                <p:custDataLst>
                  <p:tags r:id="rId195"/>
                </p:custDataLst>
              </p:nvPr>
            </p:nvSpPr>
            <p:spPr>
              <a:xfrm>
                <a:off x="9195869" y="1596028"/>
                <a:ext cx="21927" cy="21912"/>
              </a:xfrm>
              <a:custGeom>
                <a:avLst/>
                <a:gdLst>
                  <a:gd name="connsiteX0" fmla="*/ 150 w 21927"/>
                  <a:gd name="connsiteY0" fmla="*/ 13279 h 21912"/>
                  <a:gd name="connsiteX1" fmla="*/ 8408 w 21927"/>
                  <a:gd name="connsiteY1" fmla="*/ 332 h 21912"/>
                  <a:gd name="connsiteX2" fmla="*/ 8437 w 21927"/>
                  <a:gd name="connsiteY2" fmla="*/ 325 h 21912"/>
                  <a:gd name="connsiteX3" fmla="*/ 21543 w 21927"/>
                  <a:gd name="connsiteY3" fmla="*/ 8577 h 21912"/>
                  <a:gd name="connsiteX4" fmla="*/ 13294 w 21927"/>
                  <a:gd name="connsiteY4" fmla="*/ 21688 h 21912"/>
                  <a:gd name="connsiteX5" fmla="*/ 188 w 21927"/>
                  <a:gd name="connsiteY5" fmla="*/ 13435 h 21912"/>
                  <a:gd name="connsiteX6" fmla="*/ 150 w 21927"/>
                  <a:gd name="connsiteY6" fmla="*/ 13279 h 2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27" h="21912">
                    <a:moveTo>
                      <a:pt x="150" y="13279"/>
                    </a:moveTo>
                    <a:cubicBezTo>
                      <a:pt x="-1145" y="7424"/>
                      <a:pt x="2550" y="1627"/>
                      <a:pt x="8408" y="332"/>
                    </a:cubicBezTo>
                    <a:cubicBezTo>
                      <a:pt x="8418" y="330"/>
                      <a:pt x="8427" y="327"/>
                      <a:pt x="8437" y="325"/>
                    </a:cubicBezTo>
                    <a:cubicBezTo>
                      <a:pt x="14333" y="-1016"/>
                      <a:pt x="20210" y="2679"/>
                      <a:pt x="21543" y="8577"/>
                    </a:cubicBezTo>
                    <a:cubicBezTo>
                      <a:pt x="22886" y="14476"/>
                      <a:pt x="19190" y="20346"/>
                      <a:pt x="13294" y="21688"/>
                    </a:cubicBezTo>
                    <a:cubicBezTo>
                      <a:pt x="7399" y="23029"/>
                      <a:pt x="1522" y="19334"/>
                      <a:pt x="188" y="13435"/>
                    </a:cubicBezTo>
                    <a:cubicBezTo>
                      <a:pt x="169" y="13383"/>
                      <a:pt x="159" y="13331"/>
                      <a:pt x="150" y="132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MG-任意多边形 206" hidden="1"/>
              <p:cNvSpPr/>
              <p:nvPr>
                <p:custDataLst>
                  <p:tags r:id="rId196"/>
                </p:custDataLst>
              </p:nvPr>
            </p:nvSpPr>
            <p:spPr>
              <a:xfrm>
                <a:off x="9278424" y="1579824"/>
                <a:ext cx="22669" cy="22669"/>
              </a:xfrm>
              <a:custGeom>
                <a:avLst/>
                <a:gdLst>
                  <a:gd name="connsiteX0" fmla="*/ 22670 w 22669"/>
                  <a:gd name="connsiteY0" fmla="*/ 11335 h 22669"/>
                  <a:gd name="connsiteX1" fmla="*/ 11335 w 22669"/>
                  <a:gd name="connsiteY1" fmla="*/ 22670 h 22669"/>
                  <a:gd name="connsiteX2" fmla="*/ 0 w 22669"/>
                  <a:gd name="connsiteY2" fmla="*/ 11335 h 22669"/>
                  <a:gd name="connsiteX3" fmla="*/ 11335 w 22669"/>
                  <a:gd name="connsiteY3" fmla="*/ 0 h 22669"/>
                  <a:gd name="connsiteX4" fmla="*/ 22670 w 22669"/>
                  <a:gd name="connsiteY4" fmla="*/ 11335 h 2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69" h="22669">
                    <a:moveTo>
                      <a:pt x="22670" y="11335"/>
                    </a:moveTo>
                    <a:cubicBezTo>
                      <a:pt x="22670" y="17595"/>
                      <a:pt x="17595" y="22670"/>
                      <a:pt x="11335" y="22670"/>
                    </a:cubicBezTo>
                    <a:cubicBezTo>
                      <a:pt x="5075" y="22670"/>
                      <a:pt x="0" y="17595"/>
                      <a:pt x="0" y="11335"/>
                    </a:cubicBezTo>
                    <a:cubicBezTo>
                      <a:pt x="0" y="5075"/>
                      <a:pt x="5075" y="0"/>
                      <a:pt x="11335" y="0"/>
                    </a:cubicBezTo>
                    <a:cubicBezTo>
                      <a:pt x="17595" y="0"/>
                      <a:pt x="22670" y="5075"/>
                      <a:pt x="22670" y="113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MG-任意多边形 207" hidden="1"/>
              <p:cNvSpPr/>
              <p:nvPr>
                <p:custDataLst>
                  <p:tags r:id="rId197"/>
                </p:custDataLst>
              </p:nvPr>
            </p:nvSpPr>
            <p:spPr>
              <a:xfrm>
                <a:off x="9340681" y="1241232"/>
                <a:ext cx="27247" cy="27247"/>
              </a:xfrm>
              <a:custGeom>
                <a:avLst/>
                <a:gdLst>
                  <a:gd name="connsiteX0" fmla="*/ 213 w 27247"/>
                  <a:gd name="connsiteY0" fmla="*/ 16602 h 27247"/>
                  <a:gd name="connsiteX1" fmla="*/ 10586 w 27247"/>
                  <a:gd name="connsiteY1" fmla="*/ 371 h 27247"/>
                  <a:gd name="connsiteX2" fmla="*/ 26816 w 27247"/>
                  <a:gd name="connsiteY2" fmla="*/ 10745 h 27247"/>
                  <a:gd name="connsiteX3" fmla="*/ 16444 w 27247"/>
                  <a:gd name="connsiteY3" fmla="*/ 26976 h 27247"/>
                  <a:gd name="connsiteX4" fmla="*/ 16406 w 27247"/>
                  <a:gd name="connsiteY4" fmla="*/ 26984 h 27247"/>
                  <a:gd name="connsiteX5" fmla="*/ 213 w 27247"/>
                  <a:gd name="connsiteY5" fmla="*/ 16602 h 2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47" h="27247">
                    <a:moveTo>
                      <a:pt x="213" y="16602"/>
                    </a:moveTo>
                    <a:cubicBezTo>
                      <a:pt x="-1406" y="9255"/>
                      <a:pt x="3242" y="1989"/>
                      <a:pt x="10586" y="371"/>
                    </a:cubicBezTo>
                    <a:cubicBezTo>
                      <a:pt x="17930" y="-1246"/>
                      <a:pt x="25197" y="3399"/>
                      <a:pt x="26816" y="10745"/>
                    </a:cubicBezTo>
                    <a:cubicBezTo>
                      <a:pt x="28436" y="18092"/>
                      <a:pt x="23787" y="25358"/>
                      <a:pt x="16444" y="26976"/>
                    </a:cubicBezTo>
                    <a:cubicBezTo>
                      <a:pt x="16434" y="26979"/>
                      <a:pt x="16415" y="26981"/>
                      <a:pt x="16406" y="26984"/>
                    </a:cubicBezTo>
                    <a:cubicBezTo>
                      <a:pt x="9072" y="28577"/>
                      <a:pt x="1823" y="23933"/>
                      <a:pt x="213" y="166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9" name="MG-任意多边形 208" hidden="1"/>
              <p:cNvSpPr/>
              <p:nvPr>
                <p:custDataLst>
                  <p:tags r:id="rId198"/>
                </p:custDataLst>
              </p:nvPr>
            </p:nvSpPr>
            <p:spPr>
              <a:xfrm>
                <a:off x="9595327" y="1713632"/>
                <a:ext cx="22865" cy="22864"/>
              </a:xfrm>
              <a:custGeom>
                <a:avLst/>
                <a:gdLst>
                  <a:gd name="connsiteX0" fmla="*/ 170 w 22865"/>
                  <a:gd name="connsiteY0" fmla="*/ 13975 h 22864"/>
                  <a:gd name="connsiteX1" fmla="*/ 8828 w 22865"/>
                  <a:gd name="connsiteY1" fmla="*/ 328 h 22864"/>
                  <a:gd name="connsiteX2" fmla="*/ 22478 w 22865"/>
                  <a:gd name="connsiteY2" fmla="*/ 8989 h 22864"/>
                  <a:gd name="connsiteX3" fmla="*/ 13819 w 22865"/>
                  <a:gd name="connsiteY3" fmla="*/ 22637 h 22864"/>
                  <a:gd name="connsiteX4" fmla="*/ 13791 w 22865"/>
                  <a:gd name="connsiteY4" fmla="*/ 22643 h 22864"/>
                  <a:gd name="connsiteX5" fmla="*/ 170 w 22865"/>
                  <a:gd name="connsiteY5" fmla="*/ 13975 h 2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65" h="22864">
                    <a:moveTo>
                      <a:pt x="170" y="13975"/>
                    </a:moveTo>
                    <a:cubicBezTo>
                      <a:pt x="-1211" y="7814"/>
                      <a:pt x="2675" y="1704"/>
                      <a:pt x="8828" y="328"/>
                    </a:cubicBezTo>
                    <a:cubicBezTo>
                      <a:pt x="14991" y="-1049"/>
                      <a:pt x="21106" y="2828"/>
                      <a:pt x="22478" y="8989"/>
                    </a:cubicBezTo>
                    <a:cubicBezTo>
                      <a:pt x="23859" y="15150"/>
                      <a:pt x="19982" y="21260"/>
                      <a:pt x="13819" y="22637"/>
                    </a:cubicBezTo>
                    <a:cubicBezTo>
                      <a:pt x="13810" y="22639"/>
                      <a:pt x="13800" y="22641"/>
                      <a:pt x="13791" y="22643"/>
                    </a:cubicBezTo>
                    <a:cubicBezTo>
                      <a:pt x="7637" y="24002"/>
                      <a:pt x="1542" y="20126"/>
                      <a:pt x="170" y="1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MG-任意多边形 209" hidden="1"/>
              <p:cNvSpPr/>
              <p:nvPr>
                <p:custDataLst>
                  <p:tags r:id="rId199"/>
                </p:custDataLst>
              </p:nvPr>
            </p:nvSpPr>
            <p:spPr>
              <a:xfrm>
                <a:off x="9689418" y="1416001"/>
                <a:ext cx="26295" cy="26312"/>
              </a:xfrm>
              <a:custGeom>
                <a:avLst/>
                <a:gdLst>
                  <a:gd name="connsiteX0" fmla="*/ 187 w 26295"/>
                  <a:gd name="connsiteY0" fmla="*/ 15950 h 26312"/>
                  <a:gd name="connsiteX1" fmla="*/ 10283 w 26295"/>
                  <a:gd name="connsiteY1" fmla="*/ 345 h 26312"/>
                  <a:gd name="connsiteX2" fmla="*/ 25895 w 26295"/>
                  <a:gd name="connsiteY2" fmla="*/ 10444 h 26312"/>
                  <a:gd name="connsiteX3" fmla="*/ 15807 w 26295"/>
                  <a:gd name="connsiteY3" fmla="*/ 26047 h 26312"/>
                  <a:gd name="connsiteX4" fmla="*/ 234 w 26295"/>
                  <a:gd name="connsiteY4" fmla="*/ 16152 h 26312"/>
                  <a:gd name="connsiteX5" fmla="*/ 187 w 26295"/>
                  <a:gd name="connsiteY5" fmla="*/ 15950 h 26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95" h="26312">
                    <a:moveTo>
                      <a:pt x="187" y="15950"/>
                    </a:moveTo>
                    <a:cubicBezTo>
                      <a:pt x="-1337" y="8852"/>
                      <a:pt x="3187" y="1865"/>
                      <a:pt x="10283" y="345"/>
                    </a:cubicBezTo>
                    <a:cubicBezTo>
                      <a:pt x="17389" y="-1177"/>
                      <a:pt x="24371" y="3345"/>
                      <a:pt x="25895" y="10444"/>
                    </a:cubicBezTo>
                    <a:cubicBezTo>
                      <a:pt x="27409" y="17536"/>
                      <a:pt x="22894" y="24519"/>
                      <a:pt x="15807" y="26047"/>
                    </a:cubicBezTo>
                    <a:cubicBezTo>
                      <a:pt x="8778" y="27616"/>
                      <a:pt x="1796" y="23186"/>
                      <a:pt x="234" y="16152"/>
                    </a:cubicBezTo>
                    <a:cubicBezTo>
                      <a:pt x="215" y="16085"/>
                      <a:pt x="196" y="16018"/>
                      <a:pt x="187" y="159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1" name="MG-任意多边形 210" hidden="1"/>
              <p:cNvSpPr/>
              <p:nvPr>
                <p:custDataLst>
                  <p:tags r:id="rId200"/>
                </p:custDataLst>
              </p:nvPr>
            </p:nvSpPr>
            <p:spPr>
              <a:xfrm>
                <a:off x="9927137" y="1391725"/>
                <a:ext cx="27433" cy="27437"/>
              </a:xfrm>
              <a:custGeom>
                <a:avLst/>
                <a:gdLst>
                  <a:gd name="connsiteX0" fmla="*/ 211 w 27433"/>
                  <a:gd name="connsiteY0" fmla="*/ 16700 h 27437"/>
                  <a:gd name="connsiteX1" fmla="*/ 10679 w 27433"/>
                  <a:gd name="connsiteY1" fmla="*/ 370 h 27437"/>
                  <a:gd name="connsiteX2" fmla="*/ 27005 w 27433"/>
                  <a:gd name="connsiteY2" fmla="*/ 10838 h 27437"/>
                  <a:gd name="connsiteX3" fmla="*/ 16537 w 27433"/>
                  <a:gd name="connsiteY3" fmla="*/ 27168 h 27437"/>
                  <a:gd name="connsiteX4" fmla="*/ 16499 w 27433"/>
                  <a:gd name="connsiteY4" fmla="*/ 27177 h 27437"/>
                  <a:gd name="connsiteX5" fmla="*/ 211 w 27433"/>
                  <a:gd name="connsiteY5" fmla="*/ 16700 h 2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33" h="27437">
                    <a:moveTo>
                      <a:pt x="211" y="16700"/>
                    </a:moveTo>
                    <a:cubicBezTo>
                      <a:pt x="-1408" y="9300"/>
                      <a:pt x="3278" y="1988"/>
                      <a:pt x="10679" y="370"/>
                    </a:cubicBezTo>
                    <a:cubicBezTo>
                      <a:pt x="18080" y="-1249"/>
                      <a:pt x="25395" y="3438"/>
                      <a:pt x="27005" y="10838"/>
                    </a:cubicBezTo>
                    <a:cubicBezTo>
                      <a:pt x="28624" y="18238"/>
                      <a:pt x="23938" y="25549"/>
                      <a:pt x="16537" y="27168"/>
                    </a:cubicBezTo>
                    <a:cubicBezTo>
                      <a:pt x="16527" y="27171"/>
                      <a:pt x="16508" y="27174"/>
                      <a:pt x="16499" y="27177"/>
                    </a:cubicBezTo>
                    <a:cubicBezTo>
                      <a:pt x="9108" y="28769"/>
                      <a:pt x="1830" y="24083"/>
                      <a:pt x="211" y="167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2" name="MG-任意多边形 211" hidden="1"/>
              <p:cNvSpPr/>
              <p:nvPr>
                <p:custDataLst>
                  <p:tags r:id="rId201"/>
                </p:custDataLst>
              </p:nvPr>
            </p:nvSpPr>
            <p:spPr>
              <a:xfrm>
                <a:off x="10015817" y="1408772"/>
                <a:ext cx="27629" cy="27646"/>
              </a:xfrm>
              <a:custGeom>
                <a:avLst/>
                <a:gdLst>
                  <a:gd name="connsiteX0" fmla="*/ 209 w 27629"/>
                  <a:gd name="connsiteY0" fmla="*/ 16798 h 27646"/>
                  <a:gd name="connsiteX1" fmla="*/ 10772 w 27629"/>
                  <a:gd name="connsiteY1" fmla="*/ 368 h 27646"/>
                  <a:gd name="connsiteX2" fmla="*/ 27203 w 27629"/>
                  <a:gd name="connsiteY2" fmla="*/ 10931 h 27646"/>
                  <a:gd name="connsiteX3" fmla="*/ 16640 w 27629"/>
                  <a:gd name="connsiteY3" fmla="*/ 27360 h 27646"/>
                  <a:gd name="connsiteX4" fmla="*/ 16592 w 27629"/>
                  <a:gd name="connsiteY4" fmla="*/ 27371 h 27646"/>
                  <a:gd name="connsiteX5" fmla="*/ 238 w 27629"/>
                  <a:gd name="connsiteY5" fmla="*/ 16938 h 27646"/>
                  <a:gd name="connsiteX6" fmla="*/ 209 w 27629"/>
                  <a:gd name="connsiteY6" fmla="*/ 16798 h 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9" h="27646">
                    <a:moveTo>
                      <a:pt x="209" y="16798"/>
                    </a:moveTo>
                    <a:cubicBezTo>
                      <a:pt x="-1410" y="9344"/>
                      <a:pt x="3314" y="1988"/>
                      <a:pt x="10772" y="368"/>
                    </a:cubicBezTo>
                    <a:cubicBezTo>
                      <a:pt x="18221" y="-1252"/>
                      <a:pt x="25584" y="3477"/>
                      <a:pt x="27203" y="10931"/>
                    </a:cubicBezTo>
                    <a:cubicBezTo>
                      <a:pt x="28822" y="18385"/>
                      <a:pt x="24088" y="25741"/>
                      <a:pt x="16640" y="27360"/>
                    </a:cubicBezTo>
                    <a:cubicBezTo>
                      <a:pt x="16621" y="27364"/>
                      <a:pt x="16611" y="27368"/>
                      <a:pt x="16592" y="27371"/>
                    </a:cubicBezTo>
                    <a:cubicBezTo>
                      <a:pt x="9191" y="29005"/>
                      <a:pt x="1876" y="24334"/>
                      <a:pt x="238" y="16938"/>
                    </a:cubicBezTo>
                    <a:cubicBezTo>
                      <a:pt x="228" y="16891"/>
                      <a:pt x="219" y="16844"/>
                      <a:pt x="209" y="16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3" name="MG-任意多边形 212" hidden="1"/>
              <p:cNvSpPr/>
              <p:nvPr>
                <p:custDataLst>
                  <p:tags r:id="rId202"/>
                </p:custDataLst>
              </p:nvPr>
            </p:nvSpPr>
            <p:spPr>
              <a:xfrm>
                <a:off x="10283662" y="1468015"/>
                <a:ext cx="27815" cy="27836"/>
              </a:xfrm>
              <a:custGeom>
                <a:avLst/>
                <a:gdLst>
                  <a:gd name="connsiteX0" fmla="*/ 207 w 27815"/>
                  <a:gd name="connsiteY0" fmla="*/ 16895 h 27836"/>
                  <a:gd name="connsiteX1" fmla="*/ 10865 w 27815"/>
                  <a:gd name="connsiteY1" fmla="*/ 367 h 27836"/>
                  <a:gd name="connsiteX2" fmla="*/ 27391 w 27815"/>
                  <a:gd name="connsiteY2" fmla="*/ 11023 h 27836"/>
                  <a:gd name="connsiteX3" fmla="*/ 16733 w 27815"/>
                  <a:gd name="connsiteY3" fmla="*/ 27553 h 27836"/>
                  <a:gd name="connsiteX4" fmla="*/ 16685 w 27815"/>
                  <a:gd name="connsiteY4" fmla="*/ 27563 h 27836"/>
                  <a:gd name="connsiteX5" fmla="*/ 235 w 27815"/>
                  <a:gd name="connsiteY5" fmla="*/ 17032 h 27836"/>
                  <a:gd name="connsiteX6" fmla="*/ 207 w 27815"/>
                  <a:gd name="connsiteY6" fmla="*/ 16895 h 27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15" h="27836">
                    <a:moveTo>
                      <a:pt x="207" y="16895"/>
                    </a:moveTo>
                    <a:cubicBezTo>
                      <a:pt x="-1412" y="9388"/>
                      <a:pt x="3360" y="1988"/>
                      <a:pt x="10865" y="367"/>
                    </a:cubicBezTo>
                    <a:cubicBezTo>
                      <a:pt x="18371" y="-1256"/>
                      <a:pt x="25772" y="3516"/>
                      <a:pt x="27391" y="11023"/>
                    </a:cubicBezTo>
                    <a:cubicBezTo>
                      <a:pt x="29010" y="18531"/>
                      <a:pt x="24238" y="25931"/>
                      <a:pt x="16733" y="27553"/>
                    </a:cubicBezTo>
                    <a:cubicBezTo>
                      <a:pt x="16723" y="27556"/>
                      <a:pt x="16704" y="27559"/>
                      <a:pt x="16685" y="27563"/>
                    </a:cubicBezTo>
                    <a:cubicBezTo>
                      <a:pt x="9237" y="29197"/>
                      <a:pt x="1874" y="24482"/>
                      <a:pt x="235" y="17032"/>
                    </a:cubicBezTo>
                    <a:cubicBezTo>
                      <a:pt x="226" y="16986"/>
                      <a:pt x="216" y="16941"/>
                      <a:pt x="207" y="168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4" name="MG-任意多边形 213" hidden="1"/>
              <p:cNvSpPr/>
              <p:nvPr>
                <p:custDataLst>
                  <p:tags r:id="rId203"/>
                </p:custDataLst>
              </p:nvPr>
            </p:nvSpPr>
            <p:spPr>
              <a:xfrm>
                <a:off x="10473611" y="1550996"/>
                <a:ext cx="27629" cy="27627"/>
              </a:xfrm>
              <a:custGeom>
                <a:avLst/>
                <a:gdLst>
                  <a:gd name="connsiteX0" fmla="*/ 186 w 27629"/>
                  <a:gd name="connsiteY0" fmla="*/ 16686 h 27627"/>
                  <a:gd name="connsiteX1" fmla="*/ 10883 w 27629"/>
                  <a:gd name="connsiteY1" fmla="*/ 344 h 27627"/>
                  <a:gd name="connsiteX2" fmla="*/ 27228 w 27629"/>
                  <a:gd name="connsiteY2" fmla="*/ 11041 h 27627"/>
                  <a:gd name="connsiteX3" fmla="*/ 16665 w 27629"/>
                  <a:gd name="connsiteY3" fmla="*/ 27354 h 27627"/>
                  <a:gd name="connsiteX4" fmla="*/ 215 w 27629"/>
                  <a:gd name="connsiteY4" fmla="*/ 16823 h 27627"/>
                  <a:gd name="connsiteX5" fmla="*/ 186 w 27629"/>
                  <a:gd name="connsiteY5" fmla="*/ 16686 h 2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9" h="27627">
                    <a:moveTo>
                      <a:pt x="186" y="16686"/>
                    </a:moveTo>
                    <a:cubicBezTo>
                      <a:pt x="-1376" y="9220"/>
                      <a:pt x="3416" y="1903"/>
                      <a:pt x="10883" y="344"/>
                    </a:cubicBezTo>
                    <a:cubicBezTo>
                      <a:pt x="18351" y="-1215"/>
                      <a:pt x="25666" y="3574"/>
                      <a:pt x="27228" y="11041"/>
                    </a:cubicBezTo>
                    <a:cubicBezTo>
                      <a:pt x="28771" y="18455"/>
                      <a:pt x="24066" y="25732"/>
                      <a:pt x="16665" y="27354"/>
                    </a:cubicBezTo>
                    <a:cubicBezTo>
                      <a:pt x="9216" y="28988"/>
                      <a:pt x="1854" y="24273"/>
                      <a:pt x="215" y="16823"/>
                    </a:cubicBezTo>
                    <a:cubicBezTo>
                      <a:pt x="206" y="16777"/>
                      <a:pt x="196" y="16732"/>
                      <a:pt x="186" y="166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5" name="MG-任意多边形 214" hidden="1"/>
              <p:cNvSpPr/>
              <p:nvPr>
                <p:custDataLst>
                  <p:tags r:id="rId204"/>
                </p:custDataLst>
              </p:nvPr>
            </p:nvSpPr>
            <p:spPr>
              <a:xfrm>
                <a:off x="10552748" y="1720008"/>
                <a:ext cx="26910" cy="26908"/>
              </a:xfrm>
              <a:custGeom>
                <a:avLst/>
                <a:gdLst>
                  <a:gd name="connsiteX0" fmla="*/ 202 w 26910"/>
                  <a:gd name="connsiteY0" fmla="*/ 16362 h 26908"/>
                  <a:gd name="connsiteX1" fmla="*/ 10489 w 26910"/>
                  <a:gd name="connsiteY1" fmla="*/ 360 h 26908"/>
                  <a:gd name="connsiteX2" fmla="*/ 26491 w 26910"/>
                  <a:gd name="connsiteY2" fmla="*/ 10647 h 26908"/>
                  <a:gd name="connsiteX3" fmla="*/ 16204 w 26910"/>
                  <a:gd name="connsiteY3" fmla="*/ 26649 h 26908"/>
                  <a:gd name="connsiteX4" fmla="*/ 202 w 26910"/>
                  <a:gd name="connsiteY4" fmla="*/ 16362 h 26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10" h="26908">
                    <a:moveTo>
                      <a:pt x="202" y="16362"/>
                    </a:moveTo>
                    <a:cubicBezTo>
                      <a:pt x="-1379" y="9102"/>
                      <a:pt x="3231" y="1938"/>
                      <a:pt x="10489" y="360"/>
                    </a:cubicBezTo>
                    <a:cubicBezTo>
                      <a:pt x="17747" y="-1218"/>
                      <a:pt x="24910" y="3387"/>
                      <a:pt x="26491" y="10647"/>
                    </a:cubicBezTo>
                    <a:cubicBezTo>
                      <a:pt x="28072" y="17907"/>
                      <a:pt x="23462" y="25071"/>
                      <a:pt x="16204" y="26649"/>
                    </a:cubicBezTo>
                    <a:cubicBezTo>
                      <a:pt x="8946" y="28227"/>
                      <a:pt x="1783" y="23622"/>
                      <a:pt x="202" y="163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6" name="MG-任意多边形 215" hidden="1"/>
              <p:cNvSpPr/>
              <p:nvPr>
                <p:custDataLst>
                  <p:tags r:id="rId205"/>
                </p:custDataLst>
              </p:nvPr>
            </p:nvSpPr>
            <p:spPr>
              <a:xfrm>
                <a:off x="10468763" y="2353813"/>
                <a:ext cx="18815" cy="19048"/>
              </a:xfrm>
              <a:custGeom>
                <a:avLst/>
                <a:gdLst>
                  <a:gd name="connsiteX0" fmla="*/ 272 w 18815"/>
                  <a:gd name="connsiteY0" fmla="*/ 11207 h 19048"/>
                  <a:gd name="connsiteX1" fmla="*/ 7225 w 18815"/>
                  <a:gd name="connsiteY1" fmla="*/ 254 h 19048"/>
                  <a:gd name="connsiteX2" fmla="*/ 18503 w 18815"/>
                  <a:gd name="connsiteY2" fmla="*/ 7626 h 19048"/>
                  <a:gd name="connsiteX3" fmla="*/ 11131 w 18815"/>
                  <a:gd name="connsiteY3" fmla="*/ 18894 h 19048"/>
                  <a:gd name="connsiteX4" fmla="*/ -109 w 18815"/>
                  <a:gd name="connsiteY4" fmla="*/ 11684 h 19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15" h="19048">
                    <a:moveTo>
                      <a:pt x="272" y="11207"/>
                    </a:moveTo>
                    <a:cubicBezTo>
                      <a:pt x="-642" y="6302"/>
                      <a:pt x="2396" y="1521"/>
                      <a:pt x="7225" y="254"/>
                    </a:cubicBezTo>
                    <a:cubicBezTo>
                      <a:pt x="12378" y="-823"/>
                      <a:pt x="17427" y="2473"/>
                      <a:pt x="18503" y="7626"/>
                    </a:cubicBezTo>
                    <a:cubicBezTo>
                      <a:pt x="19579" y="12770"/>
                      <a:pt x="16283" y="17818"/>
                      <a:pt x="11131" y="18894"/>
                    </a:cubicBezTo>
                    <a:cubicBezTo>
                      <a:pt x="6044" y="19961"/>
                      <a:pt x="1044" y="16751"/>
                      <a:pt x="-109" y="116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MG-任意多边形 216" hidden="1"/>
              <p:cNvSpPr/>
              <p:nvPr>
                <p:custDataLst>
                  <p:tags r:id="rId206"/>
                </p:custDataLst>
              </p:nvPr>
            </p:nvSpPr>
            <p:spPr>
              <a:xfrm>
                <a:off x="9154580" y="1543051"/>
                <a:ext cx="20769" cy="20768"/>
              </a:xfrm>
              <a:custGeom>
                <a:avLst/>
                <a:gdLst>
                  <a:gd name="connsiteX0" fmla="*/ 195 w 20769"/>
                  <a:gd name="connsiteY0" fmla="*/ 12916 h 20768"/>
                  <a:gd name="connsiteX1" fmla="*/ 7796 w 20769"/>
                  <a:gd name="connsiteY1" fmla="*/ 353 h 20768"/>
                  <a:gd name="connsiteX2" fmla="*/ 20360 w 20769"/>
                  <a:gd name="connsiteY2" fmla="*/ 7953 h 20768"/>
                  <a:gd name="connsiteX3" fmla="*/ 20483 w 20769"/>
                  <a:gd name="connsiteY3" fmla="*/ 8534 h 20768"/>
                  <a:gd name="connsiteX4" fmla="*/ 12178 w 20769"/>
                  <a:gd name="connsiteY4" fmla="*/ 20642 h 20768"/>
                  <a:gd name="connsiteX5" fmla="*/ 195 w 20769"/>
                  <a:gd name="connsiteY5" fmla="*/ 12916 h 2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69" h="20768">
                    <a:moveTo>
                      <a:pt x="195" y="12916"/>
                    </a:moveTo>
                    <a:cubicBezTo>
                      <a:pt x="-1177" y="7349"/>
                      <a:pt x="2224" y="1724"/>
                      <a:pt x="7796" y="353"/>
                    </a:cubicBezTo>
                    <a:cubicBezTo>
                      <a:pt x="13359" y="-1017"/>
                      <a:pt x="18988" y="2385"/>
                      <a:pt x="20360" y="7953"/>
                    </a:cubicBezTo>
                    <a:cubicBezTo>
                      <a:pt x="20407" y="8146"/>
                      <a:pt x="20445" y="8339"/>
                      <a:pt x="20483" y="8534"/>
                    </a:cubicBezTo>
                    <a:cubicBezTo>
                      <a:pt x="21531" y="14171"/>
                      <a:pt x="17816" y="19592"/>
                      <a:pt x="12178" y="20642"/>
                    </a:cubicBezTo>
                    <a:cubicBezTo>
                      <a:pt x="6767" y="21648"/>
                      <a:pt x="1510" y="18259"/>
                      <a:pt x="195" y="12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MG-任意多边形 217" hidden="1"/>
              <p:cNvSpPr/>
              <p:nvPr>
                <p:custDataLst>
                  <p:tags r:id="rId207"/>
                </p:custDataLst>
              </p:nvPr>
            </p:nvSpPr>
            <p:spPr>
              <a:xfrm>
                <a:off x="9217033" y="1536340"/>
                <a:ext cx="21340" cy="21322"/>
              </a:xfrm>
              <a:custGeom>
                <a:avLst/>
                <a:gdLst>
                  <a:gd name="connsiteX0" fmla="*/ 132 w 21340"/>
                  <a:gd name="connsiteY0" fmla="*/ 12959 h 21322"/>
                  <a:gd name="connsiteX1" fmla="*/ 8323 w 21340"/>
                  <a:gd name="connsiteY1" fmla="*/ 290 h 21322"/>
                  <a:gd name="connsiteX2" fmla="*/ 20991 w 21340"/>
                  <a:gd name="connsiteY2" fmla="*/ 8481 h 21322"/>
                  <a:gd name="connsiteX3" fmla="*/ 12800 w 21340"/>
                  <a:gd name="connsiteY3" fmla="*/ 21151 h 21322"/>
                  <a:gd name="connsiteX4" fmla="*/ 12800 w 21340"/>
                  <a:gd name="connsiteY4" fmla="*/ 21151 h 21322"/>
                  <a:gd name="connsiteX5" fmla="*/ 132 w 21340"/>
                  <a:gd name="connsiteY5" fmla="*/ 12959 h 2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40" h="21322">
                    <a:moveTo>
                      <a:pt x="132" y="12959"/>
                    </a:moveTo>
                    <a:cubicBezTo>
                      <a:pt x="-1107" y="7199"/>
                      <a:pt x="2561" y="1526"/>
                      <a:pt x="8323" y="290"/>
                    </a:cubicBezTo>
                    <a:cubicBezTo>
                      <a:pt x="14086" y="-947"/>
                      <a:pt x="19753" y="2721"/>
                      <a:pt x="20991" y="8481"/>
                    </a:cubicBezTo>
                    <a:cubicBezTo>
                      <a:pt x="22230" y="14241"/>
                      <a:pt x="18562" y="19913"/>
                      <a:pt x="12800" y="21151"/>
                    </a:cubicBezTo>
                    <a:cubicBezTo>
                      <a:pt x="12800" y="21151"/>
                      <a:pt x="12800" y="21151"/>
                      <a:pt x="12800" y="21151"/>
                    </a:cubicBezTo>
                    <a:cubicBezTo>
                      <a:pt x="7047" y="22332"/>
                      <a:pt x="1418" y="18688"/>
                      <a:pt x="132" y="12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MG-任意多边形 218" hidden="1"/>
              <p:cNvSpPr/>
              <p:nvPr>
                <p:custDataLst>
                  <p:tags r:id="rId208"/>
                </p:custDataLst>
              </p:nvPr>
            </p:nvSpPr>
            <p:spPr>
              <a:xfrm>
                <a:off x="9345897" y="1481206"/>
                <a:ext cx="21911" cy="21911"/>
              </a:xfrm>
              <a:custGeom>
                <a:avLst/>
                <a:gdLst>
                  <a:gd name="connsiteX0" fmla="*/ 140 w 21911"/>
                  <a:gd name="connsiteY0" fmla="*/ 13324 h 21911"/>
                  <a:gd name="connsiteX1" fmla="*/ 8532 w 21911"/>
                  <a:gd name="connsiteY1" fmla="*/ 300 h 21911"/>
                  <a:gd name="connsiteX2" fmla="*/ 21553 w 21911"/>
                  <a:gd name="connsiteY2" fmla="*/ 8688 h 21911"/>
                  <a:gd name="connsiteX3" fmla="*/ 13190 w 21911"/>
                  <a:gd name="connsiteY3" fmla="*/ 21706 h 21911"/>
                  <a:gd name="connsiteX4" fmla="*/ 150 w 21911"/>
                  <a:gd name="connsiteY4" fmla="*/ 13350 h 21911"/>
                  <a:gd name="connsiteX5" fmla="*/ 140 w 21911"/>
                  <a:gd name="connsiteY5" fmla="*/ 13324 h 2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1" h="21911">
                    <a:moveTo>
                      <a:pt x="140" y="13324"/>
                    </a:moveTo>
                    <a:cubicBezTo>
                      <a:pt x="-1136" y="7412"/>
                      <a:pt x="2617" y="1581"/>
                      <a:pt x="8532" y="300"/>
                    </a:cubicBezTo>
                    <a:cubicBezTo>
                      <a:pt x="14437" y="-980"/>
                      <a:pt x="20267" y="2775"/>
                      <a:pt x="21553" y="8688"/>
                    </a:cubicBezTo>
                    <a:cubicBezTo>
                      <a:pt x="22829" y="14591"/>
                      <a:pt x="19086" y="20413"/>
                      <a:pt x="13190" y="21706"/>
                    </a:cubicBezTo>
                    <a:cubicBezTo>
                      <a:pt x="7284" y="23000"/>
                      <a:pt x="1436" y="19259"/>
                      <a:pt x="150" y="13350"/>
                    </a:cubicBezTo>
                    <a:cubicBezTo>
                      <a:pt x="140" y="13341"/>
                      <a:pt x="140" y="13332"/>
                      <a:pt x="140" y="133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MG-任意多边形 219" hidden="1"/>
              <p:cNvSpPr/>
              <p:nvPr>
                <p:custDataLst>
                  <p:tags r:id="rId209"/>
                </p:custDataLst>
              </p:nvPr>
            </p:nvSpPr>
            <p:spPr>
              <a:xfrm>
                <a:off x="9452054" y="1082496"/>
                <a:ext cx="26917" cy="26916"/>
              </a:xfrm>
              <a:custGeom>
                <a:avLst/>
                <a:gdLst>
                  <a:gd name="connsiteX0" fmla="*/ 187 w 26917"/>
                  <a:gd name="connsiteY0" fmla="*/ 16366 h 26916"/>
                  <a:gd name="connsiteX1" fmla="*/ 10474 w 26917"/>
                  <a:gd name="connsiteY1" fmla="*/ 364 h 26916"/>
                  <a:gd name="connsiteX2" fmla="*/ 26466 w 26917"/>
                  <a:gd name="connsiteY2" fmla="*/ 10609 h 26916"/>
                  <a:gd name="connsiteX3" fmla="*/ 26476 w 26917"/>
                  <a:gd name="connsiteY3" fmla="*/ 10651 h 26916"/>
                  <a:gd name="connsiteX4" fmla="*/ 16417 w 26917"/>
                  <a:gd name="connsiteY4" fmla="*/ 26603 h 26916"/>
                  <a:gd name="connsiteX5" fmla="*/ 16189 w 26917"/>
                  <a:gd name="connsiteY5" fmla="*/ 26653 h 26916"/>
                  <a:gd name="connsiteX6" fmla="*/ 196 w 26917"/>
                  <a:gd name="connsiteY6" fmla="*/ 16408 h 26916"/>
                  <a:gd name="connsiteX7" fmla="*/ 187 w 26917"/>
                  <a:gd name="connsiteY7" fmla="*/ 16366 h 2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17" h="26916">
                    <a:moveTo>
                      <a:pt x="187" y="16366"/>
                    </a:moveTo>
                    <a:cubicBezTo>
                      <a:pt x="-1347" y="9114"/>
                      <a:pt x="3235" y="1978"/>
                      <a:pt x="10474" y="364"/>
                    </a:cubicBezTo>
                    <a:cubicBezTo>
                      <a:pt x="17722" y="-1223"/>
                      <a:pt x="24876" y="3364"/>
                      <a:pt x="26466" y="10609"/>
                    </a:cubicBezTo>
                    <a:cubicBezTo>
                      <a:pt x="26466" y="10623"/>
                      <a:pt x="26476" y="10637"/>
                      <a:pt x="26476" y="10651"/>
                    </a:cubicBezTo>
                    <a:cubicBezTo>
                      <a:pt x="28105" y="17834"/>
                      <a:pt x="23599" y="24976"/>
                      <a:pt x="16417" y="26603"/>
                    </a:cubicBezTo>
                    <a:cubicBezTo>
                      <a:pt x="16341" y="26620"/>
                      <a:pt x="16265" y="26637"/>
                      <a:pt x="16189" y="26653"/>
                    </a:cubicBezTo>
                    <a:cubicBezTo>
                      <a:pt x="8940" y="28240"/>
                      <a:pt x="1787" y="23653"/>
                      <a:pt x="196" y="16408"/>
                    </a:cubicBezTo>
                    <a:cubicBezTo>
                      <a:pt x="196" y="16394"/>
                      <a:pt x="187" y="16380"/>
                      <a:pt x="187" y="163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1" name="MG-任意多边形 220" hidden="1"/>
              <p:cNvSpPr/>
              <p:nvPr>
                <p:custDataLst>
                  <p:tags r:id="rId210"/>
                </p:custDataLst>
              </p:nvPr>
            </p:nvSpPr>
            <p:spPr>
              <a:xfrm>
                <a:off x="9625906" y="1548272"/>
                <a:ext cx="23247" cy="23246"/>
              </a:xfrm>
              <a:custGeom>
                <a:avLst/>
                <a:gdLst>
                  <a:gd name="connsiteX0" fmla="*/ 166 w 23247"/>
                  <a:gd name="connsiteY0" fmla="*/ 14171 h 23246"/>
                  <a:gd name="connsiteX1" fmla="*/ 9015 w 23247"/>
                  <a:gd name="connsiteY1" fmla="*/ 324 h 23246"/>
                  <a:gd name="connsiteX2" fmla="*/ 22864 w 23247"/>
                  <a:gd name="connsiteY2" fmla="*/ 9175 h 23246"/>
                  <a:gd name="connsiteX3" fmla="*/ 14015 w 23247"/>
                  <a:gd name="connsiteY3" fmla="*/ 23022 h 23246"/>
                  <a:gd name="connsiteX4" fmla="*/ 13977 w 23247"/>
                  <a:gd name="connsiteY4" fmla="*/ 23030 h 23246"/>
                  <a:gd name="connsiteX5" fmla="*/ 166 w 23247"/>
                  <a:gd name="connsiteY5" fmla="*/ 14171 h 2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47" h="23246">
                    <a:moveTo>
                      <a:pt x="166" y="14171"/>
                    </a:moveTo>
                    <a:cubicBezTo>
                      <a:pt x="-1215" y="7904"/>
                      <a:pt x="2747" y="1704"/>
                      <a:pt x="9015" y="324"/>
                    </a:cubicBezTo>
                    <a:cubicBezTo>
                      <a:pt x="15282" y="-1055"/>
                      <a:pt x="21483" y="2907"/>
                      <a:pt x="22864" y="9175"/>
                    </a:cubicBezTo>
                    <a:cubicBezTo>
                      <a:pt x="24245" y="15442"/>
                      <a:pt x="20283" y="21642"/>
                      <a:pt x="14015" y="23022"/>
                    </a:cubicBezTo>
                    <a:cubicBezTo>
                      <a:pt x="14006" y="23025"/>
                      <a:pt x="13987" y="23027"/>
                      <a:pt x="13977" y="23030"/>
                    </a:cubicBezTo>
                    <a:cubicBezTo>
                      <a:pt x="7719" y="24387"/>
                      <a:pt x="1547" y="20426"/>
                      <a:pt x="166" y="14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MG-任意多边形 221" hidden="1"/>
              <p:cNvSpPr/>
              <p:nvPr>
                <p:custDataLst>
                  <p:tags r:id="rId211"/>
                </p:custDataLst>
              </p:nvPr>
            </p:nvSpPr>
            <p:spPr>
              <a:xfrm>
                <a:off x="9759655" y="1000067"/>
                <a:ext cx="29379" cy="29374"/>
              </a:xfrm>
              <a:custGeom>
                <a:avLst/>
                <a:gdLst>
                  <a:gd name="connsiteX0" fmla="*/ 244 w 29379"/>
                  <a:gd name="connsiteY0" fmla="*/ 17832 h 29374"/>
                  <a:gd name="connsiteX1" fmla="*/ 11302 w 29379"/>
                  <a:gd name="connsiteY1" fmla="*/ 440 h 29374"/>
                  <a:gd name="connsiteX2" fmla="*/ 11483 w 29379"/>
                  <a:gd name="connsiteY2" fmla="*/ 401 h 29374"/>
                  <a:gd name="connsiteX3" fmla="*/ 28876 w 29379"/>
                  <a:gd name="connsiteY3" fmla="*/ 11460 h 29374"/>
                  <a:gd name="connsiteX4" fmla="*/ 28914 w 29379"/>
                  <a:gd name="connsiteY4" fmla="*/ 11641 h 29374"/>
                  <a:gd name="connsiteX5" fmla="*/ 17874 w 29379"/>
                  <a:gd name="connsiteY5" fmla="*/ 29047 h 29374"/>
                  <a:gd name="connsiteX6" fmla="*/ 17770 w 29379"/>
                  <a:gd name="connsiteY6" fmla="*/ 29072 h 29374"/>
                  <a:gd name="connsiteX7" fmla="*/ 263 w 29379"/>
                  <a:gd name="connsiteY7" fmla="*/ 17937 h 29374"/>
                  <a:gd name="connsiteX8" fmla="*/ 244 w 29379"/>
                  <a:gd name="connsiteY8" fmla="*/ 17832 h 29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379" h="29374">
                    <a:moveTo>
                      <a:pt x="244" y="17832"/>
                    </a:moveTo>
                    <a:cubicBezTo>
                      <a:pt x="-1509" y="9976"/>
                      <a:pt x="3444" y="2189"/>
                      <a:pt x="11302" y="440"/>
                    </a:cubicBezTo>
                    <a:cubicBezTo>
                      <a:pt x="11359" y="427"/>
                      <a:pt x="11426" y="414"/>
                      <a:pt x="11483" y="401"/>
                    </a:cubicBezTo>
                    <a:cubicBezTo>
                      <a:pt x="19341" y="-1347"/>
                      <a:pt x="27123" y="3604"/>
                      <a:pt x="28876" y="11460"/>
                    </a:cubicBezTo>
                    <a:cubicBezTo>
                      <a:pt x="28885" y="11520"/>
                      <a:pt x="28905" y="11580"/>
                      <a:pt x="28914" y="11641"/>
                    </a:cubicBezTo>
                    <a:cubicBezTo>
                      <a:pt x="30676" y="19495"/>
                      <a:pt x="25733" y="27288"/>
                      <a:pt x="17874" y="29047"/>
                    </a:cubicBezTo>
                    <a:cubicBezTo>
                      <a:pt x="17846" y="29056"/>
                      <a:pt x="17808" y="29064"/>
                      <a:pt x="17770" y="29072"/>
                    </a:cubicBezTo>
                    <a:cubicBezTo>
                      <a:pt x="9864" y="30830"/>
                      <a:pt x="2025" y="25845"/>
                      <a:pt x="263" y="17937"/>
                    </a:cubicBezTo>
                    <a:cubicBezTo>
                      <a:pt x="263" y="17902"/>
                      <a:pt x="253" y="17867"/>
                      <a:pt x="244" y="178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MG-任意多边形 222" hidden="1"/>
              <p:cNvSpPr/>
              <p:nvPr>
                <p:custDataLst>
                  <p:tags r:id="rId212"/>
                </p:custDataLst>
              </p:nvPr>
            </p:nvSpPr>
            <p:spPr>
              <a:xfrm>
                <a:off x="10000552" y="1091983"/>
                <a:ext cx="28774" cy="28771"/>
              </a:xfrm>
              <a:custGeom>
                <a:avLst/>
                <a:gdLst>
                  <a:gd name="connsiteX0" fmla="*/ 234 w 28774"/>
                  <a:gd name="connsiteY0" fmla="*/ 17547 h 28771"/>
                  <a:gd name="connsiteX1" fmla="*/ 11169 w 28774"/>
                  <a:gd name="connsiteY1" fmla="*/ 394 h 28771"/>
                  <a:gd name="connsiteX2" fmla="*/ 28323 w 28774"/>
                  <a:gd name="connsiteY2" fmla="*/ 11325 h 28771"/>
                  <a:gd name="connsiteX3" fmla="*/ 17389 w 28774"/>
                  <a:gd name="connsiteY3" fmla="*/ 28478 h 28771"/>
                  <a:gd name="connsiteX4" fmla="*/ 17284 w 28774"/>
                  <a:gd name="connsiteY4" fmla="*/ 28501 h 28771"/>
                  <a:gd name="connsiteX5" fmla="*/ 234 w 28774"/>
                  <a:gd name="connsiteY5" fmla="*/ 17547 h 2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774" h="28771">
                    <a:moveTo>
                      <a:pt x="234" y="17547"/>
                    </a:moveTo>
                    <a:cubicBezTo>
                      <a:pt x="-1481" y="9792"/>
                      <a:pt x="3406" y="2112"/>
                      <a:pt x="11169" y="394"/>
                    </a:cubicBezTo>
                    <a:cubicBezTo>
                      <a:pt x="18922" y="-1325"/>
                      <a:pt x="26599" y="3569"/>
                      <a:pt x="28323" y="11325"/>
                    </a:cubicBezTo>
                    <a:cubicBezTo>
                      <a:pt x="30038" y="19080"/>
                      <a:pt x="25142" y="26760"/>
                      <a:pt x="17389" y="28478"/>
                    </a:cubicBezTo>
                    <a:cubicBezTo>
                      <a:pt x="17350" y="28486"/>
                      <a:pt x="17322" y="28493"/>
                      <a:pt x="17284" y="28501"/>
                    </a:cubicBezTo>
                    <a:cubicBezTo>
                      <a:pt x="9559" y="30153"/>
                      <a:pt x="1939" y="25262"/>
                      <a:pt x="234" y="175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MG-任意多边形 223" hidden="1"/>
              <p:cNvSpPr/>
              <p:nvPr>
                <p:custDataLst>
                  <p:tags r:id="rId213"/>
                </p:custDataLst>
              </p:nvPr>
            </p:nvSpPr>
            <p:spPr>
              <a:xfrm>
                <a:off x="10164209" y="1228760"/>
                <a:ext cx="28578" cy="28599"/>
              </a:xfrm>
              <a:custGeom>
                <a:avLst/>
                <a:gdLst>
                  <a:gd name="connsiteX0" fmla="*/ 216 w 28578"/>
                  <a:gd name="connsiteY0" fmla="*/ 17358 h 28599"/>
                  <a:gd name="connsiteX1" fmla="*/ 11161 w 28578"/>
                  <a:gd name="connsiteY1" fmla="*/ 375 h 28599"/>
                  <a:gd name="connsiteX2" fmla="*/ 28144 w 28578"/>
                  <a:gd name="connsiteY2" fmla="*/ 11323 h 28599"/>
                  <a:gd name="connsiteX3" fmla="*/ 17199 w 28578"/>
                  <a:gd name="connsiteY3" fmla="*/ 28306 h 28599"/>
                  <a:gd name="connsiteX4" fmla="*/ 17171 w 28578"/>
                  <a:gd name="connsiteY4" fmla="*/ 28312 h 28599"/>
                  <a:gd name="connsiteX5" fmla="*/ 255 w 28578"/>
                  <a:gd name="connsiteY5" fmla="*/ 17516 h 28599"/>
                  <a:gd name="connsiteX6" fmla="*/ 216 w 28578"/>
                  <a:gd name="connsiteY6" fmla="*/ 17358 h 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8" h="28599">
                    <a:moveTo>
                      <a:pt x="216" y="17358"/>
                    </a:moveTo>
                    <a:cubicBezTo>
                      <a:pt x="-1451" y="9646"/>
                      <a:pt x="3455" y="2042"/>
                      <a:pt x="11161" y="375"/>
                    </a:cubicBezTo>
                    <a:cubicBezTo>
                      <a:pt x="18876" y="-1291"/>
                      <a:pt x="26477" y="3611"/>
                      <a:pt x="28144" y="11323"/>
                    </a:cubicBezTo>
                    <a:cubicBezTo>
                      <a:pt x="29811" y="19036"/>
                      <a:pt x="24915" y="26639"/>
                      <a:pt x="17199" y="28306"/>
                    </a:cubicBezTo>
                    <a:cubicBezTo>
                      <a:pt x="17190" y="28308"/>
                      <a:pt x="17181" y="28310"/>
                      <a:pt x="17171" y="28312"/>
                    </a:cubicBezTo>
                    <a:cubicBezTo>
                      <a:pt x="9513" y="30004"/>
                      <a:pt x="1940" y="25171"/>
                      <a:pt x="255" y="17516"/>
                    </a:cubicBezTo>
                    <a:cubicBezTo>
                      <a:pt x="235" y="17464"/>
                      <a:pt x="226" y="17411"/>
                      <a:pt x="216" y="17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5" name="MG-任意多边形 224" hidden="1"/>
              <p:cNvSpPr/>
              <p:nvPr>
                <p:custDataLst>
                  <p:tags r:id="rId214"/>
                </p:custDataLst>
              </p:nvPr>
            </p:nvSpPr>
            <p:spPr>
              <a:xfrm>
                <a:off x="10361454" y="1243525"/>
                <a:ext cx="28774" cy="28771"/>
              </a:xfrm>
              <a:custGeom>
                <a:avLst/>
                <a:gdLst>
                  <a:gd name="connsiteX0" fmla="*/ 234 w 28774"/>
                  <a:gd name="connsiteY0" fmla="*/ 17547 h 28771"/>
                  <a:gd name="connsiteX1" fmla="*/ 11169 w 28774"/>
                  <a:gd name="connsiteY1" fmla="*/ 394 h 28771"/>
                  <a:gd name="connsiteX2" fmla="*/ 28323 w 28774"/>
                  <a:gd name="connsiteY2" fmla="*/ 11325 h 28771"/>
                  <a:gd name="connsiteX3" fmla="*/ 17388 w 28774"/>
                  <a:gd name="connsiteY3" fmla="*/ 28478 h 28771"/>
                  <a:gd name="connsiteX4" fmla="*/ 17284 w 28774"/>
                  <a:gd name="connsiteY4" fmla="*/ 28501 h 28771"/>
                  <a:gd name="connsiteX5" fmla="*/ 234 w 28774"/>
                  <a:gd name="connsiteY5" fmla="*/ 17547 h 2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774" h="28771">
                    <a:moveTo>
                      <a:pt x="234" y="17547"/>
                    </a:moveTo>
                    <a:cubicBezTo>
                      <a:pt x="-1481" y="9792"/>
                      <a:pt x="3406" y="2112"/>
                      <a:pt x="11169" y="394"/>
                    </a:cubicBezTo>
                    <a:cubicBezTo>
                      <a:pt x="18922" y="-1325"/>
                      <a:pt x="26599" y="3570"/>
                      <a:pt x="28323" y="11325"/>
                    </a:cubicBezTo>
                    <a:cubicBezTo>
                      <a:pt x="30037" y="19081"/>
                      <a:pt x="25142" y="26760"/>
                      <a:pt x="17388" y="28478"/>
                    </a:cubicBezTo>
                    <a:cubicBezTo>
                      <a:pt x="17350" y="28486"/>
                      <a:pt x="17322" y="28493"/>
                      <a:pt x="17284" y="28501"/>
                    </a:cubicBezTo>
                    <a:cubicBezTo>
                      <a:pt x="9559" y="30154"/>
                      <a:pt x="1939" y="25262"/>
                      <a:pt x="234" y="175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MG-任意多边形 225" hidden="1"/>
              <p:cNvSpPr/>
              <p:nvPr>
                <p:custDataLst>
                  <p:tags r:id="rId215"/>
                </p:custDataLst>
              </p:nvPr>
            </p:nvSpPr>
            <p:spPr>
              <a:xfrm>
                <a:off x="10534752" y="1420515"/>
                <a:ext cx="28194" cy="28200"/>
              </a:xfrm>
              <a:custGeom>
                <a:avLst/>
                <a:gdLst>
                  <a:gd name="connsiteX0" fmla="*/ 196 w 28194"/>
                  <a:gd name="connsiteY0" fmla="*/ 17056 h 28200"/>
                  <a:gd name="connsiteX1" fmla="*/ 11083 w 28194"/>
                  <a:gd name="connsiteY1" fmla="*/ 356 h 28200"/>
                  <a:gd name="connsiteX2" fmla="*/ 27780 w 28194"/>
                  <a:gd name="connsiteY2" fmla="*/ 11244 h 28200"/>
                  <a:gd name="connsiteX3" fmla="*/ 17436 w 28194"/>
                  <a:gd name="connsiteY3" fmla="*/ 27819 h 28200"/>
                  <a:gd name="connsiteX4" fmla="*/ 319 w 28194"/>
                  <a:gd name="connsiteY4" fmla="*/ 17596 h 28200"/>
                  <a:gd name="connsiteX5" fmla="*/ 196 w 28194"/>
                  <a:gd name="connsiteY5" fmla="*/ 17056 h 2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194" h="28200">
                    <a:moveTo>
                      <a:pt x="196" y="17056"/>
                    </a:moveTo>
                    <a:cubicBezTo>
                      <a:pt x="-1405" y="9438"/>
                      <a:pt x="3463" y="1961"/>
                      <a:pt x="11083" y="356"/>
                    </a:cubicBezTo>
                    <a:cubicBezTo>
                      <a:pt x="18703" y="-1249"/>
                      <a:pt x="26180" y="3626"/>
                      <a:pt x="27780" y="11244"/>
                    </a:cubicBezTo>
                    <a:cubicBezTo>
                      <a:pt x="29342" y="18651"/>
                      <a:pt x="24780" y="25968"/>
                      <a:pt x="17436" y="27819"/>
                    </a:cubicBezTo>
                    <a:cubicBezTo>
                      <a:pt x="9882" y="29722"/>
                      <a:pt x="2225" y="25145"/>
                      <a:pt x="319" y="17596"/>
                    </a:cubicBezTo>
                    <a:cubicBezTo>
                      <a:pt x="272" y="17417"/>
                      <a:pt x="234" y="17237"/>
                      <a:pt x="196" y="17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7" name="MG-任意多边形 226" hidden="1"/>
              <p:cNvSpPr/>
              <p:nvPr>
                <p:custDataLst>
                  <p:tags r:id="rId216"/>
                </p:custDataLst>
              </p:nvPr>
            </p:nvSpPr>
            <p:spPr>
              <a:xfrm>
                <a:off x="10649199" y="1466701"/>
                <a:ext cx="28325" cy="28637"/>
              </a:xfrm>
              <a:custGeom>
                <a:avLst/>
                <a:gdLst>
                  <a:gd name="connsiteX0" fmla="*/ 239 w 28325"/>
                  <a:gd name="connsiteY0" fmla="*/ 17256 h 28637"/>
                  <a:gd name="connsiteX1" fmla="*/ 10907 w 28325"/>
                  <a:gd name="connsiteY1" fmla="*/ 397 h 28637"/>
                  <a:gd name="connsiteX2" fmla="*/ 27767 w 28325"/>
                  <a:gd name="connsiteY2" fmla="*/ 11065 h 28637"/>
                  <a:gd name="connsiteX3" fmla="*/ 17642 w 28325"/>
                  <a:gd name="connsiteY3" fmla="*/ 28238 h 28637"/>
                  <a:gd name="connsiteX4" fmla="*/ 468 w 28325"/>
                  <a:gd name="connsiteY4" fmla="*/ 18111 h 28637"/>
                  <a:gd name="connsiteX5" fmla="*/ 239 w 28325"/>
                  <a:gd name="connsiteY5" fmla="*/ 17066 h 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25" h="28637">
                    <a:moveTo>
                      <a:pt x="239" y="17256"/>
                    </a:moveTo>
                    <a:cubicBezTo>
                      <a:pt x="-1475" y="9655"/>
                      <a:pt x="3307" y="2107"/>
                      <a:pt x="10907" y="397"/>
                    </a:cubicBezTo>
                    <a:cubicBezTo>
                      <a:pt x="18508" y="-1313"/>
                      <a:pt x="26062" y="3464"/>
                      <a:pt x="27767" y="11065"/>
                    </a:cubicBezTo>
                    <a:cubicBezTo>
                      <a:pt x="29710" y="18604"/>
                      <a:pt x="25176" y="26292"/>
                      <a:pt x="17642" y="28238"/>
                    </a:cubicBezTo>
                    <a:cubicBezTo>
                      <a:pt x="10098" y="30183"/>
                      <a:pt x="2411" y="25649"/>
                      <a:pt x="468" y="18111"/>
                    </a:cubicBezTo>
                    <a:cubicBezTo>
                      <a:pt x="383" y="17765"/>
                      <a:pt x="306" y="17416"/>
                      <a:pt x="239" y="170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8" name="MG-任意多边形 227" hidden="1"/>
              <p:cNvSpPr/>
              <p:nvPr>
                <p:custDataLst>
                  <p:tags r:id="rId217"/>
                </p:custDataLst>
              </p:nvPr>
            </p:nvSpPr>
            <p:spPr>
              <a:xfrm>
                <a:off x="9184647" y="1487702"/>
                <a:ext cx="20388" cy="20387"/>
              </a:xfrm>
              <a:custGeom>
                <a:avLst/>
                <a:gdLst>
                  <a:gd name="connsiteX0" fmla="*/ 227 w 20388"/>
                  <a:gd name="connsiteY0" fmla="*/ 12829 h 20387"/>
                  <a:gd name="connsiteX1" fmla="*/ 7504 w 20388"/>
                  <a:gd name="connsiteY1" fmla="*/ 386 h 20387"/>
                  <a:gd name="connsiteX2" fmla="*/ 19944 w 20388"/>
                  <a:gd name="connsiteY2" fmla="*/ 7660 h 20387"/>
                  <a:gd name="connsiteX3" fmla="*/ 20135 w 20388"/>
                  <a:gd name="connsiteY3" fmla="*/ 8543 h 20387"/>
                  <a:gd name="connsiteX4" fmla="*/ 11791 w 20388"/>
                  <a:gd name="connsiteY4" fmla="*/ 20293 h 20387"/>
                  <a:gd name="connsiteX5" fmla="*/ 227 w 20388"/>
                  <a:gd name="connsiteY5" fmla="*/ 12829 h 2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88" h="20387">
                    <a:moveTo>
                      <a:pt x="227" y="12829"/>
                    </a:moveTo>
                    <a:cubicBezTo>
                      <a:pt x="-1202" y="7385"/>
                      <a:pt x="2056" y="1814"/>
                      <a:pt x="7504" y="386"/>
                    </a:cubicBezTo>
                    <a:cubicBezTo>
                      <a:pt x="12943" y="-1042"/>
                      <a:pt x="18515" y="2215"/>
                      <a:pt x="19944" y="7660"/>
                    </a:cubicBezTo>
                    <a:cubicBezTo>
                      <a:pt x="20020" y="7952"/>
                      <a:pt x="20087" y="8246"/>
                      <a:pt x="20135" y="8543"/>
                    </a:cubicBezTo>
                    <a:cubicBezTo>
                      <a:pt x="21078" y="14093"/>
                      <a:pt x="17334" y="19354"/>
                      <a:pt x="11791" y="20293"/>
                    </a:cubicBezTo>
                    <a:cubicBezTo>
                      <a:pt x="6580" y="21174"/>
                      <a:pt x="1570" y="17936"/>
                      <a:pt x="227" y="128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9" name="MG-任意多边形 228" hidden="1"/>
              <p:cNvSpPr/>
              <p:nvPr>
                <p:custDataLst>
                  <p:tags r:id="rId218"/>
                </p:custDataLst>
              </p:nvPr>
            </p:nvSpPr>
            <p:spPr>
              <a:xfrm>
                <a:off x="9290868" y="1471587"/>
                <a:ext cx="20944" cy="20959"/>
              </a:xfrm>
              <a:custGeom>
                <a:avLst/>
                <a:gdLst>
                  <a:gd name="connsiteX0" fmla="*/ 115 w 20944"/>
                  <a:gd name="connsiteY0" fmla="*/ 12751 h 20959"/>
                  <a:gd name="connsiteX1" fmla="*/ 8211 w 20944"/>
                  <a:gd name="connsiteY1" fmla="*/ 274 h 20959"/>
                  <a:gd name="connsiteX2" fmla="*/ 20613 w 20944"/>
                  <a:gd name="connsiteY2" fmla="*/ 8387 h 20959"/>
                  <a:gd name="connsiteX3" fmla="*/ 12498 w 20944"/>
                  <a:gd name="connsiteY3" fmla="*/ 20786 h 20959"/>
                  <a:gd name="connsiteX4" fmla="*/ 115 w 20944"/>
                  <a:gd name="connsiteY4" fmla="*/ 12751 h 2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44" h="20959">
                    <a:moveTo>
                      <a:pt x="115" y="12751"/>
                    </a:moveTo>
                    <a:cubicBezTo>
                      <a:pt x="-1066" y="7077"/>
                      <a:pt x="2544" y="1510"/>
                      <a:pt x="8211" y="274"/>
                    </a:cubicBezTo>
                    <a:cubicBezTo>
                      <a:pt x="13879" y="-910"/>
                      <a:pt x="19422" y="2723"/>
                      <a:pt x="20613" y="8387"/>
                    </a:cubicBezTo>
                    <a:cubicBezTo>
                      <a:pt x="21794" y="14051"/>
                      <a:pt x="18165" y="19602"/>
                      <a:pt x="12498" y="20786"/>
                    </a:cubicBezTo>
                    <a:cubicBezTo>
                      <a:pt x="6868" y="21963"/>
                      <a:pt x="1334" y="18376"/>
                      <a:pt x="115" y="127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0" name="MG-任意多边形 229" hidden="1"/>
              <p:cNvSpPr/>
              <p:nvPr>
                <p:custDataLst>
                  <p:tags r:id="rId219"/>
                </p:custDataLst>
              </p:nvPr>
            </p:nvSpPr>
            <p:spPr>
              <a:xfrm>
                <a:off x="9405534" y="1299141"/>
                <a:ext cx="22279" cy="22293"/>
              </a:xfrm>
              <a:custGeom>
                <a:avLst/>
                <a:gdLst>
                  <a:gd name="connsiteX0" fmla="*/ 130 w 22279"/>
                  <a:gd name="connsiteY0" fmla="*/ 13557 h 22293"/>
                  <a:gd name="connsiteX1" fmla="*/ 8607 w 22279"/>
                  <a:gd name="connsiteY1" fmla="*/ 317 h 22293"/>
                  <a:gd name="connsiteX2" fmla="*/ 21904 w 22279"/>
                  <a:gd name="connsiteY2" fmla="*/ 8783 h 22293"/>
                  <a:gd name="connsiteX3" fmla="*/ 13436 w 22279"/>
                  <a:gd name="connsiteY3" fmla="*/ 22076 h 22293"/>
                  <a:gd name="connsiteX4" fmla="*/ 139 w 22279"/>
                  <a:gd name="connsiteY4" fmla="*/ 13611 h 22293"/>
                  <a:gd name="connsiteX5" fmla="*/ 130 w 22279"/>
                  <a:gd name="connsiteY5" fmla="*/ 13557 h 2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9" h="22293">
                    <a:moveTo>
                      <a:pt x="130" y="13557"/>
                    </a:moveTo>
                    <a:cubicBezTo>
                      <a:pt x="-1118" y="7572"/>
                      <a:pt x="2654" y="1692"/>
                      <a:pt x="8607" y="317"/>
                    </a:cubicBezTo>
                    <a:cubicBezTo>
                      <a:pt x="14617" y="-1016"/>
                      <a:pt x="20570" y="2774"/>
                      <a:pt x="21904" y="8783"/>
                    </a:cubicBezTo>
                    <a:cubicBezTo>
                      <a:pt x="23237" y="14791"/>
                      <a:pt x="19446" y="20743"/>
                      <a:pt x="13436" y="22076"/>
                    </a:cubicBezTo>
                    <a:cubicBezTo>
                      <a:pt x="7426" y="23410"/>
                      <a:pt x="1473" y="19620"/>
                      <a:pt x="139" y="13611"/>
                    </a:cubicBezTo>
                    <a:cubicBezTo>
                      <a:pt x="139" y="13593"/>
                      <a:pt x="130" y="13575"/>
                      <a:pt x="130" y="135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1" name="MG-任意多边形 230" hidden="1"/>
              <p:cNvSpPr/>
              <p:nvPr>
                <p:custDataLst>
                  <p:tags r:id="rId220"/>
                </p:custDataLst>
              </p:nvPr>
            </p:nvSpPr>
            <p:spPr>
              <a:xfrm>
                <a:off x="9475653" y="778523"/>
                <a:ext cx="28642" cy="28572"/>
              </a:xfrm>
              <a:custGeom>
                <a:avLst/>
                <a:gdLst>
                  <a:gd name="connsiteX0" fmla="*/ 210 w 28642"/>
                  <a:gd name="connsiteY0" fmla="*/ 17348 h 28572"/>
                  <a:gd name="connsiteX1" fmla="*/ 11164 w 28642"/>
                  <a:gd name="connsiteY1" fmla="*/ 394 h 28572"/>
                  <a:gd name="connsiteX2" fmla="*/ 28214 w 28642"/>
                  <a:gd name="connsiteY2" fmla="*/ 11241 h 28572"/>
                  <a:gd name="connsiteX3" fmla="*/ 28214 w 28642"/>
                  <a:gd name="connsiteY3" fmla="*/ 11252 h 28572"/>
                  <a:gd name="connsiteX4" fmla="*/ 17260 w 28642"/>
                  <a:gd name="connsiteY4" fmla="*/ 28302 h 28572"/>
                  <a:gd name="connsiteX5" fmla="*/ 210 w 28642"/>
                  <a:gd name="connsiteY5" fmla="*/ 17348 h 2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642" h="28572">
                    <a:moveTo>
                      <a:pt x="210" y="17348"/>
                    </a:moveTo>
                    <a:cubicBezTo>
                      <a:pt x="-1438" y="9643"/>
                      <a:pt x="3458" y="2058"/>
                      <a:pt x="11164" y="394"/>
                    </a:cubicBezTo>
                    <a:cubicBezTo>
                      <a:pt x="18870" y="-1319"/>
                      <a:pt x="26499" y="3538"/>
                      <a:pt x="28214" y="11241"/>
                    </a:cubicBezTo>
                    <a:cubicBezTo>
                      <a:pt x="28214" y="11244"/>
                      <a:pt x="28214" y="11248"/>
                      <a:pt x="28214" y="11252"/>
                    </a:cubicBezTo>
                    <a:cubicBezTo>
                      <a:pt x="29862" y="18980"/>
                      <a:pt x="24975" y="26593"/>
                      <a:pt x="17260" y="28302"/>
                    </a:cubicBezTo>
                    <a:cubicBezTo>
                      <a:pt x="9535" y="29954"/>
                      <a:pt x="1915" y="25063"/>
                      <a:pt x="210" y="17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MG-任意多边形 231" hidden="1"/>
              <p:cNvSpPr/>
              <p:nvPr>
                <p:custDataLst>
                  <p:tags r:id="rId221"/>
                </p:custDataLst>
              </p:nvPr>
            </p:nvSpPr>
            <p:spPr>
              <a:xfrm>
                <a:off x="9732875" y="1342809"/>
                <a:ext cx="23118" cy="23116"/>
              </a:xfrm>
              <a:custGeom>
                <a:avLst/>
                <a:gdLst>
                  <a:gd name="connsiteX0" fmla="*/ 163 w 23118"/>
                  <a:gd name="connsiteY0" fmla="*/ 14085 h 23116"/>
                  <a:gd name="connsiteX1" fmla="*/ 8974 w 23118"/>
                  <a:gd name="connsiteY1" fmla="*/ 321 h 23116"/>
                  <a:gd name="connsiteX2" fmla="*/ 22737 w 23118"/>
                  <a:gd name="connsiteY2" fmla="*/ 9132 h 23116"/>
                  <a:gd name="connsiteX3" fmla="*/ 13927 w 23118"/>
                  <a:gd name="connsiteY3" fmla="*/ 22895 h 23116"/>
                  <a:gd name="connsiteX4" fmla="*/ 163 w 23118"/>
                  <a:gd name="connsiteY4" fmla="*/ 14085 h 2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18" h="23116">
                    <a:moveTo>
                      <a:pt x="163" y="14085"/>
                    </a:moveTo>
                    <a:cubicBezTo>
                      <a:pt x="-1209" y="7851"/>
                      <a:pt x="2744" y="1689"/>
                      <a:pt x="8974" y="321"/>
                    </a:cubicBezTo>
                    <a:cubicBezTo>
                      <a:pt x="15203" y="-1047"/>
                      <a:pt x="21366" y="2898"/>
                      <a:pt x="22737" y="9132"/>
                    </a:cubicBezTo>
                    <a:cubicBezTo>
                      <a:pt x="24109" y="15366"/>
                      <a:pt x="20156" y="21527"/>
                      <a:pt x="13927" y="22895"/>
                    </a:cubicBezTo>
                    <a:cubicBezTo>
                      <a:pt x="7697" y="24263"/>
                      <a:pt x="1535" y="20319"/>
                      <a:pt x="163" y="140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3" name="MG-任意多边形 232" hidden="1"/>
              <p:cNvSpPr/>
              <p:nvPr>
                <p:custDataLst>
                  <p:tags r:id="rId222"/>
                </p:custDataLst>
              </p:nvPr>
            </p:nvSpPr>
            <p:spPr>
              <a:xfrm>
                <a:off x="9847119" y="766135"/>
                <a:ext cx="29898" cy="29863"/>
              </a:xfrm>
              <a:custGeom>
                <a:avLst/>
                <a:gdLst>
                  <a:gd name="connsiteX0" fmla="*/ 219 w 29898"/>
                  <a:gd name="connsiteY0" fmla="*/ 18116 h 29863"/>
                  <a:gd name="connsiteX1" fmla="*/ 11649 w 29898"/>
                  <a:gd name="connsiteY1" fmla="*/ 399 h 29863"/>
                  <a:gd name="connsiteX2" fmla="*/ 29461 w 29898"/>
                  <a:gd name="connsiteY2" fmla="*/ 11808 h 29863"/>
                  <a:gd name="connsiteX3" fmla="*/ 29461 w 29898"/>
                  <a:gd name="connsiteY3" fmla="*/ 11829 h 29863"/>
                  <a:gd name="connsiteX4" fmla="*/ 18031 w 29898"/>
                  <a:gd name="connsiteY4" fmla="*/ 29546 h 29863"/>
                  <a:gd name="connsiteX5" fmla="*/ 267 w 29898"/>
                  <a:gd name="connsiteY5" fmla="*/ 18324 h 29863"/>
                  <a:gd name="connsiteX6" fmla="*/ 219 w 29898"/>
                  <a:gd name="connsiteY6" fmla="*/ 18116 h 2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98" h="29863">
                    <a:moveTo>
                      <a:pt x="219" y="18116"/>
                    </a:moveTo>
                    <a:cubicBezTo>
                      <a:pt x="-1486" y="10072"/>
                      <a:pt x="3620" y="2158"/>
                      <a:pt x="11649" y="399"/>
                    </a:cubicBezTo>
                    <a:cubicBezTo>
                      <a:pt x="19717" y="-1368"/>
                      <a:pt x="27689" y="3741"/>
                      <a:pt x="29461" y="11808"/>
                    </a:cubicBezTo>
                    <a:cubicBezTo>
                      <a:pt x="29461" y="11815"/>
                      <a:pt x="29461" y="11823"/>
                      <a:pt x="29461" y="11829"/>
                    </a:cubicBezTo>
                    <a:cubicBezTo>
                      <a:pt x="31166" y="19873"/>
                      <a:pt x="26061" y="27788"/>
                      <a:pt x="18031" y="29546"/>
                    </a:cubicBezTo>
                    <a:cubicBezTo>
                      <a:pt x="10030" y="31353"/>
                      <a:pt x="2067" y="26328"/>
                      <a:pt x="267" y="18324"/>
                    </a:cubicBezTo>
                    <a:cubicBezTo>
                      <a:pt x="248" y="18255"/>
                      <a:pt x="239" y="18185"/>
                      <a:pt x="219" y="181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4" name="MG-任意多边形 233" hidden="1"/>
              <p:cNvSpPr/>
              <p:nvPr>
                <p:custDataLst>
                  <p:tags r:id="rId223"/>
                </p:custDataLst>
              </p:nvPr>
            </p:nvSpPr>
            <p:spPr>
              <a:xfrm>
                <a:off x="10062053" y="1330801"/>
                <a:ext cx="24273" cy="24273"/>
              </a:xfrm>
              <a:custGeom>
                <a:avLst/>
                <a:gdLst>
                  <a:gd name="connsiteX0" fmla="*/ 169 w 24273"/>
                  <a:gd name="connsiteY0" fmla="*/ 14759 h 24273"/>
                  <a:gd name="connsiteX1" fmla="*/ 9456 w 24273"/>
                  <a:gd name="connsiteY1" fmla="*/ 328 h 24273"/>
                  <a:gd name="connsiteX2" fmla="*/ 23886 w 24273"/>
                  <a:gd name="connsiteY2" fmla="*/ 9615 h 24273"/>
                  <a:gd name="connsiteX3" fmla="*/ 14600 w 24273"/>
                  <a:gd name="connsiteY3" fmla="*/ 24045 h 24273"/>
                  <a:gd name="connsiteX4" fmla="*/ 169 w 24273"/>
                  <a:gd name="connsiteY4" fmla="*/ 14759 h 24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73" h="24273">
                    <a:moveTo>
                      <a:pt x="169" y="14759"/>
                    </a:moveTo>
                    <a:cubicBezTo>
                      <a:pt x="-1250" y="8209"/>
                      <a:pt x="2903" y="1748"/>
                      <a:pt x="9456" y="328"/>
                    </a:cubicBezTo>
                    <a:cubicBezTo>
                      <a:pt x="16009" y="-1092"/>
                      <a:pt x="22467" y="3066"/>
                      <a:pt x="23886" y="9615"/>
                    </a:cubicBezTo>
                    <a:cubicBezTo>
                      <a:pt x="25306" y="16164"/>
                      <a:pt x="21153" y="22625"/>
                      <a:pt x="14600" y="24045"/>
                    </a:cubicBezTo>
                    <a:cubicBezTo>
                      <a:pt x="8046" y="25466"/>
                      <a:pt x="1589" y="21308"/>
                      <a:pt x="169" y="147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MG-任意多边形 234" hidden="1"/>
              <p:cNvSpPr/>
              <p:nvPr>
                <p:custDataLst>
                  <p:tags r:id="rId224"/>
                </p:custDataLst>
              </p:nvPr>
            </p:nvSpPr>
            <p:spPr>
              <a:xfrm>
                <a:off x="10174610" y="1054404"/>
                <a:ext cx="27873" cy="27873"/>
              </a:xfrm>
              <a:custGeom>
                <a:avLst/>
                <a:gdLst>
                  <a:gd name="connsiteX0" fmla="*/ 197 w 27873"/>
                  <a:gd name="connsiteY0" fmla="*/ 16931 h 27873"/>
                  <a:gd name="connsiteX1" fmla="*/ 10865 w 27873"/>
                  <a:gd name="connsiteY1" fmla="*/ 357 h 27873"/>
                  <a:gd name="connsiteX2" fmla="*/ 27439 w 27873"/>
                  <a:gd name="connsiteY2" fmla="*/ 11025 h 27873"/>
                  <a:gd name="connsiteX3" fmla="*/ 16828 w 27873"/>
                  <a:gd name="connsiteY3" fmla="*/ 27586 h 27873"/>
                  <a:gd name="connsiteX4" fmla="*/ 16771 w 27873"/>
                  <a:gd name="connsiteY4" fmla="*/ 27599 h 27873"/>
                  <a:gd name="connsiteX5" fmla="*/ 207 w 27873"/>
                  <a:gd name="connsiteY5" fmla="*/ 16991 h 27873"/>
                  <a:gd name="connsiteX6" fmla="*/ 197 w 27873"/>
                  <a:gd name="connsiteY6" fmla="*/ 16931 h 27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73" h="27873">
                    <a:moveTo>
                      <a:pt x="197" y="16931"/>
                    </a:moveTo>
                    <a:cubicBezTo>
                      <a:pt x="-1393" y="9415"/>
                      <a:pt x="3369" y="2019"/>
                      <a:pt x="10865" y="357"/>
                    </a:cubicBezTo>
                    <a:cubicBezTo>
                      <a:pt x="18381" y="-1236"/>
                      <a:pt x="25772" y="3524"/>
                      <a:pt x="27439" y="11025"/>
                    </a:cubicBezTo>
                    <a:cubicBezTo>
                      <a:pt x="29087" y="18528"/>
                      <a:pt x="24334" y="25942"/>
                      <a:pt x="16828" y="27586"/>
                    </a:cubicBezTo>
                    <a:cubicBezTo>
                      <a:pt x="16809" y="27590"/>
                      <a:pt x="16790" y="27594"/>
                      <a:pt x="16771" y="27599"/>
                    </a:cubicBezTo>
                    <a:cubicBezTo>
                      <a:pt x="9265" y="29242"/>
                      <a:pt x="1855" y="24493"/>
                      <a:pt x="207" y="16991"/>
                    </a:cubicBezTo>
                    <a:cubicBezTo>
                      <a:pt x="207" y="16971"/>
                      <a:pt x="197" y="16951"/>
                      <a:pt x="197" y="16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MG-任意多边形 235" hidden="1"/>
              <p:cNvSpPr/>
              <p:nvPr>
                <p:custDataLst>
                  <p:tags r:id="rId225"/>
                </p:custDataLst>
              </p:nvPr>
            </p:nvSpPr>
            <p:spPr>
              <a:xfrm>
                <a:off x="10316149" y="1331890"/>
                <a:ext cx="25154" cy="25151"/>
              </a:xfrm>
              <a:custGeom>
                <a:avLst/>
                <a:gdLst>
                  <a:gd name="connsiteX0" fmla="*/ 200 w 25154"/>
                  <a:gd name="connsiteY0" fmla="*/ 15383 h 25151"/>
                  <a:gd name="connsiteX1" fmla="*/ 9707 w 25154"/>
                  <a:gd name="connsiteY1" fmla="*/ 359 h 25151"/>
                  <a:gd name="connsiteX2" fmla="*/ 24737 w 25154"/>
                  <a:gd name="connsiteY2" fmla="*/ 9868 h 25151"/>
                  <a:gd name="connsiteX3" fmla="*/ 15221 w 25154"/>
                  <a:gd name="connsiteY3" fmla="*/ 24893 h 25151"/>
                  <a:gd name="connsiteX4" fmla="*/ 15155 w 25154"/>
                  <a:gd name="connsiteY4" fmla="*/ 24908 h 25151"/>
                  <a:gd name="connsiteX5" fmla="*/ 200 w 25154"/>
                  <a:gd name="connsiteY5" fmla="*/ 15383 h 2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54" h="25151">
                    <a:moveTo>
                      <a:pt x="200" y="15383"/>
                    </a:moveTo>
                    <a:cubicBezTo>
                      <a:pt x="-1324" y="8608"/>
                      <a:pt x="2934" y="1882"/>
                      <a:pt x="9707" y="359"/>
                    </a:cubicBezTo>
                    <a:cubicBezTo>
                      <a:pt x="16488" y="-1163"/>
                      <a:pt x="23213" y="3093"/>
                      <a:pt x="24737" y="9868"/>
                    </a:cubicBezTo>
                    <a:cubicBezTo>
                      <a:pt x="26261" y="16644"/>
                      <a:pt x="22003" y="23370"/>
                      <a:pt x="15221" y="24893"/>
                    </a:cubicBezTo>
                    <a:cubicBezTo>
                      <a:pt x="15202" y="24898"/>
                      <a:pt x="15174" y="24904"/>
                      <a:pt x="15155" y="24908"/>
                    </a:cubicBezTo>
                    <a:cubicBezTo>
                      <a:pt x="8402" y="26387"/>
                      <a:pt x="1715" y="22131"/>
                      <a:pt x="200" y="15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7" name="MG-任意多边形 236" hidden="1"/>
              <p:cNvSpPr/>
              <p:nvPr>
                <p:custDataLst>
                  <p:tags r:id="rId226"/>
                </p:custDataLst>
              </p:nvPr>
            </p:nvSpPr>
            <p:spPr>
              <a:xfrm>
                <a:off x="10667012" y="1023598"/>
                <a:ext cx="29843" cy="29914"/>
              </a:xfrm>
              <a:custGeom>
                <a:avLst/>
                <a:gdLst>
                  <a:gd name="connsiteX0" fmla="*/ 238 w 29843"/>
                  <a:gd name="connsiteY0" fmla="*/ 18114 h 29914"/>
                  <a:gd name="connsiteX1" fmla="*/ 11572 w 29843"/>
                  <a:gd name="connsiteY1" fmla="*/ 419 h 29914"/>
                  <a:gd name="connsiteX2" fmla="*/ 11668 w 29843"/>
                  <a:gd name="connsiteY2" fmla="*/ 398 h 29914"/>
                  <a:gd name="connsiteX3" fmla="*/ 29365 w 29843"/>
                  <a:gd name="connsiteY3" fmla="*/ 11731 h 29914"/>
                  <a:gd name="connsiteX4" fmla="*/ 29384 w 29843"/>
                  <a:gd name="connsiteY4" fmla="*/ 11828 h 29914"/>
                  <a:gd name="connsiteX5" fmla="*/ 17973 w 29843"/>
                  <a:gd name="connsiteY5" fmla="*/ 29635 h 29914"/>
                  <a:gd name="connsiteX6" fmla="*/ 17954 w 29843"/>
                  <a:gd name="connsiteY6" fmla="*/ 29639 h 29914"/>
                  <a:gd name="connsiteX7" fmla="*/ 238 w 29843"/>
                  <a:gd name="connsiteY7" fmla="*/ 18114 h 2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843" h="29914">
                    <a:moveTo>
                      <a:pt x="238" y="18114"/>
                    </a:moveTo>
                    <a:cubicBezTo>
                      <a:pt x="-1515" y="10098"/>
                      <a:pt x="3553" y="2175"/>
                      <a:pt x="11572" y="419"/>
                    </a:cubicBezTo>
                    <a:cubicBezTo>
                      <a:pt x="11601" y="411"/>
                      <a:pt x="11639" y="405"/>
                      <a:pt x="11668" y="398"/>
                    </a:cubicBezTo>
                    <a:cubicBezTo>
                      <a:pt x="19688" y="-1359"/>
                      <a:pt x="27603" y="3715"/>
                      <a:pt x="29365" y="11731"/>
                    </a:cubicBezTo>
                    <a:cubicBezTo>
                      <a:pt x="29375" y="11763"/>
                      <a:pt x="29375" y="11795"/>
                      <a:pt x="29384" y="11828"/>
                    </a:cubicBezTo>
                    <a:cubicBezTo>
                      <a:pt x="31156" y="19895"/>
                      <a:pt x="26041" y="27868"/>
                      <a:pt x="17973" y="29635"/>
                    </a:cubicBezTo>
                    <a:cubicBezTo>
                      <a:pt x="17964" y="29636"/>
                      <a:pt x="17964" y="29638"/>
                      <a:pt x="17954" y="29639"/>
                    </a:cubicBezTo>
                    <a:cubicBezTo>
                      <a:pt x="9877" y="31344"/>
                      <a:pt x="1952" y="26186"/>
                      <a:pt x="238" y="181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MG-任意多边形 237" hidden="1"/>
              <p:cNvSpPr/>
              <p:nvPr>
                <p:custDataLst>
                  <p:tags r:id="rId227"/>
                </p:custDataLst>
              </p:nvPr>
            </p:nvSpPr>
            <p:spPr>
              <a:xfrm>
                <a:off x="9228094" y="1388904"/>
                <a:ext cx="19506" cy="19509"/>
              </a:xfrm>
              <a:custGeom>
                <a:avLst/>
                <a:gdLst>
                  <a:gd name="connsiteX0" fmla="*/ 119 w 19506"/>
                  <a:gd name="connsiteY0" fmla="*/ 11900 h 19509"/>
                  <a:gd name="connsiteX1" fmla="*/ 7549 w 19506"/>
                  <a:gd name="connsiteY1" fmla="*/ 280 h 19509"/>
                  <a:gd name="connsiteX2" fmla="*/ 19169 w 19506"/>
                  <a:gd name="connsiteY2" fmla="*/ 7709 h 19509"/>
                  <a:gd name="connsiteX3" fmla="*/ 11740 w 19506"/>
                  <a:gd name="connsiteY3" fmla="*/ 19330 h 19509"/>
                  <a:gd name="connsiteX4" fmla="*/ 119 w 19506"/>
                  <a:gd name="connsiteY4" fmla="*/ 11900 h 19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06" h="19509">
                    <a:moveTo>
                      <a:pt x="119" y="11900"/>
                    </a:moveTo>
                    <a:cubicBezTo>
                      <a:pt x="-1033" y="6640"/>
                      <a:pt x="2291" y="1437"/>
                      <a:pt x="7549" y="280"/>
                    </a:cubicBezTo>
                    <a:cubicBezTo>
                      <a:pt x="12807" y="-877"/>
                      <a:pt x="18017" y="2449"/>
                      <a:pt x="19169" y="7709"/>
                    </a:cubicBezTo>
                    <a:cubicBezTo>
                      <a:pt x="20322" y="12970"/>
                      <a:pt x="16998" y="18173"/>
                      <a:pt x="11740" y="19330"/>
                    </a:cubicBezTo>
                    <a:cubicBezTo>
                      <a:pt x="6482" y="20487"/>
                      <a:pt x="1272" y="17161"/>
                      <a:pt x="119" y="119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MG-任意多边形 238" hidden="1"/>
              <p:cNvSpPr/>
              <p:nvPr>
                <p:custDataLst>
                  <p:tags r:id="rId228"/>
                </p:custDataLst>
              </p:nvPr>
            </p:nvSpPr>
            <p:spPr>
              <a:xfrm>
                <a:off x="9385440" y="1352689"/>
                <a:ext cx="20196" cy="20197"/>
              </a:xfrm>
              <a:custGeom>
                <a:avLst/>
                <a:gdLst>
                  <a:gd name="connsiteX0" fmla="*/ 126 w 20196"/>
                  <a:gd name="connsiteY0" fmla="*/ 12301 h 20197"/>
                  <a:gd name="connsiteX1" fmla="*/ 7841 w 20196"/>
                  <a:gd name="connsiteY1" fmla="*/ 284 h 20197"/>
                  <a:gd name="connsiteX2" fmla="*/ 19852 w 20196"/>
                  <a:gd name="connsiteY2" fmla="*/ 7996 h 20197"/>
                  <a:gd name="connsiteX3" fmla="*/ 12147 w 20196"/>
                  <a:gd name="connsiteY3" fmla="*/ 20012 h 20197"/>
                  <a:gd name="connsiteX4" fmla="*/ 12127 w 20196"/>
                  <a:gd name="connsiteY4" fmla="*/ 20016 h 20197"/>
                  <a:gd name="connsiteX5" fmla="*/ 126 w 20196"/>
                  <a:gd name="connsiteY5" fmla="*/ 12301 h 2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6" h="20197">
                    <a:moveTo>
                      <a:pt x="126" y="12301"/>
                    </a:moveTo>
                    <a:cubicBezTo>
                      <a:pt x="-1065" y="6853"/>
                      <a:pt x="2393" y="1473"/>
                      <a:pt x="7841" y="284"/>
                    </a:cubicBezTo>
                    <a:cubicBezTo>
                      <a:pt x="13290" y="-904"/>
                      <a:pt x="18662" y="2548"/>
                      <a:pt x="19852" y="7996"/>
                    </a:cubicBezTo>
                    <a:cubicBezTo>
                      <a:pt x="21043" y="13444"/>
                      <a:pt x="17595" y="18824"/>
                      <a:pt x="12147" y="20012"/>
                    </a:cubicBezTo>
                    <a:cubicBezTo>
                      <a:pt x="12137" y="20014"/>
                      <a:pt x="12137" y="20015"/>
                      <a:pt x="12127" y="20016"/>
                    </a:cubicBezTo>
                    <a:cubicBezTo>
                      <a:pt x="6679" y="21195"/>
                      <a:pt x="1316" y="17743"/>
                      <a:pt x="126" y="12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0" name="MG-任意多边形 239" hidden="1"/>
              <p:cNvSpPr/>
              <p:nvPr>
                <p:custDataLst>
                  <p:tags r:id="rId229"/>
                </p:custDataLst>
              </p:nvPr>
            </p:nvSpPr>
            <p:spPr>
              <a:xfrm>
                <a:off x="9466072" y="953553"/>
                <a:ext cx="24857" cy="24787"/>
              </a:xfrm>
              <a:custGeom>
                <a:avLst/>
                <a:gdLst>
                  <a:gd name="connsiteX0" fmla="*/ 266 w 24857"/>
                  <a:gd name="connsiteY0" fmla="*/ 15388 h 24787"/>
                  <a:gd name="connsiteX1" fmla="*/ 9182 w 24857"/>
                  <a:gd name="connsiteY1" fmla="*/ 474 h 24787"/>
                  <a:gd name="connsiteX2" fmla="*/ 9791 w 24857"/>
                  <a:gd name="connsiteY2" fmla="*/ 338 h 24787"/>
                  <a:gd name="connsiteX3" fmla="*/ 24422 w 24857"/>
                  <a:gd name="connsiteY3" fmla="*/ 9706 h 24787"/>
                  <a:gd name="connsiteX4" fmla="*/ 24460 w 24857"/>
                  <a:gd name="connsiteY4" fmla="*/ 9863 h 24787"/>
                  <a:gd name="connsiteX5" fmla="*/ 15087 w 24857"/>
                  <a:gd name="connsiteY5" fmla="*/ 24498 h 24787"/>
                  <a:gd name="connsiteX6" fmla="*/ 14935 w 24857"/>
                  <a:gd name="connsiteY6" fmla="*/ 24532 h 24787"/>
                  <a:gd name="connsiteX7" fmla="*/ 266 w 24857"/>
                  <a:gd name="connsiteY7" fmla="*/ 15388 h 2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57" h="24787">
                    <a:moveTo>
                      <a:pt x="266" y="15388"/>
                    </a:moveTo>
                    <a:cubicBezTo>
                      <a:pt x="-1391" y="8807"/>
                      <a:pt x="2600" y="2130"/>
                      <a:pt x="9182" y="474"/>
                    </a:cubicBezTo>
                    <a:cubicBezTo>
                      <a:pt x="9382" y="424"/>
                      <a:pt x="9591" y="378"/>
                      <a:pt x="9791" y="338"/>
                    </a:cubicBezTo>
                    <a:cubicBezTo>
                      <a:pt x="16421" y="-1116"/>
                      <a:pt x="22974" y="3078"/>
                      <a:pt x="24422" y="9706"/>
                    </a:cubicBezTo>
                    <a:cubicBezTo>
                      <a:pt x="24441" y="9758"/>
                      <a:pt x="24450" y="9811"/>
                      <a:pt x="24460" y="9863"/>
                    </a:cubicBezTo>
                    <a:cubicBezTo>
                      <a:pt x="25917" y="16492"/>
                      <a:pt x="21717" y="23044"/>
                      <a:pt x="15087" y="24498"/>
                    </a:cubicBezTo>
                    <a:cubicBezTo>
                      <a:pt x="15039" y="24510"/>
                      <a:pt x="14992" y="24521"/>
                      <a:pt x="14935" y="24532"/>
                    </a:cubicBezTo>
                    <a:cubicBezTo>
                      <a:pt x="8363" y="26019"/>
                      <a:pt x="1819" y="21941"/>
                      <a:pt x="266" y="153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1" name="MG-任意多边形 240" hidden="1"/>
              <p:cNvSpPr/>
              <p:nvPr>
                <p:custDataLst>
                  <p:tags r:id="rId230"/>
                </p:custDataLst>
              </p:nvPr>
            </p:nvSpPr>
            <p:spPr>
              <a:xfrm>
                <a:off x="9569574" y="620140"/>
                <a:ext cx="27863" cy="27636"/>
              </a:xfrm>
              <a:custGeom>
                <a:avLst/>
                <a:gdLst>
                  <a:gd name="connsiteX0" fmla="*/ 205 w 27863"/>
                  <a:gd name="connsiteY0" fmla="*/ 16854 h 27636"/>
                  <a:gd name="connsiteX1" fmla="*/ 10778 w 27863"/>
                  <a:gd name="connsiteY1" fmla="*/ 434 h 27636"/>
                  <a:gd name="connsiteX2" fmla="*/ 11064 w 27863"/>
                  <a:gd name="connsiteY2" fmla="*/ 376 h 27636"/>
                  <a:gd name="connsiteX3" fmla="*/ 27418 w 27863"/>
                  <a:gd name="connsiteY3" fmla="*/ 10809 h 27636"/>
                  <a:gd name="connsiteX4" fmla="*/ 27447 w 27863"/>
                  <a:gd name="connsiteY4" fmla="*/ 10949 h 27636"/>
                  <a:gd name="connsiteX5" fmla="*/ 16874 w 27863"/>
                  <a:gd name="connsiteY5" fmla="*/ 27332 h 27636"/>
                  <a:gd name="connsiteX6" fmla="*/ 215 w 27863"/>
                  <a:gd name="connsiteY6" fmla="*/ 16884 h 27636"/>
                  <a:gd name="connsiteX7" fmla="*/ 205 w 27863"/>
                  <a:gd name="connsiteY7" fmla="*/ 16854 h 27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863" h="27636">
                    <a:moveTo>
                      <a:pt x="205" y="16854"/>
                    </a:moveTo>
                    <a:cubicBezTo>
                      <a:pt x="-1404" y="9399"/>
                      <a:pt x="3330" y="2048"/>
                      <a:pt x="10778" y="434"/>
                    </a:cubicBezTo>
                    <a:cubicBezTo>
                      <a:pt x="10874" y="413"/>
                      <a:pt x="10969" y="394"/>
                      <a:pt x="11064" y="376"/>
                    </a:cubicBezTo>
                    <a:cubicBezTo>
                      <a:pt x="18465" y="-1258"/>
                      <a:pt x="25780" y="3413"/>
                      <a:pt x="27418" y="10809"/>
                    </a:cubicBezTo>
                    <a:cubicBezTo>
                      <a:pt x="27428" y="10855"/>
                      <a:pt x="27437" y="10902"/>
                      <a:pt x="27447" y="10949"/>
                    </a:cubicBezTo>
                    <a:cubicBezTo>
                      <a:pt x="29038" y="18390"/>
                      <a:pt x="24313" y="25715"/>
                      <a:pt x="16874" y="27332"/>
                    </a:cubicBezTo>
                    <a:cubicBezTo>
                      <a:pt x="9388" y="29048"/>
                      <a:pt x="1929" y="24370"/>
                      <a:pt x="215" y="16884"/>
                    </a:cubicBezTo>
                    <a:cubicBezTo>
                      <a:pt x="205" y="16874"/>
                      <a:pt x="205" y="16864"/>
                      <a:pt x="205" y="168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2" name="MG-任意多边形 241" hidden="1"/>
              <p:cNvSpPr/>
              <p:nvPr>
                <p:custDataLst>
                  <p:tags r:id="rId231"/>
                </p:custDataLst>
              </p:nvPr>
            </p:nvSpPr>
            <p:spPr>
              <a:xfrm>
                <a:off x="9729445" y="1333646"/>
                <a:ext cx="22102" cy="22102"/>
              </a:xfrm>
              <a:custGeom>
                <a:avLst/>
                <a:gdLst>
                  <a:gd name="connsiteX0" fmla="*/ 165 w 22102"/>
                  <a:gd name="connsiteY0" fmla="*/ 13533 h 22102"/>
                  <a:gd name="connsiteX1" fmla="*/ 8508 w 22102"/>
                  <a:gd name="connsiteY1" fmla="*/ 323 h 22102"/>
                  <a:gd name="connsiteX2" fmla="*/ 21720 w 22102"/>
                  <a:gd name="connsiteY2" fmla="*/ 8670 h 22102"/>
                  <a:gd name="connsiteX3" fmla="*/ 13376 w 22102"/>
                  <a:gd name="connsiteY3" fmla="*/ 21879 h 22102"/>
                  <a:gd name="connsiteX4" fmla="*/ 13214 w 22102"/>
                  <a:gd name="connsiteY4" fmla="*/ 21915 h 22102"/>
                  <a:gd name="connsiteX5" fmla="*/ 165 w 22102"/>
                  <a:gd name="connsiteY5" fmla="*/ 13533 h 2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102" h="22102">
                    <a:moveTo>
                      <a:pt x="165" y="13533"/>
                    </a:moveTo>
                    <a:cubicBezTo>
                      <a:pt x="-1179" y="7580"/>
                      <a:pt x="2555" y="1666"/>
                      <a:pt x="8508" y="323"/>
                    </a:cubicBezTo>
                    <a:cubicBezTo>
                      <a:pt x="14462" y="-1020"/>
                      <a:pt x="20377" y="2718"/>
                      <a:pt x="21720" y="8670"/>
                    </a:cubicBezTo>
                    <a:cubicBezTo>
                      <a:pt x="23063" y="14623"/>
                      <a:pt x="19329" y="20537"/>
                      <a:pt x="13376" y="21879"/>
                    </a:cubicBezTo>
                    <a:cubicBezTo>
                      <a:pt x="13319" y="21892"/>
                      <a:pt x="13271" y="21903"/>
                      <a:pt x="13214" y="21915"/>
                    </a:cubicBezTo>
                    <a:cubicBezTo>
                      <a:pt x="7308" y="23156"/>
                      <a:pt x="1488" y="19423"/>
                      <a:pt x="165" y="135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MG-任意多边形 242" hidden="1"/>
              <p:cNvSpPr/>
              <p:nvPr>
                <p:custDataLst>
                  <p:tags r:id="rId232"/>
                </p:custDataLst>
              </p:nvPr>
            </p:nvSpPr>
            <p:spPr>
              <a:xfrm>
                <a:off x="9877512" y="2175499"/>
                <a:ext cx="14287" cy="14291"/>
              </a:xfrm>
              <a:custGeom>
                <a:avLst/>
                <a:gdLst>
                  <a:gd name="connsiteX0" fmla="*/ 211 w 14287"/>
                  <a:gd name="connsiteY0" fmla="*/ 9308 h 14291"/>
                  <a:gd name="connsiteX1" fmla="*/ 4926 w 14287"/>
                  <a:gd name="connsiteY1" fmla="*/ 373 h 14291"/>
                  <a:gd name="connsiteX2" fmla="*/ 13860 w 14287"/>
                  <a:gd name="connsiteY2" fmla="*/ 5079 h 14291"/>
                  <a:gd name="connsiteX3" fmla="*/ 14117 w 14287"/>
                  <a:gd name="connsiteY3" fmla="*/ 6260 h 14291"/>
                  <a:gd name="connsiteX4" fmla="*/ 7974 w 14287"/>
                  <a:gd name="connsiteY4" fmla="*/ 14280 h 14291"/>
                  <a:gd name="connsiteX5" fmla="*/ 211 w 14287"/>
                  <a:gd name="connsiteY5" fmla="*/ 9308 h 1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" h="14291">
                    <a:moveTo>
                      <a:pt x="211" y="9308"/>
                    </a:moveTo>
                    <a:cubicBezTo>
                      <a:pt x="-951" y="5536"/>
                      <a:pt x="1154" y="1535"/>
                      <a:pt x="4926" y="373"/>
                    </a:cubicBezTo>
                    <a:cubicBezTo>
                      <a:pt x="8688" y="-798"/>
                      <a:pt x="12689" y="1316"/>
                      <a:pt x="13860" y="5079"/>
                    </a:cubicBezTo>
                    <a:cubicBezTo>
                      <a:pt x="13975" y="5469"/>
                      <a:pt x="14060" y="5860"/>
                      <a:pt x="14117" y="6260"/>
                    </a:cubicBezTo>
                    <a:cubicBezTo>
                      <a:pt x="14632" y="10174"/>
                      <a:pt x="11879" y="13765"/>
                      <a:pt x="7974" y="14280"/>
                    </a:cubicBezTo>
                    <a:cubicBezTo>
                      <a:pt x="4516" y="14737"/>
                      <a:pt x="1240" y="12632"/>
                      <a:pt x="211" y="93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4" name="MG-任意多边形 243" hidden="1"/>
              <p:cNvSpPr/>
              <p:nvPr>
                <p:custDataLst>
                  <p:tags r:id="rId233"/>
                </p:custDataLst>
              </p:nvPr>
            </p:nvSpPr>
            <p:spPr>
              <a:xfrm>
                <a:off x="9959961" y="2215690"/>
                <a:ext cx="14139" cy="14184"/>
              </a:xfrm>
              <a:custGeom>
                <a:avLst/>
                <a:gdLst>
                  <a:gd name="connsiteX0" fmla="*/ 58 w 14139"/>
                  <a:gd name="connsiteY0" fmla="*/ 8646 h 14184"/>
                  <a:gd name="connsiteX1" fmla="*/ 5439 w 14139"/>
                  <a:gd name="connsiteY1" fmla="*/ 216 h 14184"/>
                  <a:gd name="connsiteX2" fmla="*/ 13869 w 14139"/>
                  <a:gd name="connsiteY2" fmla="*/ 5598 h 14184"/>
                  <a:gd name="connsiteX3" fmla="*/ 8440 w 14139"/>
                  <a:gd name="connsiteY3" fmla="*/ 14075 h 14184"/>
                  <a:gd name="connsiteX4" fmla="*/ 67 w 14139"/>
                  <a:gd name="connsiteY4" fmla="*/ 8675 h 14184"/>
                  <a:gd name="connsiteX5" fmla="*/ 58 w 14139"/>
                  <a:gd name="connsiteY5" fmla="*/ 8646 h 1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39" h="14184">
                    <a:moveTo>
                      <a:pt x="58" y="8646"/>
                    </a:moveTo>
                    <a:cubicBezTo>
                      <a:pt x="-780" y="4836"/>
                      <a:pt x="1629" y="1055"/>
                      <a:pt x="5439" y="216"/>
                    </a:cubicBezTo>
                    <a:cubicBezTo>
                      <a:pt x="9249" y="-622"/>
                      <a:pt x="13031" y="1788"/>
                      <a:pt x="13869" y="5598"/>
                    </a:cubicBezTo>
                    <a:cubicBezTo>
                      <a:pt x="14698" y="9437"/>
                      <a:pt x="12269" y="13218"/>
                      <a:pt x="8440" y="14075"/>
                    </a:cubicBezTo>
                    <a:cubicBezTo>
                      <a:pt x="4630" y="14895"/>
                      <a:pt x="886" y="12475"/>
                      <a:pt x="67" y="8675"/>
                    </a:cubicBezTo>
                    <a:cubicBezTo>
                      <a:pt x="58" y="8665"/>
                      <a:pt x="58" y="8656"/>
                      <a:pt x="58" y="86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5" name="MG-任意多边形 244" hidden="1"/>
              <p:cNvSpPr/>
              <p:nvPr>
                <p:custDataLst>
                  <p:tags r:id="rId234"/>
                </p:custDataLst>
              </p:nvPr>
            </p:nvSpPr>
            <p:spPr>
              <a:xfrm>
                <a:off x="10063963" y="2153671"/>
                <a:ext cx="15224" cy="15618"/>
              </a:xfrm>
              <a:custGeom>
                <a:avLst/>
                <a:gdLst>
                  <a:gd name="connsiteX0" fmla="*/ 69 w 15224"/>
                  <a:gd name="connsiteY0" fmla="*/ 9229 h 15618"/>
                  <a:gd name="connsiteX1" fmla="*/ 5831 w 15224"/>
                  <a:gd name="connsiteY1" fmla="*/ 227 h 15618"/>
                  <a:gd name="connsiteX2" fmla="*/ 14832 w 15224"/>
                  <a:gd name="connsiteY2" fmla="*/ 5990 h 15618"/>
                  <a:gd name="connsiteX3" fmla="*/ 9556 w 15224"/>
                  <a:gd name="connsiteY3" fmla="*/ 15382 h 15618"/>
                  <a:gd name="connsiteX4" fmla="*/ 9022 w 15224"/>
                  <a:gd name="connsiteY4" fmla="*/ 15515 h 15618"/>
                  <a:gd name="connsiteX5" fmla="*/ 145 w 15224"/>
                  <a:gd name="connsiteY5" fmla="*/ 9648 h 15618"/>
                  <a:gd name="connsiteX6" fmla="*/ 69 w 15224"/>
                  <a:gd name="connsiteY6" fmla="*/ 9229 h 1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24" h="15618">
                    <a:moveTo>
                      <a:pt x="69" y="9229"/>
                    </a:moveTo>
                    <a:cubicBezTo>
                      <a:pt x="-827" y="5152"/>
                      <a:pt x="1755" y="1123"/>
                      <a:pt x="5831" y="227"/>
                    </a:cubicBezTo>
                    <a:cubicBezTo>
                      <a:pt x="9908" y="-668"/>
                      <a:pt x="13937" y="1913"/>
                      <a:pt x="14832" y="5990"/>
                    </a:cubicBezTo>
                    <a:cubicBezTo>
                      <a:pt x="15966" y="10038"/>
                      <a:pt x="13604" y="14248"/>
                      <a:pt x="9556" y="15382"/>
                    </a:cubicBezTo>
                    <a:cubicBezTo>
                      <a:pt x="9384" y="15439"/>
                      <a:pt x="9203" y="15477"/>
                      <a:pt x="9022" y="15515"/>
                    </a:cubicBezTo>
                    <a:cubicBezTo>
                      <a:pt x="4955" y="16344"/>
                      <a:pt x="973" y="13724"/>
                      <a:pt x="145" y="9648"/>
                    </a:cubicBezTo>
                    <a:cubicBezTo>
                      <a:pt x="116" y="9514"/>
                      <a:pt x="88" y="9371"/>
                      <a:pt x="69" y="92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6" name="MG-任意多边形 245" hidden="1"/>
              <p:cNvSpPr/>
              <p:nvPr>
                <p:custDataLst>
                  <p:tags r:id="rId235"/>
                </p:custDataLst>
              </p:nvPr>
            </p:nvSpPr>
            <p:spPr>
              <a:xfrm>
                <a:off x="10452623" y="1542231"/>
                <a:ext cx="22278" cy="22227"/>
              </a:xfrm>
              <a:custGeom>
                <a:avLst/>
                <a:gdLst>
                  <a:gd name="connsiteX0" fmla="*/ 124 w 22278"/>
                  <a:gd name="connsiteY0" fmla="*/ 13545 h 22227"/>
                  <a:gd name="connsiteX1" fmla="*/ 8697 w 22278"/>
                  <a:gd name="connsiteY1" fmla="*/ 305 h 22227"/>
                  <a:gd name="connsiteX2" fmla="*/ 21936 w 22278"/>
                  <a:gd name="connsiteY2" fmla="*/ 8782 h 22227"/>
                  <a:gd name="connsiteX3" fmla="*/ 13364 w 22278"/>
                  <a:gd name="connsiteY3" fmla="*/ 22022 h 22227"/>
                  <a:gd name="connsiteX4" fmla="*/ 124 w 22278"/>
                  <a:gd name="connsiteY4" fmla="*/ 13545 h 22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78" h="22227">
                    <a:moveTo>
                      <a:pt x="124" y="13545"/>
                    </a:moveTo>
                    <a:cubicBezTo>
                      <a:pt x="-1114" y="7531"/>
                      <a:pt x="2705" y="1636"/>
                      <a:pt x="8697" y="305"/>
                    </a:cubicBezTo>
                    <a:cubicBezTo>
                      <a:pt x="14688" y="-994"/>
                      <a:pt x="20612" y="2795"/>
                      <a:pt x="21936" y="8782"/>
                    </a:cubicBezTo>
                    <a:cubicBezTo>
                      <a:pt x="23175" y="14797"/>
                      <a:pt x="19355" y="20692"/>
                      <a:pt x="13364" y="22022"/>
                    </a:cubicBezTo>
                    <a:cubicBezTo>
                      <a:pt x="7373" y="23321"/>
                      <a:pt x="1448" y="19532"/>
                      <a:pt x="124" y="13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7" name="MG-任意多边形 246" hidden="1"/>
              <p:cNvSpPr/>
              <p:nvPr>
                <p:custDataLst>
                  <p:tags r:id="rId236"/>
                </p:custDataLst>
              </p:nvPr>
            </p:nvSpPr>
            <p:spPr>
              <a:xfrm>
                <a:off x="9294266" y="1271102"/>
                <a:ext cx="19053" cy="19054"/>
              </a:xfrm>
              <a:custGeom>
                <a:avLst/>
                <a:gdLst>
                  <a:gd name="connsiteX0" fmla="*/ 50 w 19053"/>
                  <a:gd name="connsiteY0" fmla="*/ 11307 h 19054"/>
                  <a:gd name="connsiteX1" fmla="*/ 7689 w 19053"/>
                  <a:gd name="connsiteY1" fmla="*/ 210 h 19054"/>
                  <a:gd name="connsiteX2" fmla="*/ 18786 w 19053"/>
                  <a:gd name="connsiteY2" fmla="*/ 7847 h 19054"/>
                  <a:gd name="connsiteX3" fmla="*/ 11671 w 19053"/>
                  <a:gd name="connsiteY3" fmla="*/ 18831 h 19054"/>
                  <a:gd name="connsiteX4" fmla="*/ 165 w 19053"/>
                  <a:gd name="connsiteY4" fmla="*/ 11831 h 19054"/>
                  <a:gd name="connsiteX5" fmla="*/ 50 w 19053"/>
                  <a:gd name="connsiteY5" fmla="*/ 11307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3" h="19054">
                    <a:moveTo>
                      <a:pt x="50" y="11307"/>
                    </a:moveTo>
                    <a:cubicBezTo>
                      <a:pt x="-902" y="6134"/>
                      <a:pt x="2517" y="1165"/>
                      <a:pt x="7689" y="210"/>
                    </a:cubicBezTo>
                    <a:cubicBezTo>
                      <a:pt x="12862" y="-745"/>
                      <a:pt x="17824" y="2674"/>
                      <a:pt x="18786" y="7847"/>
                    </a:cubicBezTo>
                    <a:cubicBezTo>
                      <a:pt x="19700" y="12815"/>
                      <a:pt x="16576" y="17636"/>
                      <a:pt x="11671" y="18831"/>
                    </a:cubicBezTo>
                    <a:cubicBezTo>
                      <a:pt x="6556" y="20076"/>
                      <a:pt x="1403" y="16942"/>
                      <a:pt x="165" y="11831"/>
                    </a:cubicBezTo>
                    <a:cubicBezTo>
                      <a:pt x="117" y="11657"/>
                      <a:pt x="79" y="11482"/>
                      <a:pt x="50" y="113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MG-任意多边形 247" hidden="1"/>
              <p:cNvSpPr/>
              <p:nvPr>
                <p:custDataLst>
                  <p:tags r:id="rId237"/>
                </p:custDataLst>
              </p:nvPr>
            </p:nvSpPr>
            <p:spPr>
              <a:xfrm>
                <a:off x="9459049" y="1291962"/>
                <a:ext cx="19053" cy="19054"/>
              </a:xfrm>
              <a:custGeom>
                <a:avLst/>
                <a:gdLst>
                  <a:gd name="connsiteX0" fmla="*/ 50 w 19053"/>
                  <a:gd name="connsiteY0" fmla="*/ 11307 h 19054"/>
                  <a:gd name="connsiteX1" fmla="*/ 7689 w 19053"/>
                  <a:gd name="connsiteY1" fmla="*/ 210 h 19054"/>
                  <a:gd name="connsiteX2" fmla="*/ 18786 w 19053"/>
                  <a:gd name="connsiteY2" fmla="*/ 7847 h 19054"/>
                  <a:gd name="connsiteX3" fmla="*/ 11671 w 19053"/>
                  <a:gd name="connsiteY3" fmla="*/ 18831 h 19054"/>
                  <a:gd name="connsiteX4" fmla="*/ 165 w 19053"/>
                  <a:gd name="connsiteY4" fmla="*/ 11831 h 19054"/>
                  <a:gd name="connsiteX5" fmla="*/ 50 w 19053"/>
                  <a:gd name="connsiteY5" fmla="*/ 11307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3" h="19054">
                    <a:moveTo>
                      <a:pt x="50" y="11307"/>
                    </a:moveTo>
                    <a:cubicBezTo>
                      <a:pt x="-902" y="6134"/>
                      <a:pt x="2517" y="1165"/>
                      <a:pt x="7689" y="210"/>
                    </a:cubicBezTo>
                    <a:cubicBezTo>
                      <a:pt x="12861" y="-745"/>
                      <a:pt x="17824" y="2674"/>
                      <a:pt x="18786" y="7847"/>
                    </a:cubicBezTo>
                    <a:cubicBezTo>
                      <a:pt x="19701" y="12815"/>
                      <a:pt x="16576" y="17636"/>
                      <a:pt x="11671" y="18831"/>
                    </a:cubicBezTo>
                    <a:cubicBezTo>
                      <a:pt x="6556" y="20076"/>
                      <a:pt x="1403" y="16942"/>
                      <a:pt x="165" y="11831"/>
                    </a:cubicBezTo>
                    <a:cubicBezTo>
                      <a:pt x="117" y="11657"/>
                      <a:pt x="79" y="11483"/>
                      <a:pt x="50" y="113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9" name="MG-任意多边形 248" hidden="1"/>
              <p:cNvSpPr/>
              <p:nvPr>
                <p:custDataLst>
                  <p:tags r:id="rId238"/>
                </p:custDataLst>
              </p:nvPr>
            </p:nvSpPr>
            <p:spPr>
              <a:xfrm>
                <a:off x="9562212" y="1014742"/>
                <a:ext cx="22690" cy="22617"/>
              </a:xfrm>
              <a:custGeom>
                <a:avLst/>
                <a:gdLst>
                  <a:gd name="connsiteX0" fmla="*/ 138 w 22690"/>
                  <a:gd name="connsiteY0" fmla="*/ 13730 h 22617"/>
                  <a:gd name="connsiteX1" fmla="*/ 8892 w 22690"/>
                  <a:gd name="connsiteY1" fmla="*/ 302 h 22617"/>
                  <a:gd name="connsiteX2" fmla="*/ 8901 w 22690"/>
                  <a:gd name="connsiteY2" fmla="*/ 300 h 22617"/>
                  <a:gd name="connsiteX3" fmla="*/ 22332 w 22690"/>
                  <a:gd name="connsiteY3" fmla="*/ 8968 h 22617"/>
                  <a:gd name="connsiteX4" fmla="*/ 13664 w 22690"/>
                  <a:gd name="connsiteY4" fmla="*/ 22398 h 22617"/>
                  <a:gd name="connsiteX5" fmla="*/ 148 w 22690"/>
                  <a:gd name="connsiteY5" fmla="*/ 13778 h 22617"/>
                  <a:gd name="connsiteX6" fmla="*/ 138 w 22690"/>
                  <a:gd name="connsiteY6" fmla="*/ 13730 h 22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690" h="22617">
                    <a:moveTo>
                      <a:pt x="138" y="13730"/>
                    </a:moveTo>
                    <a:cubicBezTo>
                      <a:pt x="-1157" y="7605"/>
                      <a:pt x="2767" y="1593"/>
                      <a:pt x="8892" y="302"/>
                    </a:cubicBezTo>
                    <a:cubicBezTo>
                      <a:pt x="8892" y="301"/>
                      <a:pt x="8901" y="301"/>
                      <a:pt x="8901" y="300"/>
                    </a:cubicBezTo>
                    <a:cubicBezTo>
                      <a:pt x="14998" y="-996"/>
                      <a:pt x="20998" y="2876"/>
                      <a:pt x="22332" y="8968"/>
                    </a:cubicBezTo>
                    <a:cubicBezTo>
                      <a:pt x="23627" y="15067"/>
                      <a:pt x="19760" y="21067"/>
                      <a:pt x="13664" y="22398"/>
                    </a:cubicBezTo>
                    <a:cubicBezTo>
                      <a:pt x="7549" y="23750"/>
                      <a:pt x="1500" y="19891"/>
                      <a:pt x="148" y="13778"/>
                    </a:cubicBezTo>
                    <a:cubicBezTo>
                      <a:pt x="148" y="13762"/>
                      <a:pt x="138" y="13746"/>
                      <a:pt x="138" y="137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0" name="MG-任意多边形 249" hidden="1"/>
              <p:cNvSpPr/>
              <p:nvPr>
                <p:custDataLst>
                  <p:tags r:id="rId239"/>
                </p:custDataLst>
              </p:nvPr>
            </p:nvSpPr>
            <p:spPr>
              <a:xfrm>
                <a:off x="9694108" y="1163116"/>
                <a:ext cx="22035" cy="21912"/>
              </a:xfrm>
              <a:custGeom>
                <a:avLst/>
                <a:gdLst>
                  <a:gd name="connsiteX0" fmla="*/ 258 w 22035"/>
                  <a:gd name="connsiteY0" fmla="*/ 13660 h 21912"/>
                  <a:gd name="connsiteX1" fmla="*/ 7878 w 22035"/>
                  <a:gd name="connsiteY1" fmla="*/ 481 h 21912"/>
                  <a:gd name="connsiteX2" fmla="*/ 8545 w 22035"/>
                  <a:gd name="connsiteY2" fmla="*/ 325 h 21912"/>
                  <a:gd name="connsiteX3" fmla="*/ 21652 w 22035"/>
                  <a:gd name="connsiteY3" fmla="*/ 8578 h 21912"/>
                  <a:gd name="connsiteX4" fmla="*/ 13403 w 22035"/>
                  <a:gd name="connsiteY4" fmla="*/ 21687 h 21912"/>
                  <a:gd name="connsiteX5" fmla="*/ 296 w 22035"/>
                  <a:gd name="connsiteY5" fmla="*/ 13435 h 21912"/>
                  <a:gd name="connsiteX6" fmla="*/ 258 w 22035"/>
                  <a:gd name="connsiteY6" fmla="*/ 13279 h 2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035" h="21912">
                    <a:moveTo>
                      <a:pt x="258" y="13660"/>
                    </a:moveTo>
                    <a:cubicBezTo>
                      <a:pt x="-1275" y="7918"/>
                      <a:pt x="2135" y="2017"/>
                      <a:pt x="7878" y="481"/>
                    </a:cubicBezTo>
                    <a:cubicBezTo>
                      <a:pt x="8097" y="422"/>
                      <a:pt x="8317" y="370"/>
                      <a:pt x="8545" y="325"/>
                    </a:cubicBezTo>
                    <a:cubicBezTo>
                      <a:pt x="14441" y="-1016"/>
                      <a:pt x="20318" y="2679"/>
                      <a:pt x="21652" y="8578"/>
                    </a:cubicBezTo>
                    <a:cubicBezTo>
                      <a:pt x="22995" y="14477"/>
                      <a:pt x="19299" y="20346"/>
                      <a:pt x="13403" y="21687"/>
                    </a:cubicBezTo>
                    <a:cubicBezTo>
                      <a:pt x="7507" y="23029"/>
                      <a:pt x="1630" y="19334"/>
                      <a:pt x="296" y="13435"/>
                    </a:cubicBezTo>
                    <a:cubicBezTo>
                      <a:pt x="277" y="13383"/>
                      <a:pt x="268" y="13331"/>
                      <a:pt x="258" y="132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MG-任意多边形 250" hidden="1"/>
              <p:cNvSpPr/>
              <p:nvPr>
                <p:custDataLst>
                  <p:tags r:id="rId240"/>
                </p:custDataLst>
              </p:nvPr>
            </p:nvSpPr>
            <p:spPr>
              <a:xfrm>
                <a:off x="9888079" y="2287988"/>
                <a:ext cx="12175" cy="12195"/>
              </a:xfrm>
              <a:custGeom>
                <a:avLst/>
                <a:gdLst>
                  <a:gd name="connsiteX0" fmla="*/ 26 w 12175"/>
                  <a:gd name="connsiteY0" fmla="*/ 7500 h 12195"/>
                  <a:gd name="connsiteX1" fmla="*/ 4788 w 12175"/>
                  <a:gd name="connsiteY1" fmla="*/ 165 h 12195"/>
                  <a:gd name="connsiteX2" fmla="*/ 11951 w 12175"/>
                  <a:gd name="connsiteY2" fmla="*/ 4966 h 12195"/>
                  <a:gd name="connsiteX3" fmla="*/ 7151 w 12175"/>
                  <a:gd name="connsiteY3" fmla="*/ 12129 h 12195"/>
                  <a:gd name="connsiteX4" fmla="*/ 26 w 12175"/>
                  <a:gd name="connsiteY4" fmla="*/ 7500 h 1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5" h="12195">
                    <a:moveTo>
                      <a:pt x="26" y="7500"/>
                    </a:moveTo>
                    <a:cubicBezTo>
                      <a:pt x="-679" y="4156"/>
                      <a:pt x="1454" y="880"/>
                      <a:pt x="4788" y="165"/>
                    </a:cubicBezTo>
                    <a:cubicBezTo>
                      <a:pt x="8094" y="-482"/>
                      <a:pt x="11294" y="1661"/>
                      <a:pt x="11951" y="4966"/>
                    </a:cubicBezTo>
                    <a:cubicBezTo>
                      <a:pt x="12599" y="8271"/>
                      <a:pt x="10456" y="11472"/>
                      <a:pt x="7151" y="12129"/>
                    </a:cubicBezTo>
                    <a:cubicBezTo>
                      <a:pt x="3912" y="12767"/>
                      <a:pt x="759" y="10719"/>
                      <a:pt x="26" y="75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2" name="MG-任意多边形 251" hidden="1"/>
              <p:cNvSpPr/>
              <p:nvPr>
                <p:custDataLst>
                  <p:tags r:id="rId241"/>
                </p:custDataLst>
              </p:nvPr>
            </p:nvSpPr>
            <p:spPr>
              <a:xfrm>
                <a:off x="9953230" y="2363763"/>
                <a:ext cx="12366" cy="12319"/>
              </a:xfrm>
              <a:custGeom>
                <a:avLst/>
                <a:gdLst>
                  <a:gd name="connsiteX0" fmla="*/ 26 w 12366"/>
                  <a:gd name="connsiteY0" fmla="*/ 7543 h 12319"/>
                  <a:gd name="connsiteX1" fmla="*/ 4788 w 12366"/>
                  <a:gd name="connsiteY1" fmla="*/ 209 h 12319"/>
                  <a:gd name="connsiteX2" fmla="*/ 12104 w 12366"/>
                  <a:gd name="connsiteY2" fmla="*/ 4772 h 12319"/>
                  <a:gd name="connsiteX3" fmla="*/ 12123 w 12366"/>
                  <a:gd name="connsiteY3" fmla="*/ 4876 h 12319"/>
                  <a:gd name="connsiteX4" fmla="*/ 7360 w 12366"/>
                  <a:gd name="connsiteY4" fmla="*/ 12211 h 12319"/>
                  <a:gd name="connsiteX5" fmla="*/ 45 w 12366"/>
                  <a:gd name="connsiteY5" fmla="*/ 7648 h 12319"/>
                  <a:gd name="connsiteX6" fmla="*/ 26 w 12366"/>
                  <a:gd name="connsiteY6" fmla="*/ 7543 h 1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6" h="12319">
                    <a:moveTo>
                      <a:pt x="26" y="7543"/>
                    </a:moveTo>
                    <a:cubicBezTo>
                      <a:pt x="-679" y="4200"/>
                      <a:pt x="1454" y="924"/>
                      <a:pt x="4788" y="209"/>
                    </a:cubicBezTo>
                    <a:cubicBezTo>
                      <a:pt x="8065" y="-553"/>
                      <a:pt x="11342" y="1495"/>
                      <a:pt x="12104" y="4772"/>
                    </a:cubicBezTo>
                    <a:cubicBezTo>
                      <a:pt x="12104" y="4810"/>
                      <a:pt x="12113" y="4838"/>
                      <a:pt x="12123" y="4876"/>
                    </a:cubicBezTo>
                    <a:cubicBezTo>
                      <a:pt x="12827" y="8220"/>
                      <a:pt x="10694" y="11496"/>
                      <a:pt x="7360" y="12211"/>
                    </a:cubicBezTo>
                    <a:cubicBezTo>
                      <a:pt x="4083" y="12973"/>
                      <a:pt x="807" y="10925"/>
                      <a:pt x="45" y="7648"/>
                    </a:cubicBezTo>
                    <a:cubicBezTo>
                      <a:pt x="45" y="7610"/>
                      <a:pt x="35" y="7582"/>
                      <a:pt x="26" y="7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3" name="MG-任意多边形 252" hidden="1"/>
              <p:cNvSpPr/>
              <p:nvPr>
                <p:custDataLst>
                  <p:tags r:id="rId242"/>
                </p:custDataLst>
              </p:nvPr>
            </p:nvSpPr>
            <p:spPr>
              <a:xfrm>
                <a:off x="10092015" y="2237107"/>
                <a:ext cx="12939" cy="13516"/>
              </a:xfrm>
              <a:custGeom>
                <a:avLst/>
                <a:gdLst>
                  <a:gd name="connsiteX0" fmla="*/ 21 w 12939"/>
                  <a:gd name="connsiteY0" fmla="*/ 8183 h 13516"/>
                  <a:gd name="connsiteX1" fmla="*/ 5259 w 12939"/>
                  <a:gd name="connsiteY1" fmla="*/ 87 h 13516"/>
                  <a:gd name="connsiteX2" fmla="*/ 12794 w 12939"/>
                  <a:gd name="connsiteY2" fmla="*/ 6193 h 13516"/>
                  <a:gd name="connsiteX3" fmla="*/ 8117 w 12939"/>
                  <a:gd name="connsiteY3" fmla="*/ 13422 h 13516"/>
                  <a:gd name="connsiteX4" fmla="*/ 21 w 12939"/>
                  <a:gd name="connsiteY4" fmla="*/ 8183 h 13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9" h="13516">
                    <a:moveTo>
                      <a:pt x="21" y="8183"/>
                    </a:moveTo>
                    <a:cubicBezTo>
                      <a:pt x="-694" y="4516"/>
                      <a:pt x="1621" y="944"/>
                      <a:pt x="5259" y="87"/>
                    </a:cubicBezTo>
                    <a:cubicBezTo>
                      <a:pt x="9022" y="-303"/>
                      <a:pt x="12403" y="2430"/>
                      <a:pt x="12794" y="6193"/>
                    </a:cubicBezTo>
                    <a:cubicBezTo>
                      <a:pt x="13127" y="9403"/>
                      <a:pt x="11184" y="12413"/>
                      <a:pt x="8117" y="13422"/>
                    </a:cubicBezTo>
                    <a:cubicBezTo>
                      <a:pt x="4440" y="14184"/>
                      <a:pt x="830" y="11850"/>
                      <a:pt x="21" y="81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4" name="MG-任意多边形 253" hidden="1"/>
              <p:cNvSpPr/>
              <p:nvPr>
                <p:custDataLst>
                  <p:tags r:id="rId243"/>
                </p:custDataLst>
              </p:nvPr>
            </p:nvSpPr>
            <p:spPr>
              <a:xfrm>
                <a:off x="10165444" y="2189505"/>
                <a:ext cx="13992" cy="12887"/>
              </a:xfrm>
              <a:custGeom>
                <a:avLst/>
                <a:gdLst>
                  <a:gd name="connsiteX0" fmla="*/ -66 w 13992"/>
                  <a:gd name="connsiteY0" fmla="*/ 7970 h 12887"/>
                  <a:gd name="connsiteX1" fmla="*/ 6258 w 13992"/>
                  <a:gd name="connsiteY1" fmla="*/ 93 h 12887"/>
                  <a:gd name="connsiteX2" fmla="*/ 13841 w 13992"/>
                  <a:gd name="connsiteY2" fmla="*/ 5018 h 12887"/>
                  <a:gd name="connsiteX3" fmla="*/ 7516 w 13992"/>
                  <a:gd name="connsiteY3" fmla="*/ 12895 h 12887"/>
                  <a:gd name="connsiteX4" fmla="*/ -66 w 13992"/>
                  <a:gd name="connsiteY4" fmla="*/ 7970 h 1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" h="12887">
                    <a:moveTo>
                      <a:pt x="-66" y="7970"/>
                    </a:moveTo>
                    <a:cubicBezTo>
                      <a:pt x="-495" y="4046"/>
                      <a:pt x="2334" y="522"/>
                      <a:pt x="6258" y="93"/>
                    </a:cubicBezTo>
                    <a:cubicBezTo>
                      <a:pt x="9630" y="-278"/>
                      <a:pt x="12802" y="1779"/>
                      <a:pt x="13841" y="5018"/>
                    </a:cubicBezTo>
                    <a:cubicBezTo>
                      <a:pt x="14269" y="8942"/>
                      <a:pt x="11440" y="12466"/>
                      <a:pt x="7516" y="12895"/>
                    </a:cubicBezTo>
                    <a:cubicBezTo>
                      <a:pt x="4144" y="13266"/>
                      <a:pt x="972" y="11209"/>
                      <a:pt x="-66" y="79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5" name="MG-任意多边形 254" hidden="1"/>
              <p:cNvSpPr/>
              <p:nvPr>
                <p:custDataLst>
                  <p:tags r:id="rId244"/>
                </p:custDataLst>
              </p:nvPr>
            </p:nvSpPr>
            <p:spPr>
              <a:xfrm>
                <a:off x="10353316" y="1978949"/>
                <a:ext cx="16575" cy="16562"/>
              </a:xfrm>
              <a:custGeom>
                <a:avLst/>
                <a:gdLst>
                  <a:gd name="connsiteX0" fmla="*/ 86 w 16575"/>
                  <a:gd name="connsiteY0" fmla="*/ 10119 h 16562"/>
                  <a:gd name="connsiteX1" fmla="*/ 6401 w 16575"/>
                  <a:gd name="connsiteY1" fmla="*/ 245 h 16562"/>
                  <a:gd name="connsiteX2" fmla="*/ 16269 w 16575"/>
                  <a:gd name="connsiteY2" fmla="*/ 6558 h 16562"/>
                  <a:gd name="connsiteX3" fmla="*/ 9963 w 16575"/>
                  <a:gd name="connsiteY3" fmla="*/ 16432 h 16562"/>
                  <a:gd name="connsiteX4" fmla="*/ 9611 w 16575"/>
                  <a:gd name="connsiteY4" fmla="*/ 16501 h 16562"/>
                  <a:gd name="connsiteX5" fmla="*/ 86 w 16575"/>
                  <a:gd name="connsiteY5" fmla="*/ 10119 h 1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75" h="16562">
                    <a:moveTo>
                      <a:pt x="86" y="10119"/>
                    </a:moveTo>
                    <a:cubicBezTo>
                      <a:pt x="-895" y="5649"/>
                      <a:pt x="1933" y="1228"/>
                      <a:pt x="6401" y="245"/>
                    </a:cubicBezTo>
                    <a:cubicBezTo>
                      <a:pt x="10868" y="-738"/>
                      <a:pt x="15288" y="2088"/>
                      <a:pt x="16269" y="6558"/>
                    </a:cubicBezTo>
                    <a:cubicBezTo>
                      <a:pt x="17259" y="11027"/>
                      <a:pt x="14430" y="15448"/>
                      <a:pt x="9963" y="16432"/>
                    </a:cubicBezTo>
                    <a:cubicBezTo>
                      <a:pt x="9839" y="16457"/>
                      <a:pt x="9725" y="16480"/>
                      <a:pt x="9611" y="16501"/>
                    </a:cubicBezTo>
                    <a:cubicBezTo>
                      <a:pt x="5248" y="17217"/>
                      <a:pt x="1085" y="14424"/>
                      <a:pt x="86" y="101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6" name="MG-任意多边形 255" hidden="1"/>
              <p:cNvSpPr/>
              <p:nvPr>
                <p:custDataLst>
                  <p:tags r:id="rId245"/>
                </p:custDataLst>
              </p:nvPr>
            </p:nvSpPr>
            <p:spPr>
              <a:xfrm>
                <a:off x="9419065" y="1202737"/>
                <a:ext cx="19050" cy="19054"/>
              </a:xfrm>
              <a:custGeom>
                <a:avLst/>
                <a:gdLst>
                  <a:gd name="connsiteX0" fmla="*/ 125 w 19050"/>
                  <a:gd name="connsiteY0" fmla="*/ 11663 h 19054"/>
                  <a:gd name="connsiteX1" fmla="*/ 7335 w 19050"/>
                  <a:gd name="connsiteY1" fmla="*/ 283 h 19054"/>
                  <a:gd name="connsiteX2" fmla="*/ 18708 w 19050"/>
                  <a:gd name="connsiteY2" fmla="*/ 7493 h 19054"/>
                  <a:gd name="connsiteX3" fmla="*/ 11507 w 19050"/>
                  <a:gd name="connsiteY3" fmla="*/ 18871 h 19054"/>
                  <a:gd name="connsiteX4" fmla="*/ 11364 w 19050"/>
                  <a:gd name="connsiteY4" fmla="*/ 18902 h 19054"/>
                  <a:gd name="connsiteX5" fmla="*/ 125 w 19050"/>
                  <a:gd name="connsiteY5" fmla="*/ 11663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" h="19054">
                    <a:moveTo>
                      <a:pt x="125" y="11663"/>
                    </a:moveTo>
                    <a:cubicBezTo>
                      <a:pt x="-1028" y="6530"/>
                      <a:pt x="2201" y="1435"/>
                      <a:pt x="7335" y="283"/>
                    </a:cubicBezTo>
                    <a:cubicBezTo>
                      <a:pt x="12469" y="-868"/>
                      <a:pt x="17565" y="2360"/>
                      <a:pt x="18708" y="7493"/>
                    </a:cubicBezTo>
                    <a:cubicBezTo>
                      <a:pt x="19861" y="12626"/>
                      <a:pt x="16641" y="17720"/>
                      <a:pt x="11507" y="18871"/>
                    </a:cubicBezTo>
                    <a:cubicBezTo>
                      <a:pt x="11459" y="18882"/>
                      <a:pt x="11412" y="18892"/>
                      <a:pt x="11364" y="18902"/>
                    </a:cubicBezTo>
                    <a:cubicBezTo>
                      <a:pt x="6268" y="19965"/>
                      <a:pt x="1268" y="16741"/>
                      <a:pt x="125" y="116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7" name="MG-任意多边形 256" hidden="1"/>
              <p:cNvSpPr/>
              <p:nvPr>
                <p:custDataLst>
                  <p:tags r:id="rId246"/>
                </p:custDataLst>
              </p:nvPr>
            </p:nvSpPr>
            <p:spPr>
              <a:xfrm>
                <a:off x="9525443" y="1266547"/>
                <a:ext cx="19053" cy="19052"/>
              </a:xfrm>
              <a:custGeom>
                <a:avLst/>
                <a:gdLst>
                  <a:gd name="connsiteX0" fmla="*/ 426 w 19053"/>
                  <a:gd name="connsiteY0" fmla="*/ 12718 h 19052"/>
                  <a:gd name="connsiteX1" fmla="*/ 6275 w 19053"/>
                  <a:gd name="connsiteY1" fmla="*/ 585 h 19052"/>
                  <a:gd name="connsiteX2" fmla="*/ 18409 w 19053"/>
                  <a:gd name="connsiteY2" fmla="*/ 6437 h 19052"/>
                  <a:gd name="connsiteX3" fmla="*/ 18905 w 19053"/>
                  <a:gd name="connsiteY3" fmla="*/ 8718 h 19052"/>
                  <a:gd name="connsiteX4" fmla="*/ 10275 w 19053"/>
                  <a:gd name="connsiteY4" fmla="*/ 19064 h 19052"/>
                  <a:gd name="connsiteX5" fmla="*/ 426 w 19053"/>
                  <a:gd name="connsiteY5" fmla="*/ 12718 h 1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3" h="19052">
                    <a:moveTo>
                      <a:pt x="426" y="12718"/>
                    </a:moveTo>
                    <a:cubicBezTo>
                      <a:pt x="-1308" y="7752"/>
                      <a:pt x="1312" y="2320"/>
                      <a:pt x="6275" y="585"/>
                    </a:cubicBezTo>
                    <a:cubicBezTo>
                      <a:pt x="11246" y="-1149"/>
                      <a:pt x="16676" y="1471"/>
                      <a:pt x="18409" y="6437"/>
                    </a:cubicBezTo>
                    <a:cubicBezTo>
                      <a:pt x="18667" y="7175"/>
                      <a:pt x="18838" y="7940"/>
                      <a:pt x="18905" y="8718"/>
                    </a:cubicBezTo>
                    <a:cubicBezTo>
                      <a:pt x="19381" y="13956"/>
                      <a:pt x="15514" y="18588"/>
                      <a:pt x="10275" y="19064"/>
                    </a:cubicBezTo>
                    <a:cubicBezTo>
                      <a:pt x="5932" y="19458"/>
                      <a:pt x="1864" y="16843"/>
                      <a:pt x="426" y="12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8" name="MG-任意多边形 257" hidden="1"/>
              <p:cNvSpPr/>
              <p:nvPr>
                <p:custDataLst>
                  <p:tags r:id="rId247"/>
                </p:custDataLst>
              </p:nvPr>
            </p:nvSpPr>
            <p:spPr>
              <a:xfrm>
                <a:off x="9577192" y="1104881"/>
                <a:ext cx="20767" cy="20746"/>
              </a:xfrm>
              <a:custGeom>
                <a:avLst/>
                <a:gdLst>
                  <a:gd name="connsiteX0" fmla="*/ 112 w 20767"/>
                  <a:gd name="connsiteY0" fmla="*/ 12555 h 20746"/>
                  <a:gd name="connsiteX1" fmla="*/ 8151 w 20767"/>
                  <a:gd name="connsiteY1" fmla="*/ 271 h 20746"/>
                  <a:gd name="connsiteX2" fmla="*/ 20439 w 20767"/>
                  <a:gd name="connsiteY2" fmla="*/ 8314 h 20746"/>
                  <a:gd name="connsiteX3" fmla="*/ 12971 w 20767"/>
                  <a:gd name="connsiteY3" fmla="*/ 20461 h 20746"/>
                  <a:gd name="connsiteX4" fmla="*/ 208 w 20767"/>
                  <a:gd name="connsiteY4" fmla="*/ 12940 h 20746"/>
                  <a:gd name="connsiteX5" fmla="*/ 112 w 20767"/>
                  <a:gd name="connsiteY5" fmla="*/ 12555 h 2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67" h="20746">
                    <a:moveTo>
                      <a:pt x="112" y="12555"/>
                    </a:moveTo>
                    <a:cubicBezTo>
                      <a:pt x="-1059" y="6942"/>
                      <a:pt x="2541" y="1442"/>
                      <a:pt x="8151" y="271"/>
                    </a:cubicBezTo>
                    <a:cubicBezTo>
                      <a:pt x="13771" y="-900"/>
                      <a:pt x="19267" y="2701"/>
                      <a:pt x="20439" y="8314"/>
                    </a:cubicBezTo>
                    <a:cubicBezTo>
                      <a:pt x="21563" y="13702"/>
                      <a:pt x="18286" y="19032"/>
                      <a:pt x="12971" y="20461"/>
                    </a:cubicBezTo>
                    <a:cubicBezTo>
                      <a:pt x="7370" y="21909"/>
                      <a:pt x="1655" y="18542"/>
                      <a:pt x="208" y="12940"/>
                    </a:cubicBezTo>
                    <a:cubicBezTo>
                      <a:pt x="170" y="12812"/>
                      <a:pt x="141" y="12684"/>
                      <a:pt x="112" y="125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9" name="MG-任意多边形 258" hidden="1"/>
              <p:cNvSpPr/>
              <p:nvPr>
                <p:custDataLst>
                  <p:tags r:id="rId248"/>
                </p:custDataLst>
              </p:nvPr>
            </p:nvSpPr>
            <p:spPr>
              <a:xfrm>
                <a:off x="9757652" y="1865843"/>
                <a:ext cx="14674" cy="14653"/>
              </a:xfrm>
              <a:custGeom>
                <a:avLst/>
                <a:gdLst>
                  <a:gd name="connsiteX0" fmla="*/ 55 w 14674"/>
                  <a:gd name="connsiteY0" fmla="*/ 8926 h 14653"/>
                  <a:gd name="connsiteX1" fmla="*/ 5685 w 14674"/>
                  <a:gd name="connsiteY1" fmla="*/ 215 h 14653"/>
                  <a:gd name="connsiteX2" fmla="*/ 14400 w 14674"/>
                  <a:gd name="connsiteY2" fmla="*/ 5846 h 14653"/>
                  <a:gd name="connsiteX3" fmla="*/ 8819 w 14674"/>
                  <a:gd name="connsiteY3" fmla="*/ 14545 h 14653"/>
                  <a:gd name="connsiteX4" fmla="*/ 55 w 14674"/>
                  <a:gd name="connsiteY4" fmla="*/ 8926 h 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74" h="14653">
                    <a:moveTo>
                      <a:pt x="55" y="8926"/>
                    </a:moveTo>
                    <a:cubicBezTo>
                      <a:pt x="-792" y="4965"/>
                      <a:pt x="1723" y="1066"/>
                      <a:pt x="5685" y="215"/>
                    </a:cubicBezTo>
                    <a:cubicBezTo>
                      <a:pt x="9647" y="-636"/>
                      <a:pt x="13543" y="1886"/>
                      <a:pt x="14400" y="5846"/>
                    </a:cubicBezTo>
                    <a:cubicBezTo>
                      <a:pt x="15248" y="9787"/>
                      <a:pt x="12752" y="13671"/>
                      <a:pt x="8819" y="14545"/>
                    </a:cubicBezTo>
                    <a:cubicBezTo>
                      <a:pt x="4856" y="15374"/>
                      <a:pt x="960" y="12875"/>
                      <a:pt x="55" y="89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0" name="MG-任意多边形 259" hidden="1"/>
              <p:cNvSpPr/>
              <p:nvPr>
                <p:custDataLst>
                  <p:tags r:id="rId249"/>
                </p:custDataLst>
              </p:nvPr>
            </p:nvSpPr>
            <p:spPr>
              <a:xfrm>
                <a:off x="9851293" y="2058501"/>
                <a:ext cx="13841" cy="14403"/>
              </a:xfrm>
              <a:custGeom>
                <a:avLst/>
                <a:gdLst>
                  <a:gd name="connsiteX0" fmla="*/ 236 w 13841"/>
                  <a:gd name="connsiteY0" fmla="*/ 9053 h 14403"/>
                  <a:gd name="connsiteX1" fmla="*/ 4608 w 13841"/>
                  <a:gd name="connsiteY1" fmla="*/ 395 h 14403"/>
                  <a:gd name="connsiteX2" fmla="*/ 13266 w 13841"/>
                  <a:gd name="connsiteY2" fmla="*/ 4767 h 14403"/>
                  <a:gd name="connsiteX3" fmla="*/ 13571 w 13841"/>
                  <a:gd name="connsiteY3" fmla="*/ 6195 h 14403"/>
                  <a:gd name="connsiteX4" fmla="*/ 8446 w 13841"/>
                  <a:gd name="connsiteY4" fmla="*/ 14273 h 14403"/>
                  <a:gd name="connsiteX5" fmla="*/ 8332 w 13841"/>
                  <a:gd name="connsiteY5" fmla="*/ 14292 h 14403"/>
                  <a:gd name="connsiteX6" fmla="*/ 264 w 13841"/>
                  <a:gd name="connsiteY6" fmla="*/ 9167 h 14403"/>
                  <a:gd name="connsiteX7" fmla="*/ 236 w 13841"/>
                  <a:gd name="connsiteY7" fmla="*/ 9053 h 1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41" h="14403">
                    <a:moveTo>
                      <a:pt x="236" y="9053"/>
                    </a:moveTo>
                    <a:cubicBezTo>
                      <a:pt x="-945" y="5452"/>
                      <a:pt x="1007" y="1576"/>
                      <a:pt x="4608" y="395"/>
                    </a:cubicBezTo>
                    <a:cubicBezTo>
                      <a:pt x="8208" y="-787"/>
                      <a:pt x="12085" y="1166"/>
                      <a:pt x="13266" y="4767"/>
                    </a:cubicBezTo>
                    <a:cubicBezTo>
                      <a:pt x="13418" y="5233"/>
                      <a:pt x="13523" y="5710"/>
                      <a:pt x="13571" y="6195"/>
                    </a:cubicBezTo>
                    <a:cubicBezTo>
                      <a:pt x="14380" y="9843"/>
                      <a:pt x="12085" y="13453"/>
                      <a:pt x="8446" y="14273"/>
                    </a:cubicBezTo>
                    <a:cubicBezTo>
                      <a:pt x="8408" y="14273"/>
                      <a:pt x="8370" y="14282"/>
                      <a:pt x="8332" y="14292"/>
                    </a:cubicBezTo>
                    <a:cubicBezTo>
                      <a:pt x="4684" y="15101"/>
                      <a:pt x="1074" y="12806"/>
                      <a:pt x="264" y="9167"/>
                    </a:cubicBezTo>
                    <a:cubicBezTo>
                      <a:pt x="255" y="9129"/>
                      <a:pt x="245" y="9091"/>
                      <a:pt x="236" y="90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1" name="MG-任意多边形 260" hidden="1"/>
              <p:cNvSpPr/>
              <p:nvPr>
                <p:custDataLst>
                  <p:tags r:id="rId250"/>
                </p:custDataLst>
              </p:nvPr>
            </p:nvSpPr>
            <p:spPr>
              <a:xfrm>
                <a:off x="9930854" y="2317941"/>
                <a:ext cx="11814" cy="11813"/>
              </a:xfrm>
              <a:custGeom>
                <a:avLst/>
                <a:gdLst>
                  <a:gd name="connsiteX0" fmla="*/ 114 w 11814"/>
                  <a:gd name="connsiteY0" fmla="*/ 7550 h 11813"/>
                  <a:gd name="connsiteX1" fmla="*/ 4200 w 11814"/>
                  <a:gd name="connsiteY1" fmla="*/ 273 h 11813"/>
                  <a:gd name="connsiteX2" fmla="*/ 11487 w 11814"/>
                  <a:gd name="connsiteY2" fmla="*/ 4360 h 11813"/>
                  <a:gd name="connsiteX3" fmla="*/ 11639 w 11814"/>
                  <a:gd name="connsiteY3" fmla="*/ 5074 h 11813"/>
                  <a:gd name="connsiteX4" fmla="*/ 6676 w 11814"/>
                  <a:gd name="connsiteY4" fmla="*/ 11799 h 11813"/>
                  <a:gd name="connsiteX5" fmla="*/ 114 w 11814"/>
                  <a:gd name="connsiteY5" fmla="*/ 7550 h 1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4" h="11813">
                    <a:moveTo>
                      <a:pt x="114" y="7550"/>
                    </a:moveTo>
                    <a:cubicBezTo>
                      <a:pt x="-772" y="4407"/>
                      <a:pt x="1066" y="1150"/>
                      <a:pt x="4200" y="273"/>
                    </a:cubicBezTo>
                    <a:cubicBezTo>
                      <a:pt x="7343" y="-612"/>
                      <a:pt x="10601" y="1216"/>
                      <a:pt x="11487" y="4360"/>
                    </a:cubicBezTo>
                    <a:cubicBezTo>
                      <a:pt x="11553" y="4598"/>
                      <a:pt x="11601" y="4836"/>
                      <a:pt x="11639" y="5074"/>
                    </a:cubicBezTo>
                    <a:cubicBezTo>
                      <a:pt x="12125" y="8303"/>
                      <a:pt x="9906" y="11303"/>
                      <a:pt x="6676" y="11799"/>
                    </a:cubicBezTo>
                    <a:cubicBezTo>
                      <a:pt x="3733" y="12237"/>
                      <a:pt x="923" y="10417"/>
                      <a:pt x="114" y="75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2" name="MG-任意多边形 261" hidden="1"/>
              <p:cNvSpPr/>
              <p:nvPr>
                <p:custDataLst>
                  <p:tags r:id="rId251"/>
                </p:custDataLst>
              </p:nvPr>
            </p:nvSpPr>
            <p:spPr>
              <a:xfrm>
                <a:off x="9990212" y="2482635"/>
                <a:ext cx="11898" cy="10399"/>
              </a:xfrm>
              <a:custGeom>
                <a:avLst/>
                <a:gdLst>
                  <a:gd name="connsiteX0" fmla="*/ 1 w 11898"/>
                  <a:gd name="connsiteY0" fmla="*/ 6877 h 10399"/>
                  <a:gd name="connsiteX1" fmla="*/ 3973 w 11898"/>
                  <a:gd name="connsiteY1" fmla="*/ 790 h 10399"/>
                  <a:gd name="connsiteX2" fmla="*/ 4002 w 11898"/>
                  <a:gd name="connsiteY2" fmla="*/ 781 h 10399"/>
                  <a:gd name="connsiteX3" fmla="*/ 11060 w 11898"/>
                  <a:gd name="connsiteY3" fmla="*/ 2543 h 10399"/>
                  <a:gd name="connsiteX4" fmla="*/ 9288 w 11898"/>
                  <a:gd name="connsiteY4" fmla="*/ 9601 h 10399"/>
                  <a:gd name="connsiteX5" fmla="*/ 6097 w 11898"/>
                  <a:gd name="connsiteY5" fmla="*/ 10306 h 10399"/>
                  <a:gd name="connsiteX6" fmla="*/ 1 w 11898"/>
                  <a:gd name="connsiteY6" fmla="*/ 6877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98" h="10399">
                    <a:moveTo>
                      <a:pt x="1" y="6877"/>
                    </a:moveTo>
                    <a:cubicBezTo>
                      <a:pt x="-580" y="4096"/>
                      <a:pt x="1201" y="1371"/>
                      <a:pt x="3973" y="790"/>
                    </a:cubicBezTo>
                    <a:cubicBezTo>
                      <a:pt x="3983" y="781"/>
                      <a:pt x="3992" y="781"/>
                      <a:pt x="4002" y="781"/>
                    </a:cubicBezTo>
                    <a:cubicBezTo>
                      <a:pt x="6440" y="-676"/>
                      <a:pt x="9593" y="114"/>
                      <a:pt x="11060" y="2543"/>
                    </a:cubicBezTo>
                    <a:cubicBezTo>
                      <a:pt x="12517" y="4981"/>
                      <a:pt x="11726" y="8144"/>
                      <a:pt x="9288" y="9601"/>
                    </a:cubicBezTo>
                    <a:cubicBezTo>
                      <a:pt x="8335" y="10182"/>
                      <a:pt x="7211" y="10430"/>
                      <a:pt x="6097" y="10306"/>
                    </a:cubicBezTo>
                    <a:cubicBezTo>
                      <a:pt x="3478" y="10935"/>
                      <a:pt x="820" y="9439"/>
                      <a:pt x="1" y="68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3" name="MG-任意多边形 262" hidden="1"/>
              <p:cNvSpPr/>
              <p:nvPr>
                <p:custDataLst>
                  <p:tags r:id="rId252"/>
                </p:custDataLst>
              </p:nvPr>
            </p:nvSpPr>
            <p:spPr>
              <a:xfrm>
                <a:off x="10088768" y="2267372"/>
                <a:ext cx="12382" cy="12388"/>
              </a:xfrm>
              <a:custGeom>
                <a:avLst/>
                <a:gdLst>
                  <a:gd name="connsiteX0" fmla="*/ 29 w 12382"/>
                  <a:gd name="connsiteY0" fmla="*/ 7541 h 12388"/>
                  <a:gd name="connsiteX1" fmla="*/ 4792 w 12382"/>
                  <a:gd name="connsiteY1" fmla="*/ 188 h 12388"/>
                  <a:gd name="connsiteX2" fmla="*/ 12135 w 12382"/>
                  <a:gd name="connsiteY2" fmla="*/ 4950 h 12388"/>
                  <a:gd name="connsiteX3" fmla="*/ 7382 w 12382"/>
                  <a:gd name="connsiteY3" fmla="*/ 12304 h 12388"/>
                  <a:gd name="connsiteX4" fmla="*/ 7363 w 12382"/>
                  <a:gd name="connsiteY4" fmla="*/ 12304 h 12388"/>
                  <a:gd name="connsiteX5" fmla="*/ 29 w 12382"/>
                  <a:gd name="connsiteY5" fmla="*/ 7541 h 1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" h="12388">
                    <a:moveTo>
                      <a:pt x="29" y="7541"/>
                    </a:moveTo>
                    <a:cubicBezTo>
                      <a:pt x="-685" y="4198"/>
                      <a:pt x="1448" y="912"/>
                      <a:pt x="4792" y="188"/>
                    </a:cubicBezTo>
                    <a:cubicBezTo>
                      <a:pt x="8135" y="-527"/>
                      <a:pt x="11421" y="1607"/>
                      <a:pt x="12135" y="4950"/>
                    </a:cubicBezTo>
                    <a:cubicBezTo>
                      <a:pt x="12850" y="8294"/>
                      <a:pt x="10725" y="11589"/>
                      <a:pt x="7382" y="12304"/>
                    </a:cubicBezTo>
                    <a:cubicBezTo>
                      <a:pt x="7373" y="12304"/>
                      <a:pt x="7373" y="12304"/>
                      <a:pt x="7363" y="12304"/>
                    </a:cubicBezTo>
                    <a:cubicBezTo>
                      <a:pt x="4020" y="13008"/>
                      <a:pt x="743" y="10875"/>
                      <a:pt x="29" y="75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4" name="MG-任意多边形 263" hidden="1"/>
              <p:cNvSpPr/>
              <p:nvPr>
                <p:custDataLst>
                  <p:tags r:id="rId253"/>
                </p:custDataLst>
              </p:nvPr>
            </p:nvSpPr>
            <p:spPr>
              <a:xfrm>
                <a:off x="10306556" y="1888551"/>
                <a:ext cx="16007" cy="15957"/>
              </a:xfrm>
              <a:custGeom>
                <a:avLst/>
                <a:gdLst>
                  <a:gd name="connsiteX0" fmla="*/ 78 w 16007"/>
                  <a:gd name="connsiteY0" fmla="*/ 9744 h 15957"/>
                  <a:gd name="connsiteX1" fmla="*/ 6174 w 16007"/>
                  <a:gd name="connsiteY1" fmla="*/ 219 h 15957"/>
                  <a:gd name="connsiteX2" fmla="*/ 15699 w 16007"/>
                  <a:gd name="connsiteY2" fmla="*/ 6315 h 15957"/>
                  <a:gd name="connsiteX3" fmla="*/ 9755 w 16007"/>
                  <a:gd name="connsiteY3" fmla="*/ 15787 h 15957"/>
                  <a:gd name="connsiteX4" fmla="*/ 9507 w 16007"/>
                  <a:gd name="connsiteY4" fmla="*/ 15840 h 15957"/>
                  <a:gd name="connsiteX5" fmla="*/ 78 w 16007"/>
                  <a:gd name="connsiteY5" fmla="*/ 9744 h 15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07" h="15957">
                    <a:moveTo>
                      <a:pt x="78" y="9744"/>
                    </a:moveTo>
                    <a:cubicBezTo>
                      <a:pt x="-865" y="5431"/>
                      <a:pt x="1859" y="1168"/>
                      <a:pt x="6174" y="219"/>
                    </a:cubicBezTo>
                    <a:cubicBezTo>
                      <a:pt x="10479" y="-670"/>
                      <a:pt x="14708" y="2035"/>
                      <a:pt x="15699" y="6315"/>
                    </a:cubicBezTo>
                    <a:cubicBezTo>
                      <a:pt x="16670" y="10571"/>
                      <a:pt x="14013" y="14811"/>
                      <a:pt x="9755" y="15787"/>
                    </a:cubicBezTo>
                    <a:cubicBezTo>
                      <a:pt x="9679" y="15806"/>
                      <a:pt x="9593" y="15824"/>
                      <a:pt x="9507" y="15840"/>
                    </a:cubicBezTo>
                    <a:cubicBezTo>
                      <a:pt x="5231" y="16725"/>
                      <a:pt x="1030" y="14011"/>
                      <a:pt x="78" y="97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5" name="MG-任意多边形 264" hidden="1"/>
              <p:cNvSpPr/>
              <p:nvPr>
                <p:custDataLst>
                  <p:tags r:id="rId254"/>
                </p:custDataLst>
              </p:nvPr>
            </p:nvSpPr>
            <p:spPr>
              <a:xfrm>
                <a:off x="10315440" y="2139624"/>
                <a:ext cx="14326" cy="14388"/>
              </a:xfrm>
              <a:custGeom>
                <a:avLst/>
                <a:gdLst>
                  <a:gd name="connsiteX0" fmla="*/ 51 w 14326"/>
                  <a:gd name="connsiteY0" fmla="*/ 8798 h 14388"/>
                  <a:gd name="connsiteX1" fmla="*/ 5576 w 14326"/>
                  <a:gd name="connsiteY1" fmla="*/ 225 h 14388"/>
                  <a:gd name="connsiteX2" fmla="*/ 14006 w 14326"/>
                  <a:gd name="connsiteY2" fmla="*/ 5540 h 14388"/>
                  <a:gd name="connsiteX3" fmla="*/ 14053 w 14326"/>
                  <a:gd name="connsiteY3" fmla="*/ 5750 h 14388"/>
                  <a:gd name="connsiteX4" fmla="*/ 8576 w 14326"/>
                  <a:gd name="connsiteY4" fmla="*/ 14275 h 14388"/>
                  <a:gd name="connsiteX5" fmla="*/ 51 w 14326"/>
                  <a:gd name="connsiteY5" fmla="*/ 8798 h 1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26" h="14388">
                    <a:moveTo>
                      <a:pt x="51" y="8798"/>
                    </a:moveTo>
                    <a:cubicBezTo>
                      <a:pt x="-777" y="4911"/>
                      <a:pt x="1690" y="1082"/>
                      <a:pt x="5576" y="225"/>
                    </a:cubicBezTo>
                    <a:cubicBezTo>
                      <a:pt x="9376" y="-632"/>
                      <a:pt x="13148" y="1740"/>
                      <a:pt x="14006" y="5540"/>
                    </a:cubicBezTo>
                    <a:cubicBezTo>
                      <a:pt x="14025" y="5607"/>
                      <a:pt x="14044" y="5683"/>
                      <a:pt x="14053" y="5750"/>
                    </a:cubicBezTo>
                    <a:cubicBezTo>
                      <a:pt x="14891" y="9617"/>
                      <a:pt x="12443" y="13436"/>
                      <a:pt x="8576" y="14275"/>
                    </a:cubicBezTo>
                    <a:cubicBezTo>
                      <a:pt x="4709" y="15113"/>
                      <a:pt x="890" y="12665"/>
                      <a:pt x="51" y="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6" name="MG-任意多边形 265" hidden="1"/>
              <p:cNvSpPr/>
              <p:nvPr>
                <p:custDataLst>
                  <p:tags r:id="rId255"/>
                </p:custDataLst>
              </p:nvPr>
            </p:nvSpPr>
            <p:spPr>
              <a:xfrm>
                <a:off x="10696296" y="1510153"/>
                <a:ext cx="20194" cy="20197"/>
              </a:xfrm>
              <a:custGeom>
                <a:avLst/>
                <a:gdLst>
                  <a:gd name="connsiteX0" fmla="*/ 101 w 20194"/>
                  <a:gd name="connsiteY0" fmla="*/ 12190 h 20197"/>
                  <a:gd name="connsiteX1" fmla="*/ 7949 w 20194"/>
                  <a:gd name="connsiteY1" fmla="*/ 261 h 20197"/>
                  <a:gd name="connsiteX2" fmla="*/ 19875 w 20194"/>
                  <a:gd name="connsiteY2" fmla="*/ 8107 h 20197"/>
                  <a:gd name="connsiteX3" fmla="*/ 12198 w 20194"/>
                  <a:gd name="connsiteY3" fmla="*/ 20000 h 20197"/>
                  <a:gd name="connsiteX4" fmla="*/ 139 w 20194"/>
                  <a:gd name="connsiteY4" fmla="*/ 12357 h 20197"/>
                  <a:gd name="connsiteX5" fmla="*/ 101 w 20194"/>
                  <a:gd name="connsiteY5" fmla="*/ 12190 h 2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4" h="20197">
                    <a:moveTo>
                      <a:pt x="101" y="12190"/>
                    </a:moveTo>
                    <a:cubicBezTo>
                      <a:pt x="-1023" y="6729"/>
                      <a:pt x="2482" y="1387"/>
                      <a:pt x="7949" y="261"/>
                    </a:cubicBezTo>
                    <a:cubicBezTo>
                      <a:pt x="13407" y="-867"/>
                      <a:pt x="18751" y="2646"/>
                      <a:pt x="19875" y="8107"/>
                    </a:cubicBezTo>
                    <a:cubicBezTo>
                      <a:pt x="20989" y="13502"/>
                      <a:pt x="17570" y="18795"/>
                      <a:pt x="12198" y="20000"/>
                    </a:cubicBezTo>
                    <a:cubicBezTo>
                      <a:pt x="6759" y="21220"/>
                      <a:pt x="1358" y="17798"/>
                      <a:pt x="139" y="12357"/>
                    </a:cubicBezTo>
                    <a:cubicBezTo>
                      <a:pt x="129" y="12301"/>
                      <a:pt x="110" y="12246"/>
                      <a:pt x="101" y="121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7" name="MG-任意多边形 266" hidden="1"/>
              <p:cNvSpPr/>
              <p:nvPr>
                <p:custDataLst>
                  <p:tags r:id="rId256"/>
                </p:custDataLst>
              </p:nvPr>
            </p:nvSpPr>
            <p:spPr>
              <a:xfrm>
                <a:off x="9466828" y="1159561"/>
                <a:ext cx="19057" cy="19053"/>
              </a:xfrm>
              <a:custGeom>
                <a:avLst/>
                <a:gdLst>
                  <a:gd name="connsiteX0" fmla="*/ 177 w 19057"/>
                  <a:gd name="connsiteY0" fmla="*/ 11881 h 19053"/>
                  <a:gd name="connsiteX1" fmla="*/ 7111 w 19057"/>
                  <a:gd name="connsiteY1" fmla="*/ 335 h 19053"/>
                  <a:gd name="connsiteX2" fmla="*/ 18665 w 19057"/>
                  <a:gd name="connsiteY2" fmla="*/ 7274 h 19053"/>
                  <a:gd name="connsiteX3" fmla="*/ 11722 w 19057"/>
                  <a:gd name="connsiteY3" fmla="*/ 18820 h 19053"/>
                  <a:gd name="connsiteX4" fmla="*/ 11226 w 19057"/>
                  <a:gd name="connsiteY4" fmla="*/ 18929 h 19053"/>
                  <a:gd name="connsiteX5" fmla="*/ 177 w 19057"/>
                  <a:gd name="connsiteY5" fmla="*/ 11881 h 19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7" h="19053">
                    <a:moveTo>
                      <a:pt x="177" y="11881"/>
                    </a:moveTo>
                    <a:cubicBezTo>
                      <a:pt x="-1099" y="6777"/>
                      <a:pt x="2016" y="1607"/>
                      <a:pt x="7111" y="335"/>
                    </a:cubicBezTo>
                    <a:cubicBezTo>
                      <a:pt x="12217" y="-937"/>
                      <a:pt x="17389" y="2169"/>
                      <a:pt x="18665" y="7274"/>
                    </a:cubicBezTo>
                    <a:cubicBezTo>
                      <a:pt x="19932" y="12378"/>
                      <a:pt x="16827" y="17547"/>
                      <a:pt x="11722" y="18820"/>
                    </a:cubicBezTo>
                    <a:cubicBezTo>
                      <a:pt x="11560" y="18861"/>
                      <a:pt x="11388" y="18897"/>
                      <a:pt x="11226" y="18929"/>
                    </a:cubicBezTo>
                    <a:cubicBezTo>
                      <a:pt x="6254" y="19890"/>
                      <a:pt x="1406" y="16793"/>
                      <a:pt x="177" y="11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8" name="MG-任意多边形 267" hidden="1"/>
              <p:cNvSpPr/>
              <p:nvPr>
                <p:custDataLst>
                  <p:tags r:id="rId257"/>
                </p:custDataLst>
              </p:nvPr>
            </p:nvSpPr>
            <p:spPr>
              <a:xfrm>
                <a:off x="9529687" y="1211534"/>
                <a:ext cx="19052" cy="19053"/>
              </a:xfrm>
              <a:custGeom>
                <a:avLst/>
                <a:gdLst>
                  <a:gd name="connsiteX0" fmla="*/ 183 w 19052"/>
                  <a:gd name="connsiteY0" fmla="*/ 11914 h 19053"/>
                  <a:gd name="connsiteX1" fmla="*/ 7079 w 19052"/>
                  <a:gd name="connsiteY1" fmla="*/ 343 h 19053"/>
                  <a:gd name="connsiteX2" fmla="*/ 18652 w 19052"/>
                  <a:gd name="connsiteY2" fmla="*/ 7240 h 19053"/>
                  <a:gd name="connsiteX3" fmla="*/ 11756 w 19052"/>
                  <a:gd name="connsiteY3" fmla="*/ 18811 h 19053"/>
                  <a:gd name="connsiteX4" fmla="*/ 11041 w 19052"/>
                  <a:gd name="connsiteY4" fmla="*/ 18963 h 19053"/>
                  <a:gd name="connsiteX5" fmla="*/ 183 w 19052"/>
                  <a:gd name="connsiteY5" fmla="*/ 11914 h 19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2" h="19053">
                    <a:moveTo>
                      <a:pt x="183" y="11914"/>
                    </a:moveTo>
                    <a:cubicBezTo>
                      <a:pt x="-1103" y="6815"/>
                      <a:pt x="1983" y="1634"/>
                      <a:pt x="7079" y="343"/>
                    </a:cubicBezTo>
                    <a:cubicBezTo>
                      <a:pt x="12184" y="-947"/>
                      <a:pt x="17356" y="2141"/>
                      <a:pt x="18652" y="7240"/>
                    </a:cubicBezTo>
                    <a:cubicBezTo>
                      <a:pt x="19937" y="12340"/>
                      <a:pt x="16852" y="17521"/>
                      <a:pt x="11756" y="18811"/>
                    </a:cubicBezTo>
                    <a:cubicBezTo>
                      <a:pt x="11517" y="18870"/>
                      <a:pt x="11279" y="18922"/>
                      <a:pt x="11041" y="18963"/>
                    </a:cubicBezTo>
                    <a:cubicBezTo>
                      <a:pt x="6136" y="19812"/>
                      <a:pt x="1402" y="16741"/>
                      <a:pt x="183" y="1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9" name="MG-任意多边形 268" hidden="1"/>
              <p:cNvSpPr/>
              <p:nvPr>
                <p:custDataLst>
                  <p:tags r:id="rId258"/>
                </p:custDataLst>
              </p:nvPr>
            </p:nvSpPr>
            <p:spPr>
              <a:xfrm>
                <a:off x="9686536" y="1314232"/>
                <a:ext cx="19053" cy="19054"/>
              </a:xfrm>
              <a:custGeom>
                <a:avLst/>
                <a:gdLst>
                  <a:gd name="connsiteX0" fmla="*/ 20 w 19053"/>
                  <a:gd name="connsiteY0" fmla="*/ 11134 h 19054"/>
                  <a:gd name="connsiteX1" fmla="*/ 6973 w 19053"/>
                  <a:gd name="connsiteY1" fmla="*/ 371 h 19054"/>
                  <a:gd name="connsiteX2" fmla="*/ 18622 w 19053"/>
                  <a:gd name="connsiteY2" fmla="*/ 7134 h 19054"/>
                  <a:gd name="connsiteX3" fmla="*/ 11859 w 19053"/>
                  <a:gd name="connsiteY3" fmla="*/ 18784 h 19054"/>
                  <a:gd name="connsiteX4" fmla="*/ 210 w 19053"/>
                  <a:gd name="connsiteY4" fmla="*/ 12021 h 19054"/>
                  <a:gd name="connsiteX5" fmla="*/ 20 w 19053"/>
                  <a:gd name="connsiteY5" fmla="*/ 11134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3" h="19054">
                    <a:moveTo>
                      <a:pt x="20" y="11134"/>
                    </a:moveTo>
                    <a:cubicBezTo>
                      <a:pt x="-780" y="6291"/>
                      <a:pt x="2229" y="1630"/>
                      <a:pt x="6973" y="371"/>
                    </a:cubicBezTo>
                    <a:cubicBezTo>
                      <a:pt x="12059" y="-979"/>
                      <a:pt x="17269" y="2049"/>
                      <a:pt x="18622" y="7134"/>
                    </a:cubicBezTo>
                    <a:cubicBezTo>
                      <a:pt x="19975" y="12218"/>
                      <a:pt x="16946" y="17434"/>
                      <a:pt x="11859" y="18784"/>
                    </a:cubicBezTo>
                    <a:cubicBezTo>
                      <a:pt x="6773" y="20133"/>
                      <a:pt x="1563" y="17106"/>
                      <a:pt x="210" y="12021"/>
                    </a:cubicBezTo>
                    <a:cubicBezTo>
                      <a:pt x="134" y="11729"/>
                      <a:pt x="67" y="11433"/>
                      <a:pt x="20" y="111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0" name="MG-任意多边形 269" hidden="1"/>
              <p:cNvSpPr/>
              <p:nvPr>
                <p:custDataLst>
                  <p:tags r:id="rId259"/>
                </p:custDataLst>
              </p:nvPr>
            </p:nvSpPr>
            <p:spPr>
              <a:xfrm>
                <a:off x="9801164" y="1712800"/>
                <a:ext cx="15116" cy="14648"/>
              </a:xfrm>
              <a:custGeom>
                <a:avLst/>
                <a:gdLst>
                  <a:gd name="connsiteX0" fmla="*/ -22 w 15116"/>
                  <a:gd name="connsiteY0" fmla="*/ 8806 h 14648"/>
                  <a:gd name="connsiteX1" fmla="*/ 6378 w 15116"/>
                  <a:gd name="connsiteY1" fmla="*/ 136 h 14648"/>
                  <a:gd name="connsiteX2" fmla="*/ 14837 w 15116"/>
                  <a:gd name="connsiteY2" fmla="*/ 5568 h 14648"/>
                  <a:gd name="connsiteX3" fmla="*/ 9074 w 15116"/>
                  <a:gd name="connsiteY3" fmla="*/ 14512 h 14648"/>
                  <a:gd name="connsiteX4" fmla="*/ 9026 w 15116"/>
                  <a:gd name="connsiteY4" fmla="*/ 14521 h 14648"/>
                  <a:gd name="connsiteX5" fmla="*/ -22 w 15116"/>
                  <a:gd name="connsiteY5" fmla="*/ 8806 h 1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16" h="14648">
                    <a:moveTo>
                      <a:pt x="-22" y="8806"/>
                    </a:moveTo>
                    <a:cubicBezTo>
                      <a:pt x="-651" y="4645"/>
                      <a:pt x="2216" y="764"/>
                      <a:pt x="6378" y="136"/>
                    </a:cubicBezTo>
                    <a:cubicBezTo>
                      <a:pt x="10160" y="-435"/>
                      <a:pt x="13779" y="1890"/>
                      <a:pt x="14837" y="5568"/>
                    </a:cubicBezTo>
                    <a:cubicBezTo>
                      <a:pt x="15713" y="9630"/>
                      <a:pt x="13132" y="13635"/>
                      <a:pt x="9074" y="14512"/>
                    </a:cubicBezTo>
                    <a:cubicBezTo>
                      <a:pt x="9055" y="14515"/>
                      <a:pt x="9045" y="14519"/>
                      <a:pt x="9026" y="14521"/>
                    </a:cubicBezTo>
                    <a:cubicBezTo>
                      <a:pt x="4959" y="15412"/>
                      <a:pt x="921" y="12866"/>
                      <a:pt x="-22" y="88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1" name="MG-任意多边形 270" hidden="1"/>
              <p:cNvSpPr/>
              <p:nvPr>
                <p:custDataLst>
                  <p:tags r:id="rId260"/>
                </p:custDataLst>
              </p:nvPr>
            </p:nvSpPr>
            <p:spPr>
              <a:xfrm>
                <a:off x="9881880" y="1924785"/>
                <a:ext cx="13121" cy="13703"/>
              </a:xfrm>
              <a:custGeom>
                <a:avLst/>
                <a:gdLst>
                  <a:gd name="connsiteX0" fmla="*/ 34 w 13121"/>
                  <a:gd name="connsiteY0" fmla="*/ 8276 h 13703"/>
                  <a:gd name="connsiteX1" fmla="*/ 5368 w 13121"/>
                  <a:gd name="connsiteY1" fmla="*/ 85 h 13703"/>
                  <a:gd name="connsiteX2" fmla="*/ 12978 w 13121"/>
                  <a:gd name="connsiteY2" fmla="*/ 6315 h 13703"/>
                  <a:gd name="connsiteX3" fmla="*/ 8225 w 13121"/>
                  <a:gd name="connsiteY3" fmla="*/ 13610 h 13703"/>
                  <a:gd name="connsiteX4" fmla="*/ 34 w 13121"/>
                  <a:gd name="connsiteY4" fmla="*/ 8276 h 1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21" h="13703">
                    <a:moveTo>
                      <a:pt x="34" y="8276"/>
                    </a:moveTo>
                    <a:cubicBezTo>
                      <a:pt x="-729" y="4546"/>
                      <a:pt x="1643" y="894"/>
                      <a:pt x="5368" y="85"/>
                    </a:cubicBezTo>
                    <a:cubicBezTo>
                      <a:pt x="9187" y="-296"/>
                      <a:pt x="12597" y="2494"/>
                      <a:pt x="12978" y="6315"/>
                    </a:cubicBezTo>
                    <a:cubicBezTo>
                      <a:pt x="13302" y="9559"/>
                      <a:pt x="11321" y="12593"/>
                      <a:pt x="8225" y="13610"/>
                    </a:cubicBezTo>
                    <a:cubicBezTo>
                      <a:pt x="4491" y="14375"/>
                      <a:pt x="843" y="11998"/>
                      <a:pt x="34" y="82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2" name="MG-任意多边形 271" hidden="1"/>
              <p:cNvSpPr/>
              <p:nvPr>
                <p:custDataLst>
                  <p:tags r:id="rId261"/>
                </p:custDataLst>
              </p:nvPr>
            </p:nvSpPr>
            <p:spPr>
              <a:xfrm>
                <a:off x="9931992" y="2372562"/>
                <a:ext cx="10497" cy="10478"/>
              </a:xfrm>
              <a:custGeom>
                <a:avLst/>
                <a:gdLst>
                  <a:gd name="connsiteX0" fmla="*/ 23 w 10497"/>
                  <a:gd name="connsiteY0" fmla="*/ 6364 h 10478"/>
                  <a:gd name="connsiteX1" fmla="*/ 3890 w 10497"/>
                  <a:gd name="connsiteY1" fmla="*/ 201 h 10478"/>
                  <a:gd name="connsiteX2" fmla="*/ 4024 w 10497"/>
                  <a:gd name="connsiteY2" fmla="*/ 173 h 10478"/>
                  <a:gd name="connsiteX3" fmla="*/ 10263 w 10497"/>
                  <a:gd name="connsiteY3" fmla="*/ 4164 h 10478"/>
                  <a:gd name="connsiteX4" fmla="*/ 6281 w 10497"/>
                  <a:gd name="connsiteY4" fmla="*/ 10403 h 10478"/>
                  <a:gd name="connsiteX5" fmla="*/ 33 w 10497"/>
                  <a:gd name="connsiteY5" fmla="*/ 6412 h 10478"/>
                  <a:gd name="connsiteX6" fmla="*/ 23 w 10497"/>
                  <a:gd name="connsiteY6" fmla="*/ 6364 h 1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97" h="10478">
                    <a:moveTo>
                      <a:pt x="23" y="6364"/>
                    </a:moveTo>
                    <a:cubicBezTo>
                      <a:pt x="-615" y="3592"/>
                      <a:pt x="1119" y="840"/>
                      <a:pt x="3890" y="201"/>
                    </a:cubicBezTo>
                    <a:cubicBezTo>
                      <a:pt x="3938" y="192"/>
                      <a:pt x="3976" y="182"/>
                      <a:pt x="4024" y="173"/>
                    </a:cubicBezTo>
                    <a:cubicBezTo>
                      <a:pt x="6853" y="-446"/>
                      <a:pt x="9644" y="1335"/>
                      <a:pt x="10263" y="4164"/>
                    </a:cubicBezTo>
                    <a:cubicBezTo>
                      <a:pt x="10891" y="6983"/>
                      <a:pt x="9101" y="9783"/>
                      <a:pt x="6281" y="10403"/>
                    </a:cubicBezTo>
                    <a:cubicBezTo>
                      <a:pt x="3452" y="11031"/>
                      <a:pt x="662" y="9241"/>
                      <a:pt x="33" y="6412"/>
                    </a:cubicBezTo>
                    <a:cubicBezTo>
                      <a:pt x="33" y="6402"/>
                      <a:pt x="23" y="6383"/>
                      <a:pt x="23" y="63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3" name="MG-任意多边形 272" hidden="1"/>
              <p:cNvSpPr/>
              <p:nvPr>
                <p:custDataLst>
                  <p:tags r:id="rId262"/>
                </p:custDataLst>
              </p:nvPr>
            </p:nvSpPr>
            <p:spPr>
              <a:xfrm>
                <a:off x="9995605" y="2304395"/>
                <a:ext cx="11246" cy="10564"/>
              </a:xfrm>
              <a:custGeom>
                <a:avLst/>
                <a:gdLst>
                  <a:gd name="connsiteX0" fmla="*/ -58 w 11246"/>
                  <a:gd name="connsiteY0" fmla="*/ 6523 h 10564"/>
                  <a:gd name="connsiteX1" fmla="*/ 4848 w 11246"/>
                  <a:gd name="connsiteY1" fmla="*/ 103 h 10564"/>
                  <a:gd name="connsiteX2" fmla="*/ 11087 w 11246"/>
                  <a:gd name="connsiteY2" fmla="*/ 4141 h 10564"/>
                  <a:gd name="connsiteX3" fmla="*/ 6181 w 11246"/>
                  <a:gd name="connsiteY3" fmla="*/ 10561 h 10564"/>
                  <a:gd name="connsiteX4" fmla="*/ -58 w 11246"/>
                  <a:gd name="connsiteY4" fmla="*/ 6523 h 10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46" h="10564">
                    <a:moveTo>
                      <a:pt x="-58" y="6523"/>
                    </a:moveTo>
                    <a:cubicBezTo>
                      <a:pt x="-477" y="3399"/>
                      <a:pt x="1724" y="522"/>
                      <a:pt x="4848" y="103"/>
                    </a:cubicBezTo>
                    <a:cubicBezTo>
                      <a:pt x="7639" y="-278"/>
                      <a:pt x="10287" y="1436"/>
                      <a:pt x="11087" y="4141"/>
                    </a:cubicBezTo>
                    <a:cubicBezTo>
                      <a:pt x="11506" y="7266"/>
                      <a:pt x="9305" y="10142"/>
                      <a:pt x="6181" y="10561"/>
                    </a:cubicBezTo>
                    <a:cubicBezTo>
                      <a:pt x="3390" y="10942"/>
                      <a:pt x="743" y="9228"/>
                      <a:pt x="-58" y="65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4" name="MG-任意多边形 273" hidden="1"/>
              <p:cNvSpPr/>
              <p:nvPr>
                <p:custDataLst>
                  <p:tags r:id="rId263"/>
                </p:custDataLst>
              </p:nvPr>
            </p:nvSpPr>
            <p:spPr>
              <a:xfrm>
                <a:off x="10123320" y="2180224"/>
                <a:ext cx="12512" cy="13074"/>
              </a:xfrm>
              <a:custGeom>
                <a:avLst/>
                <a:gdLst>
                  <a:gd name="connsiteX0" fmla="*/ 243 w 12512"/>
                  <a:gd name="connsiteY0" fmla="*/ 8298 h 13074"/>
                  <a:gd name="connsiteX1" fmla="*/ 4034 w 12512"/>
                  <a:gd name="connsiteY1" fmla="*/ 402 h 13074"/>
                  <a:gd name="connsiteX2" fmla="*/ 11921 w 12512"/>
                  <a:gd name="connsiteY2" fmla="*/ 4193 h 13074"/>
                  <a:gd name="connsiteX3" fmla="*/ 12245 w 12512"/>
                  <a:gd name="connsiteY3" fmla="*/ 5631 h 13074"/>
                  <a:gd name="connsiteX4" fmla="*/ 7682 w 12512"/>
                  <a:gd name="connsiteY4" fmla="*/ 12946 h 13074"/>
                  <a:gd name="connsiteX5" fmla="*/ 7577 w 12512"/>
                  <a:gd name="connsiteY5" fmla="*/ 12965 h 13074"/>
                  <a:gd name="connsiteX6" fmla="*/ 262 w 12512"/>
                  <a:gd name="connsiteY6" fmla="*/ 8403 h 13074"/>
                  <a:gd name="connsiteX7" fmla="*/ 243 w 12512"/>
                  <a:gd name="connsiteY7" fmla="*/ 8298 h 1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12" h="13074">
                    <a:moveTo>
                      <a:pt x="243" y="8298"/>
                    </a:moveTo>
                    <a:cubicBezTo>
                      <a:pt x="-890" y="5069"/>
                      <a:pt x="805" y="1535"/>
                      <a:pt x="4034" y="402"/>
                    </a:cubicBezTo>
                    <a:cubicBezTo>
                      <a:pt x="7253" y="-732"/>
                      <a:pt x="10787" y="964"/>
                      <a:pt x="11921" y="4193"/>
                    </a:cubicBezTo>
                    <a:cubicBezTo>
                      <a:pt x="12092" y="4660"/>
                      <a:pt x="12197" y="5136"/>
                      <a:pt x="12245" y="5631"/>
                    </a:cubicBezTo>
                    <a:cubicBezTo>
                      <a:pt x="13006" y="8908"/>
                      <a:pt x="10959" y="12184"/>
                      <a:pt x="7682" y="12946"/>
                    </a:cubicBezTo>
                    <a:cubicBezTo>
                      <a:pt x="7644" y="12946"/>
                      <a:pt x="7615" y="12956"/>
                      <a:pt x="7577" y="12965"/>
                    </a:cubicBezTo>
                    <a:cubicBezTo>
                      <a:pt x="4301" y="13727"/>
                      <a:pt x="1024" y="11679"/>
                      <a:pt x="262" y="8403"/>
                    </a:cubicBezTo>
                    <a:cubicBezTo>
                      <a:pt x="262" y="8365"/>
                      <a:pt x="253" y="8336"/>
                      <a:pt x="243" y="82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5" name="MG-任意多边形 274" hidden="1"/>
              <p:cNvSpPr/>
              <p:nvPr>
                <p:custDataLst>
                  <p:tags r:id="rId264"/>
                </p:custDataLst>
              </p:nvPr>
            </p:nvSpPr>
            <p:spPr>
              <a:xfrm>
                <a:off x="10235126" y="2043834"/>
                <a:ext cx="14101" cy="14100"/>
              </a:xfrm>
              <a:custGeom>
                <a:avLst/>
                <a:gdLst>
                  <a:gd name="connsiteX0" fmla="*/ 70 w 14101"/>
                  <a:gd name="connsiteY0" fmla="*/ 8671 h 14100"/>
                  <a:gd name="connsiteX1" fmla="*/ 5366 w 14101"/>
                  <a:gd name="connsiteY1" fmla="*/ 229 h 14100"/>
                  <a:gd name="connsiteX2" fmla="*/ 13814 w 14101"/>
                  <a:gd name="connsiteY2" fmla="*/ 5528 h 14100"/>
                  <a:gd name="connsiteX3" fmla="*/ 8509 w 14101"/>
                  <a:gd name="connsiteY3" fmla="*/ 13967 h 14100"/>
                  <a:gd name="connsiteX4" fmla="*/ 8357 w 14101"/>
                  <a:gd name="connsiteY4" fmla="*/ 14005 h 14100"/>
                  <a:gd name="connsiteX5" fmla="*/ 70 w 14101"/>
                  <a:gd name="connsiteY5" fmla="*/ 8671 h 1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1" h="14100">
                    <a:moveTo>
                      <a:pt x="70" y="8671"/>
                    </a:moveTo>
                    <a:cubicBezTo>
                      <a:pt x="-797" y="4876"/>
                      <a:pt x="1575" y="1097"/>
                      <a:pt x="5366" y="229"/>
                    </a:cubicBezTo>
                    <a:cubicBezTo>
                      <a:pt x="9166" y="-639"/>
                      <a:pt x="12948" y="1734"/>
                      <a:pt x="13814" y="5528"/>
                    </a:cubicBezTo>
                    <a:cubicBezTo>
                      <a:pt x="14681" y="9328"/>
                      <a:pt x="12309" y="13100"/>
                      <a:pt x="8509" y="13967"/>
                    </a:cubicBezTo>
                    <a:cubicBezTo>
                      <a:pt x="8461" y="13986"/>
                      <a:pt x="8404" y="13995"/>
                      <a:pt x="8357" y="14005"/>
                    </a:cubicBezTo>
                    <a:cubicBezTo>
                      <a:pt x="4604" y="14777"/>
                      <a:pt x="927" y="12405"/>
                      <a:pt x="70" y="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6" name="MG-任意多边形 275" hidden="1"/>
              <p:cNvSpPr/>
              <p:nvPr>
                <p:custDataLst>
                  <p:tags r:id="rId265"/>
                </p:custDataLst>
              </p:nvPr>
            </p:nvSpPr>
            <p:spPr>
              <a:xfrm>
                <a:off x="10337915" y="1998521"/>
                <a:ext cx="14330" cy="14332"/>
              </a:xfrm>
              <a:custGeom>
                <a:avLst/>
                <a:gdLst>
                  <a:gd name="connsiteX0" fmla="*/ 56 w 14330"/>
                  <a:gd name="connsiteY0" fmla="*/ 8740 h 14332"/>
                  <a:gd name="connsiteX1" fmla="*/ 5532 w 14330"/>
                  <a:gd name="connsiteY1" fmla="*/ 216 h 14332"/>
                  <a:gd name="connsiteX2" fmla="*/ 14057 w 14330"/>
                  <a:gd name="connsiteY2" fmla="*/ 5692 h 14332"/>
                  <a:gd name="connsiteX3" fmla="*/ 8580 w 14330"/>
                  <a:gd name="connsiteY3" fmla="*/ 14217 h 14332"/>
                  <a:gd name="connsiteX4" fmla="*/ 56 w 14330"/>
                  <a:gd name="connsiteY4" fmla="*/ 8740 h 1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" h="14332">
                    <a:moveTo>
                      <a:pt x="56" y="8740"/>
                    </a:moveTo>
                    <a:cubicBezTo>
                      <a:pt x="-783" y="4874"/>
                      <a:pt x="1665" y="1058"/>
                      <a:pt x="5532" y="216"/>
                    </a:cubicBezTo>
                    <a:cubicBezTo>
                      <a:pt x="9400" y="-626"/>
                      <a:pt x="13219" y="1826"/>
                      <a:pt x="14057" y="5692"/>
                    </a:cubicBezTo>
                    <a:cubicBezTo>
                      <a:pt x="14895" y="9559"/>
                      <a:pt x="12448" y="13375"/>
                      <a:pt x="8580" y="14217"/>
                    </a:cubicBezTo>
                    <a:cubicBezTo>
                      <a:pt x="4713" y="15059"/>
                      <a:pt x="894" y="12607"/>
                      <a:pt x="56" y="87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7" name="MG-任意多边形 276" hidden="1"/>
              <p:cNvSpPr/>
              <p:nvPr>
                <p:custDataLst>
                  <p:tags r:id="rId266"/>
                </p:custDataLst>
              </p:nvPr>
            </p:nvSpPr>
            <p:spPr>
              <a:xfrm>
                <a:off x="9517775" y="1108733"/>
                <a:ext cx="17911" cy="17892"/>
              </a:xfrm>
              <a:custGeom>
                <a:avLst/>
                <a:gdLst>
                  <a:gd name="connsiteX0" fmla="*/ 93 w 17911"/>
                  <a:gd name="connsiteY0" fmla="*/ 10894 h 17892"/>
                  <a:gd name="connsiteX1" fmla="*/ 6961 w 17911"/>
                  <a:gd name="connsiteY1" fmla="*/ 253 h 17892"/>
                  <a:gd name="connsiteX2" fmla="*/ 17600 w 17911"/>
                  <a:gd name="connsiteY2" fmla="*/ 7117 h 17892"/>
                  <a:gd name="connsiteX3" fmla="*/ 10761 w 17911"/>
                  <a:gd name="connsiteY3" fmla="*/ 17752 h 17892"/>
                  <a:gd name="connsiteX4" fmla="*/ 93 w 17911"/>
                  <a:gd name="connsiteY4" fmla="*/ 10894 h 17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11" h="17892">
                    <a:moveTo>
                      <a:pt x="93" y="10894"/>
                    </a:moveTo>
                    <a:cubicBezTo>
                      <a:pt x="-945" y="6060"/>
                      <a:pt x="2122" y="1296"/>
                      <a:pt x="6961" y="253"/>
                    </a:cubicBezTo>
                    <a:cubicBezTo>
                      <a:pt x="11790" y="-790"/>
                      <a:pt x="16552" y="2284"/>
                      <a:pt x="17600" y="7117"/>
                    </a:cubicBezTo>
                    <a:cubicBezTo>
                      <a:pt x="18638" y="11940"/>
                      <a:pt x="15581" y="16696"/>
                      <a:pt x="10761" y="17752"/>
                    </a:cubicBezTo>
                    <a:cubicBezTo>
                      <a:pt x="5932" y="18757"/>
                      <a:pt x="1188" y="15706"/>
                      <a:pt x="93" y="10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8" name="MG-任意多边形 277" hidden="1"/>
              <p:cNvSpPr/>
              <p:nvPr>
                <p:custDataLst>
                  <p:tags r:id="rId267"/>
                </p:custDataLst>
              </p:nvPr>
            </p:nvSpPr>
            <p:spPr>
              <a:xfrm>
                <a:off x="9602064" y="1206330"/>
                <a:ext cx="17737" cy="17720"/>
              </a:xfrm>
              <a:custGeom>
                <a:avLst/>
                <a:gdLst>
                  <a:gd name="connsiteX0" fmla="*/ 101 w 17737"/>
                  <a:gd name="connsiteY0" fmla="*/ 10737 h 17720"/>
                  <a:gd name="connsiteX1" fmla="*/ 6759 w 17737"/>
                  <a:gd name="connsiteY1" fmla="*/ 282 h 17720"/>
                  <a:gd name="connsiteX2" fmla="*/ 6864 w 17737"/>
                  <a:gd name="connsiteY2" fmla="*/ 259 h 17720"/>
                  <a:gd name="connsiteX3" fmla="*/ 17417 w 17737"/>
                  <a:gd name="connsiteY3" fmla="*/ 7005 h 17720"/>
                  <a:gd name="connsiteX4" fmla="*/ 10674 w 17737"/>
                  <a:gd name="connsiteY4" fmla="*/ 17561 h 17720"/>
                  <a:gd name="connsiteX5" fmla="*/ 120 w 17737"/>
                  <a:gd name="connsiteY5" fmla="*/ 10816 h 17720"/>
                  <a:gd name="connsiteX6" fmla="*/ 101 w 17737"/>
                  <a:gd name="connsiteY6" fmla="*/ 10737 h 1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37" h="17720">
                    <a:moveTo>
                      <a:pt x="101" y="10737"/>
                    </a:moveTo>
                    <a:cubicBezTo>
                      <a:pt x="-947" y="6012"/>
                      <a:pt x="2035" y="1332"/>
                      <a:pt x="6759" y="282"/>
                    </a:cubicBezTo>
                    <a:cubicBezTo>
                      <a:pt x="6787" y="275"/>
                      <a:pt x="6825" y="267"/>
                      <a:pt x="6864" y="259"/>
                    </a:cubicBezTo>
                    <a:cubicBezTo>
                      <a:pt x="11645" y="-793"/>
                      <a:pt x="16369" y="2227"/>
                      <a:pt x="17417" y="7005"/>
                    </a:cubicBezTo>
                    <a:cubicBezTo>
                      <a:pt x="18474" y="11783"/>
                      <a:pt x="15455" y="16509"/>
                      <a:pt x="10674" y="17561"/>
                    </a:cubicBezTo>
                    <a:cubicBezTo>
                      <a:pt x="5892" y="18613"/>
                      <a:pt x="1168" y="15594"/>
                      <a:pt x="120" y="10816"/>
                    </a:cubicBezTo>
                    <a:cubicBezTo>
                      <a:pt x="110" y="10789"/>
                      <a:pt x="110" y="10763"/>
                      <a:pt x="101" y="107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9" name="MG-任意多边形 278" hidden="1"/>
              <p:cNvSpPr/>
              <p:nvPr>
                <p:custDataLst>
                  <p:tags r:id="rId268"/>
                </p:custDataLst>
              </p:nvPr>
            </p:nvSpPr>
            <p:spPr>
              <a:xfrm>
                <a:off x="9752004" y="1271118"/>
                <a:ext cx="17340" cy="17339"/>
              </a:xfrm>
              <a:custGeom>
                <a:avLst/>
                <a:gdLst>
                  <a:gd name="connsiteX0" fmla="*/ 84 w 17340"/>
                  <a:gd name="connsiteY0" fmla="*/ 10529 h 17339"/>
                  <a:gd name="connsiteX1" fmla="*/ 6752 w 17340"/>
                  <a:gd name="connsiteY1" fmla="*/ 243 h 17339"/>
                  <a:gd name="connsiteX2" fmla="*/ 17038 w 17340"/>
                  <a:gd name="connsiteY2" fmla="*/ 6910 h 17339"/>
                  <a:gd name="connsiteX3" fmla="*/ 10371 w 17340"/>
                  <a:gd name="connsiteY3" fmla="*/ 17196 h 17339"/>
                  <a:gd name="connsiteX4" fmla="*/ 84 w 17340"/>
                  <a:gd name="connsiteY4" fmla="*/ 10530 h 17339"/>
                  <a:gd name="connsiteX5" fmla="*/ 84 w 17340"/>
                  <a:gd name="connsiteY5" fmla="*/ 10529 h 17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40" h="17339">
                    <a:moveTo>
                      <a:pt x="84" y="10529"/>
                    </a:moveTo>
                    <a:cubicBezTo>
                      <a:pt x="-916" y="5847"/>
                      <a:pt x="2075" y="1242"/>
                      <a:pt x="6752" y="243"/>
                    </a:cubicBezTo>
                    <a:cubicBezTo>
                      <a:pt x="11438" y="-756"/>
                      <a:pt x="16038" y="2229"/>
                      <a:pt x="17038" y="6910"/>
                    </a:cubicBezTo>
                    <a:cubicBezTo>
                      <a:pt x="18039" y="11592"/>
                      <a:pt x="15048" y="16197"/>
                      <a:pt x="10371" y="17196"/>
                    </a:cubicBezTo>
                    <a:cubicBezTo>
                      <a:pt x="5694" y="18196"/>
                      <a:pt x="1084" y="15211"/>
                      <a:pt x="84" y="10530"/>
                    </a:cubicBezTo>
                    <a:cubicBezTo>
                      <a:pt x="84" y="10530"/>
                      <a:pt x="84" y="10529"/>
                      <a:pt x="84" y="10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0" name="MG-任意多边形 279" hidden="1"/>
              <p:cNvSpPr/>
              <p:nvPr>
                <p:custDataLst>
                  <p:tags r:id="rId269"/>
                </p:custDataLst>
              </p:nvPr>
            </p:nvSpPr>
            <p:spPr>
              <a:xfrm>
                <a:off x="9848055" y="1846760"/>
                <a:ext cx="13823" cy="14406"/>
              </a:xfrm>
              <a:custGeom>
                <a:avLst/>
                <a:gdLst>
                  <a:gd name="connsiteX0" fmla="*/ 236 w 13823"/>
                  <a:gd name="connsiteY0" fmla="*/ 9054 h 14406"/>
                  <a:gd name="connsiteX1" fmla="*/ 4608 w 13823"/>
                  <a:gd name="connsiteY1" fmla="*/ 396 h 14406"/>
                  <a:gd name="connsiteX2" fmla="*/ 13266 w 13823"/>
                  <a:gd name="connsiteY2" fmla="*/ 4766 h 14406"/>
                  <a:gd name="connsiteX3" fmla="*/ 13571 w 13823"/>
                  <a:gd name="connsiteY3" fmla="*/ 6196 h 14406"/>
                  <a:gd name="connsiteX4" fmla="*/ 8332 w 13823"/>
                  <a:gd name="connsiteY4" fmla="*/ 14293 h 14406"/>
                  <a:gd name="connsiteX5" fmla="*/ 264 w 13823"/>
                  <a:gd name="connsiteY5" fmla="*/ 9164 h 14406"/>
                  <a:gd name="connsiteX6" fmla="*/ 236 w 13823"/>
                  <a:gd name="connsiteY6" fmla="*/ 9054 h 1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3" h="14406">
                    <a:moveTo>
                      <a:pt x="236" y="9054"/>
                    </a:moveTo>
                    <a:cubicBezTo>
                      <a:pt x="-945" y="5456"/>
                      <a:pt x="1007" y="1580"/>
                      <a:pt x="4608" y="396"/>
                    </a:cubicBezTo>
                    <a:cubicBezTo>
                      <a:pt x="8208" y="-788"/>
                      <a:pt x="12085" y="1168"/>
                      <a:pt x="13266" y="4766"/>
                    </a:cubicBezTo>
                    <a:cubicBezTo>
                      <a:pt x="13418" y="5230"/>
                      <a:pt x="13523" y="5710"/>
                      <a:pt x="13571" y="6196"/>
                    </a:cubicBezTo>
                    <a:cubicBezTo>
                      <a:pt x="14333" y="9875"/>
                      <a:pt x="11999" y="13485"/>
                      <a:pt x="8332" y="14293"/>
                    </a:cubicBezTo>
                    <a:cubicBezTo>
                      <a:pt x="4684" y="15106"/>
                      <a:pt x="1074" y="12810"/>
                      <a:pt x="264" y="9164"/>
                    </a:cubicBezTo>
                    <a:cubicBezTo>
                      <a:pt x="255" y="9127"/>
                      <a:pt x="245" y="9091"/>
                      <a:pt x="236" y="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1" name="MG-任意多边形 280" hidden="1"/>
              <p:cNvSpPr/>
              <p:nvPr>
                <p:custDataLst>
                  <p:tags r:id="rId270"/>
                </p:custDataLst>
              </p:nvPr>
            </p:nvSpPr>
            <p:spPr>
              <a:xfrm>
                <a:off x="9997318" y="1912248"/>
                <a:ext cx="13455" cy="14043"/>
              </a:xfrm>
              <a:custGeom>
                <a:avLst/>
                <a:gdLst>
                  <a:gd name="connsiteX0" fmla="*/ 39 w 13455"/>
                  <a:gd name="connsiteY0" fmla="*/ 8050 h 14043"/>
                  <a:gd name="connsiteX1" fmla="*/ 5078 w 13455"/>
                  <a:gd name="connsiteY1" fmla="*/ 241 h 14043"/>
                  <a:gd name="connsiteX2" fmla="*/ 5087 w 13455"/>
                  <a:gd name="connsiteY2" fmla="*/ 239 h 14043"/>
                  <a:gd name="connsiteX3" fmla="*/ 12926 w 13455"/>
                  <a:gd name="connsiteY3" fmla="*/ 4980 h 14043"/>
                  <a:gd name="connsiteX4" fmla="*/ 12993 w 13455"/>
                  <a:gd name="connsiteY4" fmla="*/ 5288 h 14043"/>
                  <a:gd name="connsiteX5" fmla="*/ 8811 w 13455"/>
                  <a:gd name="connsiteY5" fmla="*/ 13740 h 14043"/>
                  <a:gd name="connsiteX6" fmla="*/ 363 w 13455"/>
                  <a:gd name="connsiteY6" fmla="*/ 9561 h 14043"/>
                  <a:gd name="connsiteX7" fmla="*/ 39 w 13455"/>
                  <a:gd name="connsiteY7" fmla="*/ 8050 h 1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55" h="14043">
                    <a:moveTo>
                      <a:pt x="39" y="8050"/>
                    </a:moveTo>
                    <a:cubicBezTo>
                      <a:pt x="-723" y="4502"/>
                      <a:pt x="1535" y="1005"/>
                      <a:pt x="5078" y="241"/>
                    </a:cubicBezTo>
                    <a:cubicBezTo>
                      <a:pt x="5087" y="240"/>
                      <a:pt x="5087" y="240"/>
                      <a:pt x="5087" y="239"/>
                    </a:cubicBezTo>
                    <a:cubicBezTo>
                      <a:pt x="8564" y="-616"/>
                      <a:pt x="12069" y="1506"/>
                      <a:pt x="12926" y="4980"/>
                    </a:cubicBezTo>
                    <a:cubicBezTo>
                      <a:pt x="12955" y="5082"/>
                      <a:pt x="12974" y="5185"/>
                      <a:pt x="12993" y="5288"/>
                    </a:cubicBezTo>
                    <a:cubicBezTo>
                      <a:pt x="14174" y="8776"/>
                      <a:pt x="12298" y="12560"/>
                      <a:pt x="8811" y="13740"/>
                    </a:cubicBezTo>
                    <a:cubicBezTo>
                      <a:pt x="5325" y="14920"/>
                      <a:pt x="1544" y="13049"/>
                      <a:pt x="363" y="9561"/>
                    </a:cubicBezTo>
                    <a:cubicBezTo>
                      <a:pt x="191" y="9071"/>
                      <a:pt x="87" y="8564"/>
                      <a:pt x="39" y="8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2" name="MG-任意多边形 281" hidden="1"/>
              <p:cNvSpPr/>
              <p:nvPr>
                <p:custDataLst>
                  <p:tags r:id="rId271"/>
                </p:custDataLst>
              </p:nvPr>
            </p:nvSpPr>
            <p:spPr>
              <a:xfrm>
                <a:off x="10180668" y="2031819"/>
                <a:ext cx="12956" cy="12940"/>
              </a:xfrm>
              <a:custGeom>
                <a:avLst/>
                <a:gdLst>
                  <a:gd name="connsiteX0" fmla="*/ 45 w 12956"/>
                  <a:gd name="connsiteY0" fmla="*/ 7922 h 12940"/>
                  <a:gd name="connsiteX1" fmla="*/ 4979 w 12956"/>
                  <a:gd name="connsiteY1" fmla="*/ 203 h 12940"/>
                  <a:gd name="connsiteX2" fmla="*/ 12694 w 12956"/>
                  <a:gd name="connsiteY2" fmla="*/ 5135 h 12940"/>
                  <a:gd name="connsiteX3" fmla="*/ 7760 w 12956"/>
                  <a:gd name="connsiteY3" fmla="*/ 12854 h 12940"/>
                  <a:gd name="connsiteX4" fmla="*/ 7665 w 12956"/>
                  <a:gd name="connsiteY4" fmla="*/ 12875 h 12940"/>
                  <a:gd name="connsiteX5" fmla="*/ 45 w 12956"/>
                  <a:gd name="connsiteY5" fmla="*/ 7922 h 12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56" h="12940">
                    <a:moveTo>
                      <a:pt x="45" y="7922"/>
                    </a:moveTo>
                    <a:cubicBezTo>
                      <a:pt x="-727" y="4428"/>
                      <a:pt x="1483" y="972"/>
                      <a:pt x="4979" y="203"/>
                    </a:cubicBezTo>
                    <a:cubicBezTo>
                      <a:pt x="8475" y="-566"/>
                      <a:pt x="11923" y="1642"/>
                      <a:pt x="12694" y="5135"/>
                    </a:cubicBezTo>
                    <a:cubicBezTo>
                      <a:pt x="13465" y="8629"/>
                      <a:pt x="11256" y="12084"/>
                      <a:pt x="7760" y="12854"/>
                    </a:cubicBezTo>
                    <a:cubicBezTo>
                      <a:pt x="7732" y="12862"/>
                      <a:pt x="7693" y="12868"/>
                      <a:pt x="7665" y="12875"/>
                    </a:cubicBezTo>
                    <a:cubicBezTo>
                      <a:pt x="4207" y="13529"/>
                      <a:pt x="854" y="11346"/>
                      <a:pt x="45" y="79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3" name="MG-任意多边形 282" hidden="1"/>
              <p:cNvSpPr/>
              <p:nvPr>
                <p:custDataLst>
                  <p:tags r:id="rId272"/>
                </p:custDataLst>
              </p:nvPr>
            </p:nvSpPr>
            <p:spPr>
              <a:xfrm>
                <a:off x="10275919" y="1881540"/>
                <a:ext cx="14289" cy="14309"/>
              </a:xfrm>
              <a:custGeom>
                <a:avLst/>
                <a:gdLst>
                  <a:gd name="connsiteX0" fmla="*/ 45 w 14289"/>
                  <a:gd name="connsiteY0" fmla="*/ 8658 h 14309"/>
                  <a:gd name="connsiteX1" fmla="*/ 5569 w 14289"/>
                  <a:gd name="connsiteY1" fmla="*/ 203 h 14309"/>
                  <a:gd name="connsiteX2" fmla="*/ 14027 w 14289"/>
                  <a:gd name="connsiteY2" fmla="*/ 5732 h 14309"/>
                  <a:gd name="connsiteX3" fmla="*/ 8522 w 14289"/>
                  <a:gd name="connsiteY3" fmla="*/ 14183 h 14309"/>
                  <a:gd name="connsiteX4" fmla="*/ 92 w 14289"/>
                  <a:gd name="connsiteY4" fmla="*/ 8868 h 14309"/>
                  <a:gd name="connsiteX5" fmla="*/ 45 w 14289"/>
                  <a:gd name="connsiteY5" fmla="*/ 8658 h 1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9" h="14309">
                    <a:moveTo>
                      <a:pt x="45" y="8658"/>
                    </a:moveTo>
                    <a:cubicBezTo>
                      <a:pt x="-765" y="4797"/>
                      <a:pt x="1711" y="1011"/>
                      <a:pt x="5569" y="203"/>
                    </a:cubicBezTo>
                    <a:cubicBezTo>
                      <a:pt x="9436" y="-606"/>
                      <a:pt x="13218" y="1870"/>
                      <a:pt x="14027" y="5732"/>
                    </a:cubicBezTo>
                    <a:cubicBezTo>
                      <a:pt x="14837" y="9585"/>
                      <a:pt x="12370" y="13365"/>
                      <a:pt x="8522" y="14183"/>
                    </a:cubicBezTo>
                    <a:cubicBezTo>
                      <a:pt x="4721" y="15044"/>
                      <a:pt x="949" y="12665"/>
                      <a:pt x="92" y="8868"/>
                    </a:cubicBezTo>
                    <a:cubicBezTo>
                      <a:pt x="73" y="8798"/>
                      <a:pt x="54" y="8729"/>
                      <a:pt x="45" y="86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4" name="MG-任意多边形 283" hidden="1"/>
              <p:cNvSpPr/>
              <p:nvPr>
                <p:custDataLst>
                  <p:tags r:id="rId273"/>
                </p:custDataLst>
              </p:nvPr>
            </p:nvSpPr>
            <p:spPr>
              <a:xfrm>
                <a:off x="10342580" y="2031831"/>
                <a:ext cx="13834" cy="13835"/>
              </a:xfrm>
              <a:custGeom>
                <a:avLst/>
                <a:gdLst>
                  <a:gd name="connsiteX0" fmla="*/ 58 w 13834"/>
                  <a:gd name="connsiteY0" fmla="*/ 8482 h 13835"/>
                  <a:gd name="connsiteX1" fmla="*/ 5296 w 13834"/>
                  <a:gd name="connsiteY1" fmla="*/ 195 h 13835"/>
                  <a:gd name="connsiteX2" fmla="*/ 13583 w 13834"/>
                  <a:gd name="connsiteY2" fmla="*/ 5529 h 13835"/>
                  <a:gd name="connsiteX3" fmla="*/ 8249 w 13834"/>
                  <a:gd name="connsiteY3" fmla="*/ 13721 h 13835"/>
                  <a:gd name="connsiteX4" fmla="*/ 67 w 13834"/>
                  <a:gd name="connsiteY4" fmla="*/ 8516 h 13835"/>
                  <a:gd name="connsiteX5" fmla="*/ 58 w 13834"/>
                  <a:gd name="connsiteY5" fmla="*/ 8482 h 13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4" h="13835">
                    <a:moveTo>
                      <a:pt x="58" y="8482"/>
                    </a:moveTo>
                    <a:cubicBezTo>
                      <a:pt x="-771" y="4749"/>
                      <a:pt x="1572" y="1047"/>
                      <a:pt x="5296" y="195"/>
                    </a:cubicBezTo>
                    <a:cubicBezTo>
                      <a:pt x="9049" y="-575"/>
                      <a:pt x="12726" y="1794"/>
                      <a:pt x="13583" y="5529"/>
                    </a:cubicBezTo>
                    <a:cubicBezTo>
                      <a:pt x="14345" y="9259"/>
                      <a:pt x="11974" y="12911"/>
                      <a:pt x="8249" y="13721"/>
                    </a:cubicBezTo>
                    <a:cubicBezTo>
                      <a:pt x="4553" y="14544"/>
                      <a:pt x="887" y="12213"/>
                      <a:pt x="67" y="8516"/>
                    </a:cubicBezTo>
                    <a:cubicBezTo>
                      <a:pt x="58" y="8505"/>
                      <a:pt x="58" y="8493"/>
                      <a:pt x="58" y="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5" name="MG-任意多边形 284" hidden="1"/>
              <p:cNvSpPr/>
              <p:nvPr>
                <p:custDataLst>
                  <p:tags r:id="rId274"/>
                </p:custDataLst>
              </p:nvPr>
            </p:nvSpPr>
            <p:spPr>
              <a:xfrm>
                <a:off x="10556415" y="1775266"/>
                <a:ext cx="16005" cy="16005"/>
              </a:xfrm>
              <a:custGeom>
                <a:avLst/>
                <a:gdLst>
                  <a:gd name="connsiteX0" fmla="*/ 59 w 16005"/>
                  <a:gd name="connsiteY0" fmla="*/ 9681 h 16005"/>
                  <a:gd name="connsiteX1" fmla="*/ 6260 w 16005"/>
                  <a:gd name="connsiteY1" fmla="*/ 219 h 16005"/>
                  <a:gd name="connsiteX2" fmla="*/ 15728 w 16005"/>
                  <a:gd name="connsiteY2" fmla="*/ 6424 h 16005"/>
                  <a:gd name="connsiteX3" fmla="*/ 9584 w 16005"/>
                  <a:gd name="connsiteY3" fmla="*/ 15873 h 16005"/>
                  <a:gd name="connsiteX4" fmla="*/ 69 w 16005"/>
                  <a:gd name="connsiteY4" fmla="*/ 9744 h 16005"/>
                  <a:gd name="connsiteX5" fmla="*/ 59 w 16005"/>
                  <a:gd name="connsiteY5" fmla="*/ 9681 h 1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05" h="16005">
                    <a:moveTo>
                      <a:pt x="59" y="9681"/>
                    </a:moveTo>
                    <a:cubicBezTo>
                      <a:pt x="-836" y="5355"/>
                      <a:pt x="1936" y="1118"/>
                      <a:pt x="6260" y="219"/>
                    </a:cubicBezTo>
                    <a:cubicBezTo>
                      <a:pt x="10594" y="-681"/>
                      <a:pt x="14823" y="2098"/>
                      <a:pt x="15728" y="6424"/>
                    </a:cubicBezTo>
                    <a:cubicBezTo>
                      <a:pt x="16623" y="10725"/>
                      <a:pt x="13880" y="14944"/>
                      <a:pt x="9584" y="15873"/>
                    </a:cubicBezTo>
                    <a:cubicBezTo>
                      <a:pt x="5269" y="16807"/>
                      <a:pt x="1002" y="14063"/>
                      <a:pt x="69" y="9744"/>
                    </a:cubicBezTo>
                    <a:cubicBezTo>
                      <a:pt x="69" y="9723"/>
                      <a:pt x="59" y="9702"/>
                      <a:pt x="59" y="96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6" name="MG-任意多边形 285" hidden="1"/>
              <p:cNvSpPr/>
              <p:nvPr>
                <p:custDataLst>
                  <p:tags r:id="rId275"/>
                </p:custDataLst>
              </p:nvPr>
            </p:nvSpPr>
            <p:spPr>
              <a:xfrm>
                <a:off x="10702595" y="1677650"/>
                <a:ext cx="16958" cy="16957"/>
              </a:xfrm>
              <a:custGeom>
                <a:avLst/>
                <a:gdLst>
                  <a:gd name="connsiteX0" fmla="*/ 88 w 16958"/>
                  <a:gd name="connsiteY0" fmla="*/ 10333 h 16957"/>
                  <a:gd name="connsiteX1" fmla="*/ 6565 w 16958"/>
                  <a:gd name="connsiteY1" fmla="*/ 246 h 16957"/>
                  <a:gd name="connsiteX2" fmla="*/ 16652 w 16958"/>
                  <a:gd name="connsiteY2" fmla="*/ 6725 h 16957"/>
                  <a:gd name="connsiteX3" fmla="*/ 10185 w 16958"/>
                  <a:gd name="connsiteY3" fmla="*/ 16810 h 16957"/>
                  <a:gd name="connsiteX4" fmla="*/ 88 w 16958"/>
                  <a:gd name="connsiteY4" fmla="*/ 10342 h 16957"/>
                  <a:gd name="connsiteX5" fmla="*/ 88 w 16958"/>
                  <a:gd name="connsiteY5" fmla="*/ 10333 h 1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58" h="16957">
                    <a:moveTo>
                      <a:pt x="88" y="10333"/>
                    </a:moveTo>
                    <a:cubicBezTo>
                      <a:pt x="-912" y="5758"/>
                      <a:pt x="1993" y="1242"/>
                      <a:pt x="6565" y="246"/>
                    </a:cubicBezTo>
                    <a:cubicBezTo>
                      <a:pt x="11137" y="-750"/>
                      <a:pt x="15662" y="2150"/>
                      <a:pt x="16652" y="6725"/>
                    </a:cubicBezTo>
                    <a:cubicBezTo>
                      <a:pt x="17653" y="11296"/>
                      <a:pt x="14757" y="15809"/>
                      <a:pt x="10185" y="16810"/>
                    </a:cubicBezTo>
                    <a:cubicBezTo>
                      <a:pt x="5613" y="17811"/>
                      <a:pt x="1088" y="14915"/>
                      <a:pt x="88" y="10342"/>
                    </a:cubicBezTo>
                    <a:cubicBezTo>
                      <a:pt x="88" y="10340"/>
                      <a:pt x="88" y="10336"/>
                      <a:pt x="88" y="103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7" name="MG-任意多边形 286" hidden="1"/>
              <p:cNvSpPr/>
              <p:nvPr>
                <p:custDataLst>
                  <p:tags r:id="rId276"/>
                </p:custDataLst>
              </p:nvPr>
            </p:nvSpPr>
            <p:spPr>
              <a:xfrm>
                <a:off x="9512454" y="1072698"/>
                <a:ext cx="17753" cy="17820"/>
              </a:xfrm>
              <a:custGeom>
                <a:avLst/>
                <a:gdLst>
                  <a:gd name="connsiteX0" fmla="*/ 81 w 17753"/>
                  <a:gd name="connsiteY0" fmla="*/ 10829 h 17820"/>
                  <a:gd name="connsiteX1" fmla="*/ 6939 w 17753"/>
                  <a:gd name="connsiteY1" fmla="*/ 256 h 17820"/>
                  <a:gd name="connsiteX2" fmla="*/ 17378 w 17753"/>
                  <a:gd name="connsiteY2" fmla="*/ 6934 h 17820"/>
                  <a:gd name="connsiteX3" fmla="*/ 17416 w 17753"/>
                  <a:gd name="connsiteY3" fmla="*/ 7114 h 17820"/>
                  <a:gd name="connsiteX4" fmla="*/ 11034 w 17753"/>
                  <a:gd name="connsiteY4" fmla="*/ 17592 h 17820"/>
                  <a:gd name="connsiteX5" fmla="*/ 147 w 17753"/>
                  <a:gd name="connsiteY5" fmla="*/ 11122 h 17820"/>
                  <a:gd name="connsiteX6" fmla="*/ 81 w 17753"/>
                  <a:gd name="connsiteY6" fmla="*/ 10829 h 17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53" h="17820">
                    <a:moveTo>
                      <a:pt x="81" y="10829"/>
                    </a:moveTo>
                    <a:cubicBezTo>
                      <a:pt x="-920" y="6020"/>
                      <a:pt x="2138" y="1303"/>
                      <a:pt x="6939" y="256"/>
                    </a:cubicBezTo>
                    <a:cubicBezTo>
                      <a:pt x="11663" y="-783"/>
                      <a:pt x="16340" y="2207"/>
                      <a:pt x="17378" y="6934"/>
                    </a:cubicBezTo>
                    <a:cubicBezTo>
                      <a:pt x="17387" y="6994"/>
                      <a:pt x="17407" y="7054"/>
                      <a:pt x="17416" y="7114"/>
                    </a:cubicBezTo>
                    <a:cubicBezTo>
                      <a:pt x="18492" y="11762"/>
                      <a:pt x="15663" y="16419"/>
                      <a:pt x="11034" y="17592"/>
                    </a:cubicBezTo>
                    <a:cubicBezTo>
                      <a:pt x="6243" y="18811"/>
                      <a:pt x="1366" y="15914"/>
                      <a:pt x="147" y="11122"/>
                    </a:cubicBezTo>
                    <a:cubicBezTo>
                      <a:pt x="128" y="11025"/>
                      <a:pt x="100" y="10927"/>
                      <a:pt x="81" y="108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8" name="MG-任意多边形 287" hidden="1"/>
              <p:cNvSpPr/>
              <p:nvPr>
                <p:custDataLst>
                  <p:tags r:id="rId277"/>
                </p:custDataLst>
              </p:nvPr>
            </p:nvSpPr>
            <p:spPr>
              <a:xfrm>
                <a:off x="9650084" y="1200075"/>
                <a:ext cx="17154" cy="17136"/>
              </a:xfrm>
              <a:custGeom>
                <a:avLst/>
                <a:gdLst>
                  <a:gd name="connsiteX0" fmla="*/ 86 w 17154"/>
                  <a:gd name="connsiteY0" fmla="*/ 10420 h 17136"/>
                  <a:gd name="connsiteX1" fmla="*/ 6649 w 17154"/>
                  <a:gd name="connsiteY1" fmla="*/ 229 h 17136"/>
                  <a:gd name="connsiteX2" fmla="*/ 6659 w 17154"/>
                  <a:gd name="connsiteY2" fmla="*/ 228 h 17136"/>
                  <a:gd name="connsiteX3" fmla="*/ 16850 w 17154"/>
                  <a:gd name="connsiteY3" fmla="*/ 6800 h 17136"/>
                  <a:gd name="connsiteX4" fmla="*/ 10278 w 17154"/>
                  <a:gd name="connsiteY4" fmla="*/ 16992 h 17136"/>
                  <a:gd name="connsiteX5" fmla="*/ 86 w 17154"/>
                  <a:gd name="connsiteY5" fmla="*/ 10420 h 17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54" h="17136">
                    <a:moveTo>
                      <a:pt x="86" y="10420"/>
                    </a:moveTo>
                    <a:cubicBezTo>
                      <a:pt x="-914" y="5792"/>
                      <a:pt x="2029" y="1230"/>
                      <a:pt x="6649" y="229"/>
                    </a:cubicBezTo>
                    <a:cubicBezTo>
                      <a:pt x="6659" y="229"/>
                      <a:pt x="6659" y="228"/>
                      <a:pt x="6659" y="228"/>
                    </a:cubicBezTo>
                    <a:cubicBezTo>
                      <a:pt x="11278" y="-718"/>
                      <a:pt x="15803" y="2201"/>
                      <a:pt x="16850" y="6800"/>
                    </a:cubicBezTo>
                    <a:cubicBezTo>
                      <a:pt x="17851" y="11429"/>
                      <a:pt x="14907" y="15993"/>
                      <a:pt x="10278" y="16992"/>
                    </a:cubicBezTo>
                    <a:cubicBezTo>
                      <a:pt x="5649" y="17991"/>
                      <a:pt x="1086" y="15049"/>
                      <a:pt x="86" y="104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9" name="MG-任意多边形 288" hidden="1"/>
              <p:cNvSpPr/>
              <p:nvPr>
                <p:custDataLst>
                  <p:tags r:id="rId278"/>
                </p:custDataLst>
              </p:nvPr>
            </p:nvSpPr>
            <p:spPr>
              <a:xfrm>
                <a:off x="9794723" y="1218555"/>
                <a:ext cx="16961" cy="15592"/>
              </a:xfrm>
              <a:custGeom>
                <a:avLst/>
                <a:gdLst>
                  <a:gd name="connsiteX0" fmla="*/ -58 w 16961"/>
                  <a:gd name="connsiteY0" fmla="*/ 9656 h 15592"/>
                  <a:gd name="connsiteX1" fmla="*/ 7619 w 16961"/>
                  <a:gd name="connsiteY1" fmla="*/ 101 h 15592"/>
                  <a:gd name="connsiteX2" fmla="*/ 16801 w 16961"/>
                  <a:gd name="connsiteY2" fmla="*/ 6036 h 15592"/>
                  <a:gd name="connsiteX3" fmla="*/ 9124 w 16961"/>
                  <a:gd name="connsiteY3" fmla="*/ 15591 h 15592"/>
                  <a:gd name="connsiteX4" fmla="*/ -58 w 16961"/>
                  <a:gd name="connsiteY4" fmla="*/ 9656 h 1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61" h="15592">
                    <a:moveTo>
                      <a:pt x="-58" y="9656"/>
                    </a:moveTo>
                    <a:cubicBezTo>
                      <a:pt x="-572" y="4897"/>
                      <a:pt x="2866" y="619"/>
                      <a:pt x="7619" y="101"/>
                    </a:cubicBezTo>
                    <a:cubicBezTo>
                      <a:pt x="11696" y="-343"/>
                      <a:pt x="15535" y="2135"/>
                      <a:pt x="16801" y="6036"/>
                    </a:cubicBezTo>
                    <a:cubicBezTo>
                      <a:pt x="17316" y="10795"/>
                      <a:pt x="13877" y="15073"/>
                      <a:pt x="9124" y="15591"/>
                    </a:cubicBezTo>
                    <a:cubicBezTo>
                      <a:pt x="5048" y="16035"/>
                      <a:pt x="1209" y="13557"/>
                      <a:pt x="-58" y="9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0" name="MG-任意多边形 289" hidden="1"/>
              <p:cNvSpPr/>
              <p:nvPr>
                <p:custDataLst>
                  <p:tags r:id="rId279"/>
                </p:custDataLst>
              </p:nvPr>
            </p:nvSpPr>
            <p:spPr>
              <a:xfrm>
                <a:off x="9844393" y="1313422"/>
                <a:ext cx="16766" cy="16767"/>
              </a:xfrm>
              <a:custGeom>
                <a:avLst/>
                <a:gdLst>
                  <a:gd name="connsiteX0" fmla="*/ 87 w 16766"/>
                  <a:gd name="connsiteY0" fmla="*/ 10229 h 16767"/>
                  <a:gd name="connsiteX1" fmla="*/ 6479 w 16766"/>
                  <a:gd name="connsiteY1" fmla="*/ 246 h 16767"/>
                  <a:gd name="connsiteX2" fmla="*/ 6564 w 16766"/>
                  <a:gd name="connsiteY2" fmla="*/ 228 h 16767"/>
                  <a:gd name="connsiteX3" fmla="*/ 16480 w 16766"/>
                  <a:gd name="connsiteY3" fmla="*/ 6723 h 16767"/>
                  <a:gd name="connsiteX4" fmla="*/ 9984 w 16766"/>
                  <a:gd name="connsiteY4" fmla="*/ 16640 h 16767"/>
                  <a:gd name="connsiteX5" fmla="*/ 87 w 16766"/>
                  <a:gd name="connsiteY5" fmla="*/ 10229 h 16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66" h="16767">
                    <a:moveTo>
                      <a:pt x="87" y="10229"/>
                    </a:moveTo>
                    <a:cubicBezTo>
                      <a:pt x="-903" y="5708"/>
                      <a:pt x="1954" y="1238"/>
                      <a:pt x="6479" y="246"/>
                    </a:cubicBezTo>
                    <a:cubicBezTo>
                      <a:pt x="6507" y="241"/>
                      <a:pt x="6536" y="234"/>
                      <a:pt x="6564" y="228"/>
                    </a:cubicBezTo>
                    <a:cubicBezTo>
                      <a:pt x="11098" y="-717"/>
                      <a:pt x="15537" y="2191"/>
                      <a:pt x="16480" y="6723"/>
                    </a:cubicBezTo>
                    <a:cubicBezTo>
                      <a:pt x="17423" y="11255"/>
                      <a:pt x="14518" y="15695"/>
                      <a:pt x="9984" y="16640"/>
                    </a:cubicBezTo>
                    <a:cubicBezTo>
                      <a:pt x="5488" y="17577"/>
                      <a:pt x="1068" y="14718"/>
                      <a:pt x="87" y="102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1" name="MG-任意多边形 290" hidden="1"/>
              <p:cNvSpPr/>
              <p:nvPr>
                <p:custDataLst>
                  <p:tags r:id="rId280"/>
                </p:custDataLst>
              </p:nvPr>
            </p:nvSpPr>
            <p:spPr>
              <a:xfrm>
                <a:off x="9952074" y="1867999"/>
                <a:ext cx="13144" cy="13147"/>
              </a:xfrm>
              <a:custGeom>
                <a:avLst/>
                <a:gdLst>
                  <a:gd name="connsiteX0" fmla="*/ 39 w 13144"/>
                  <a:gd name="connsiteY0" fmla="*/ 8008 h 13147"/>
                  <a:gd name="connsiteX1" fmla="*/ 5078 w 13144"/>
                  <a:gd name="connsiteY1" fmla="*/ 199 h 13147"/>
                  <a:gd name="connsiteX2" fmla="*/ 5087 w 13144"/>
                  <a:gd name="connsiteY2" fmla="*/ 197 h 13147"/>
                  <a:gd name="connsiteX3" fmla="*/ 12888 w 13144"/>
                  <a:gd name="connsiteY3" fmla="*/ 5247 h 13147"/>
                  <a:gd name="connsiteX4" fmla="*/ 7840 w 13144"/>
                  <a:gd name="connsiteY4" fmla="*/ 13050 h 13147"/>
                  <a:gd name="connsiteX5" fmla="*/ 39 w 13144"/>
                  <a:gd name="connsiteY5" fmla="*/ 8008 h 13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4" h="13147">
                    <a:moveTo>
                      <a:pt x="39" y="8008"/>
                    </a:moveTo>
                    <a:cubicBezTo>
                      <a:pt x="-723" y="4460"/>
                      <a:pt x="1535" y="963"/>
                      <a:pt x="5078" y="199"/>
                    </a:cubicBezTo>
                    <a:cubicBezTo>
                      <a:pt x="5087" y="198"/>
                      <a:pt x="5087" y="198"/>
                      <a:pt x="5087" y="197"/>
                    </a:cubicBezTo>
                    <a:cubicBezTo>
                      <a:pt x="8640" y="-563"/>
                      <a:pt x="12126" y="1697"/>
                      <a:pt x="12888" y="5247"/>
                    </a:cubicBezTo>
                    <a:cubicBezTo>
                      <a:pt x="13650" y="8796"/>
                      <a:pt x="11393" y="12290"/>
                      <a:pt x="7840" y="13050"/>
                    </a:cubicBezTo>
                    <a:cubicBezTo>
                      <a:pt x="4297" y="13809"/>
                      <a:pt x="801" y="11553"/>
                      <a:pt x="39" y="80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2" name="MG-任意多边形 291" hidden="1"/>
              <p:cNvSpPr/>
              <p:nvPr>
                <p:custDataLst>
                  <p:tags r:id="rId281"/>
                </p:custDataLst>
              </p:nvPr>
            </p:nvSpPr>
            <p:spPr>
              <a:xfrm>
                <a:off x="10054468" y="1890962"/>
                <a:ext cx="13144" cy="13129"/>
              </a:xfrm>
              <a:custGeom>
                <a:avLst/>
                <a:gdLst>
                  <a:gd name="connsiteX0" fmla="*/ 39 w 13144"/>
                  <a:gd name="connsiteY0" fmla="*/ 8000 h 13129"/>
                  <a:gd name="connsiteX1" fmla="*/ 5087 w 13144"/>
                  <a:gd name="connsiteY1" fmla="*/ 197 h 13129"/>
                  <a:gd name="connsiteX2" fmla="*/ 12888 w 13144"/>
                  <a:gd name="connsiteY2" fmla="*/ 5246 h 13129"/>
                  <a:gd name="connsiteX3" fmla="*/ 7849 w 13144"/>
                  <a:gd name="connsiteY3" fmla="*/ 13048 h 13129"/>
                  <a:gd name="connsiteX4" fmla="*/ 39 w 13144"/>
                  <a:gd name="connsiteY4" fmla="*/ 8000 h 1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44" h="13129">
                    <a:moveTo>
                      <a:pt x="39" y="8000"/>
                    </a:moveTo>
                    <a:cubicBezTo>
                      <a:pt x="-723" y="4451"/>
                      <a:pt x="1543" y="957"/>
                      <a:pt x="5087" y="197"/>
                    </a:cubicBezTo>
                    <a:cubicBezTo>
                      <a:pt x="8640" y="-563"/>
                      <a:pt x="12135" y="1697"/>
                      <a:pt x="12888" y="5246"/>
                    </a:cubicBezTo>
                    <a:cubicBezTo>
                      <a:pt x="13650" y="8793"/>
                      <a:pt x="11392" y="12284"/>
                      <a:pt x="7849" y="13048"/>
                    </a:cubicBezTo>
                    <a:cubicBezTo>
                      <a:pt x="4306" y="13759"/>
                      <a:pt x="848" y="11520"/>
                      <a:pt x="39" y="80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3" name="MG-任意多边形 292" hidden="1"/>
              <p:cNvSpPr/>
              <p:nvPr>
                <p:custDataLst>
                  <p:tags r:id="rId282"/>
                </p:custDataLst>
              </p:nvPr>
            </p:nvSpPr>
            <p:spPr>
              <a:xfrm>
                <a:off x="10104489" y="1892676"/>
                <a:ext cx="12616" cy="13187"/>
              </a:xfrm>
              <a:custGeom>
                <a:avLst/>
                <a:gdLst>
                  <a:gd name="connsiteX0" fmla="*/ 24 w 12616"/>
                  <a:gd name="connsiteY0" fmla="*/ 8000 h 13187"/>
                  <a:gd name="connsiteX1" fmla="*/ 5073 w 12616"/>
                  <a:gd name="connsiteY1" fmla="*/ 95 h 13187"/>
                  <a:gd name="connsiteX2" fmla="*/ 12464 w 12616"/>
                  <a:gd name="connsiteY2" fmla="*/ 5953 h 13187"/>
                  <a:gd name="connsiteX3" fmla="*/ 7930 w 12616"/>
                  <a:gd name="connsiteY3" fmla="*/ 13049 h 13187"/>
                  <a:gd name="connsiteX4" fmla="*/ 91 w 12616"/>
                  <a:gd name="connsiteY4" fmla="*/ 8308 h 13187"/>
                  <a:gd name="connsiteX5" fmla="*/ 24 w 12616"/>
                  <a:gd name="connsiteY5" fmla="*/ 8000 h 13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16" h="13187">
                    <a:moveTo>
                      <a:pt x="24" y="8000"/>
                    </a:moveTo>
                    <a:cubicBezTo>
                      <a:pt x="-690" y="4437"/>
                      <a:pt x="1539" y="945"/>
                      <a:pt x="5073" y="95"/>
                    </a:cubicBezTo>
                    <a:cubicBezTo>
                      <a:pt x="8730" y="-327"/>
                      <a:pt x="12035" y="2296"/>
                      <a:pt x="12464" y="5953"/>
                    </a:cubicBezTo>
                    <a:cubicBezTo>
                      <a:pt x="12826" y="9094"/>
                      <a:pt x="10930" y="12056"/>
                      <a:pt x="7930" y="13049"/>
                    </a:cubicBezTo>
                    <a:cubicBezTo>
                      <a:pt x="4453" y="13904"/>
                      <a:pt x="948" y="11782"/>
                      <a:pt x="91" y="8308"/>
                    </a:cubicBezTo>
                    <a:cubicBezTo>
                      <a:pt x="62" y="8206"/>
                      <a:pt x="44" y="8103"/>
                      <a:pt x="24" y="80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4" name="MG-任意多边形 293" hidden="1"/>
              <p:cNvSpPr/>
              <p:nvPr>
                <p:custDataLst>
                  <p:tags r:id="rId283"/>
                </p:custDataLst>
              </p:nvPr>
            </p:nvSpPr>
            <p:spPr>
              <a:xfrm>
                <a:off x="10231235" y="1902082"/>
                <a:ext cx="13548" cy="13528"/>
              </a:xfrm>
              <a:custGeom>
                <a:avLst/>
                <a:gdLst>
                  <a:gd name="connsiteX0" fmla="*/ 56 w 13548"/>
                  <a:gd name="connsiteY0" fmla="*/ 8215 h 13528"/>
                  <a:gd name="connsiteX1" fmla="*/ 5086 w 13548"/>
                  <a:gd name="connsiteY1" fmla="*/ 239 h 13528"/>
                  <a:gd name="connsiteX2" fmla="*/ 5200 w 13548"/>
                  <a:gd name="connsiteY2" fmla="*/ 214 h 13528"/>
                  <a:gd name="connsiteX3" fmla="*/ 13277 w 13548"/>
                  <a:gd name="connsiteY3" fmla="*/ 5342 h 13528"/>
                  <a:gd name="connsiteX4" fmla="*/ 8143 w 13548"/>
                  <a:gd name="connsiteY4" fmla="*/ 13415 h 13528"/>
                  <a:gd name="connsiteX5" fmla="*/ 75 w 13548"/>
                  <a:gd name="connsiteY5" fmla="*/ 8287 h 13528"/>
                  <a:gd name="connsiteX6" fmla="*/ 56 w 13548"/>
                  <a:gd name="connsiteY6" fmla="*/ 8215 h 13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48" h="13528">
                    <a:moveTo>
                      <a:pt x="56" y="8215"/>
                    </a:moveTo>
                    <a:cubicBezTo>
                      <a:pt x="-753" y="4624"/>
                      <a:pt x="1494" y="1053"/>
                      <a:pt x="5086" y="239"/>
                    </a:cubicBezTo>
                    <a:cubicBezTo>
                      <a:pt x="5124" y="230"/>
                      <a:pt x="5162" y="221"/>
                      <a:pt x="5200" y="214"/>
                    </a:cubicBezTo>
                    <a:cubicBezTo>
                      <a:pt x="8848" y="-600"/>
                      <a:pt x="12458" y="1696"/>
                      <a:pt x="13277" y="5342"/>
                    </a:cubicBezTo>
                    <a:cubicBezTo>
                      <a:pt x="14086" y="8987"/>
                      <a:pt x="11791" y="12601"/>
                      <a:pt x="8143" y="13415"/>
                    </a:cubicBezTo>
                    <a:cubicBezTo>
                      <a:pt x="4495" y="14228"/>
                      <a:pt x="885" y="11932"/>
                      <a:pt x="75" y="8287"/>
                    </a:cubicBezTo>
                    <a:cubicBezTo>
                      <a:pt x="66" y="8263"/>
                      <a:pt x="66" y="8239"/>
                      <a:pt x="56" y="8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5" name="MG-任意多边形 294" hidden="1"/>
              <p:cNvSpPr/>
              <p:nvPr>
                <p:custDataLst>
                  <p:tags r:id="rId284"/>
                </p:custDataLst>
              </p:nvPr>
            </p:nvSpPr>
            <p:spPr>
              <a:xfrm>
                <a:off x="10270878" y="1971922"/>
                <a:ext cx="13340" cy="13356"/>
              </a:xfrm>
              <a:custGeom>
                <a:avLst/>
                <a:gdLst>
                  <a:gd name="connsiteX0" fmla="*/ 37 w 13340"/>
                  <a:gd name="connsiteY0" fmla="*/ 8098 h 13356"/>
                  <a:gd name="connsiteX1" fmla="*/ 5180 w 13340"/>
                  <a:gd name="connsiteY1" fmla="*/ 196 h 13356"/>
                  <a:gd name="connsiteX2" fmla="*/ 13086 w 13340"/>
                  <a:gd name="connsiteY2" fmla="*/ 5339 h 13356"/>
                  <a:gd name="connsiteX3" fmla="*/ 7942 w 13340"/>
                  <a:gd name="connsiteY3" fmla="*/ 13241 h 13356"/>
                  <a:gd name="connsiteX4" fmla="*/ 75 w 13340"/>
                  <a:gd name="connsiteY4" fmla="*/ 8289 h 13356"/>
                  <a:gd name="connsiteX5" fmla="*/ 37 w 13340"/>
                  <a:gd name="connsiteY5" fmla="*/ 8098 h 1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0" h="13356">
                    <a:moveTo>
                      <a:pt x="37" y="8098"/>
                    </a:moveTo>
                    <a:cubicBezTo>
                      <a:pt x="-725" y="4495"/>
                      <a:pt x="1580" y="957"/>
                      <a:pt x="5180" y="196"/>
                    </a:cubicBezTo>
                    <a:cubicBezTo>
                      <a:pt x="8781" y="-566"/>
                      <a:pt x="12324" y="1737"/>
                      <a:pt x="13086" y="5339"/>
                    </a:cubicBezTo>
                    <a:cubicBezTo>
                      <a:pt x="13848" y="8941"/>
                      <a:pt x="11543" y="12478"/>
                      <a:pt x="7942" y="13241"/>
                    </a:cubicBezTo>
                    <a:cubicBezTo>
                      <a:pt x="4399" y="14046"/>
                      <a:pt x="884" y="11829"/>
                      <a:pt x="75" y="8289"/>
                    </a:cubicBezTo>
                    <a:cubicBezTo>
                      <a:pt x="65" y="8225"/>
                      <a:pt x="46" y="8161"/>
                      <a:pt x="37" y="80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6" name="MG-任意多边形 295" hidden="1"/>
              <p:cNvSpPr/>
              <p:nvPr>
                <p:custDataLst>
                  <p:tags r:id="rId285"/>
                </p:custDataLst>
              </p:nvPr>
            </p:nvSpPr>
            <p:spPr>
              <a:xfrm>
                <a:off x="10447916" y="1791763"/>
                <a:ext cx="14858" cy="14861"/>
              </a:xfrm>
              <a:custGeom>
                <a:avLst/>
                <a:gdLst>
                  <a:gd name="connsiteX0" fmla="*/ 69 w 14858"/>
                  <a:gd name="connsiteY0" fmla="*/ 9092 h 14861"/>
                  <a:gd name="connsiteX1" fmla="*/ 5688 w 14858"/>
                  <a:gd name="connsiteY1" fmla="*/ 233 h 14861"/>
                  <a:gd name="connsiteX2" fmla="*/ 14566 w 14858"/>
                  <a:gd name="connsiteY2" fmla="*/ 5848 h 14861"/>
                  <a:gd name="connsiteX3" fmla="*/ 8956 w 14858"/>
                  <a:gd name="connsiteY3" fmla="*/ 14729 h 14861"/>
                  <a:gd name="connsiteX4" fmla="*/ 78 w 14858"/>
                  <a:gd name="connsiteY4" fmla="*/ 9115 h 14861"/>
                  <a:gd name="connsiteX5" fmla="*/ 69 w 14858"/>
                  <a:gd name="connsiteY5" fmla="*/ 9092 h 1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58" h="14861">
                    <a:moveTo>
                      <a:pt x="69" y="9092"/>
                    </a:moveTo>
                    <a:cubicBezTo>
                      <a:pt x="-817" y="5095"/>
                      <a:pt x="1697" y="1134"/>
                      <a:pt x="5688" y="233"/>
                    </a:cubicBezTo>
                    <a:cubicBezTo>
                      <a:pt x="9689" y="-669"/>
                      <a:pt x="13671" y="1845"/>
                      <a:pt x="14566" y="5848"/>
                    </a:cubicBezTo>
                    <a:cubicBezTo>
                      <a:pt x="15471" y="9851"/>
                      <a:pt x="12956" y="13827"/>
                      <a:pt x="8956" y="14729"/>
                    </a:cubicBezTo>
                    <a:cubicBezTo>
                      <a:pt x="4955" y="15631"/>
                      <a:pt x="974" y="13117"/>
                      <a:pt x="78" y="9115"/>
                    </a:cubicBezTo>
                    <a:cubicBezTo>
                      <a:pt x="69" y="9107"/>
                      <a:pt x="69" y="9099"/>
                      <a:pt x="69" y="90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7" name="MG-任意多边形 296" hidden="1"/>
              <p:cNvSpPr/>
              <p:nvPr>
                <p:custDataLst>
                  <p:tags r:id="rId286"/>
                </p:custDataLst>
              </p:nvPr>
            </p:nvSpPr>
            <p:spPr>
              <a:xfrm>
                <a:off x="10640115" y="1617590"/>
                <a:ext cx="16388" cy="16385"/>
              </a:xfrm>
              <a:custGeom>
                <a:avLst/>
                <a:gdLst>
                  <a:gd name="connsiteX0" fmla="*/ 84 w 16388"/>
                  <a:gd name="connsiteY0" fmla="*/ 10005 h 16385"/>
                  <a:gd name="connsiteX1" fmla="*/ 6323 w 16388"/>
                  <a:gd name="connsiteY1" fmla="*/ 244 h 16385"/>
                  <a:gd name="connsiteX2" fmla="*/ 16086 w 16388"/>
                  <a:gd name="connsiteY2" fmla="*/ 6482 h 16385"/>
                  <a:gd name="connsiteX3" fmla="*/ 9848 w 16388"/>
                  <a:gd name="connsiteY3" fmla="*/ 16243 h 16385"/>
                  <a:gd name="connsiteX4" fmla="*/ 9609 w 16388"/>
                  <a:gd name="connsiteY4" fmla="*/ 16291 h 16385"/>
                  <a:gd name="connsiteX5" fmla="*/ 84 w 16388"/>
                  <a:gd name="connsiteY5" fmla="*/ 10005 h 1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88" h="16385">
                    <a:moveTo>
                      <a:pt x="84" y="10005"/>
                    </a:moveTo>
                    <a:cubicBezTo>
                      <a:pt x="-887" y="5587"/>
                      <a:pt x="1904" y="1216"/>
                      <a:pt x="6323" y="244"/>
                    </a:cubicBezTo>
                    <a:cubicBezTo>
                      <a:pt x="10743" y="-730"/>
                      <a:pt x="15115" y="2063"/>
                      <a:pt x="16086" y="6482"/>
                    </a:cubicBezTo>
                    <a:cubicBezTo>
                      <a:pt x="17058" y="10899"/>
                      <a:pt x="14267" y="15270"/>
                      <a:pt x="9848" y="16243"/>
                    </a:cubicBezTo>
                    <a:cubicBezTo>
                      <a:pt x="9771" y="16260"/>
                      <a:pt x="9685" y="16276"/>
                      <a:pt x="9609" y="16291"/>
                    </a:cubicBezTo>
                    <a:cubicBezTo>
                      <a:pt x="5256" y="17116"/>
                      <a:pt x="1037" y="14331"/>
                      <a:pt x="84" y="100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8" name="MG-任意多边形 297" hidden="1"/>
              <p:cNvSpPr/>
              <p:nvPr>
                <p:custDataLst>
                  <p:tags r:id="rId287"/>
                </p:custDataLst>
              </p:nvPr>
            </p:nvSpPr>
            <p:spPr>
              <a:xfrm>
                <a:off x="10772034" y="1557442"/>
                <a:ext cx="17151" cy="17131"/>
              </a:xfrm>
              <a:custGeom>
                <a:avLst/>
                <a:gdLst>
                  <a:gd name="connsiteX0" fmla="*/ 86 w 17151"/>
                  <a:gd name="connsiteY0" fmla="*/ 10431 h 17131"/>
                  <a:gd name="connsiteX1" fmla="*/ 6659 w 17151"/>
                  <a:gd name="connsiteY1" fmla="*/ 244 h 17131"/>
                  <a:gd name="connsiteX2" fmla="*/ 16850 w 17151"/>
                  <a:gd name="connsiteY2" fmla="*/ 6818 h 17131"/>
                  <a:gd name="connsiteX3" fmla="*/ 10278 w 17151"/>
                  <a:gd name="connsiteY3" fmla="*/ 17003 h 17131"/>
                  <a:gd name="connsiteX4" fmla="*/ 86 w 17151"/>
                  <a:gd name="connsiteY4" fmla="*/ 10431 h 17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51" h="17131">
                    <a:moveTo>
                      <a:pt x="86" y="10431"/>
                    </a:moveTo>
                    <a:cubicBezTo>
                      <a:pt x="-914" y="5803"/>
                      <a:pt x="2029" y="1242"/>
                      <a:pt x="6659" y="244"/>
                    </a:cubicBezTo>
                    <a:cubicBezTo>
                      <a:pt x="11287" y="-753"/>
                      <a:pt x="15850" y="2190"/>
                      <a:pt x="16850" y="6818"/>
                    </a:cubicBezTo>
                    <a:cubicBezTo>
                      <a:pt x="17841" y="11444"/>
                      <a:pt x="14907" y="16003"/>
                      <a:pt x="10278" y="17003"/>
                    </a:cubicBezTo>
                    <a:cubicBezTo>
                      <a:pt x="5658" y="17949"/>
                      <a:pt x="1134" y="15030"/>
                      <a:pt x="86" y="10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9" name="MG-任意多边形 298" hidden="1"/>
              <p:cNvSpPr/>
              <p:nvPr>
                <p:custDataLst>
                  <p:tags r:id="rId288"/>
                </p:custDataLst>
              </p:nvPr>
            </p:nvSpPr>
            <p:spPr>
              <a:xfrm>
                <a:off x="10607216" y="2453143"/>
                <a:ext cx="10641" cy="10712"/>
              </a:xfrm>
              <a:custGeom>
                <a:avLst/>
                <a:gdLst>
                  <a:gd name="connsiteX0" fmla="*/ 27 w 10641"/>
                  <a:gd name="connsiteY0" fmla="*/ 6555 h 10712"/>
                  <a:gd name="connsiteX1" fmla="*/ 4028 w 10641"/>
                  <a:gd name="connsiteY1" fmla="*/ 174 h 10712"/>
                  <a:gd name="connsiteX2" fmla="*/ 10409 w 10641"/>
                  <a:gd name="connsiteY2" fmla="*/ 4270 h 10712"/>
                  <a:gd name="connsiteX3" fmla="*/ 6314 w 10641"/>
                  <a:gd name="connsiteY3" fmla="*/ 10651 h 10712"/>
                  <a:gd name="connsiteX4" fmla="*/ 27 w 10641"/>
                  <a:gd name="connsiteY4" fmla="*/ 6555 h 1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1" h="10712">
                    <a:moveTo>
                      <a:pt x="27" y="6555"/>
                    </a:moveTo>
                    <a:cubicBezTo>
                      <a:pt x="-630" y="3688"/>
                      <a:pt x="1160" y="831"/>
                      <a:pt x="4028" y="174"/>
                    </a:cubicBezTo>
                    <a:cubicBezTo>
                      <a:pt x="6923" y="-455"/>
                      <a:pt x="9781" y="1374"/>
                      <a:pt x="10409" y="4270"/>
                    </a:cubicBezTo>
                    <a:cubicBezTo>
                      <a:pt x="11038" y="7165"/>
                      <a:pt x="9209" y="10023"/>
                      <a:pt x="6314" y="10651"/>
                    </a:cubicBezTo>
                    <a:cubicBezTo>
                      <a:pt x="3447" y="11242"/>
                      <a:pt x="646" y="9413"/>
                      <a:pt x="27" y="65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0" name="MG-任意多边形 299" hidden="1"/>
              <p:cNvSpPr/>
              <p:nvPr>
                <p:custDataLst>
                  <p:tags r:id="rId289"/>
                </p:custDataLst>
              </p:nvPr>
            </p:nvSpPr>
            <p:spPr>
              <a:xfrm>
                <a:off x="10782202" y="2289535"/>
                <a:ext cx="12179" cy="12042"/>
              </a:xfrm>
              <a:custGeom>
                <a:avLst/>
                <a:gdLst>
                  <a:gd name="connsiteX0" fmla="*/ 15 w 12179"/>
                  <a:gd name="connsiteY0" fmla="*/ 7381 h 12042"/>
                  <a:gd name="connsiteX1" fmla="*/ 4587 w 12179"/>
                  <a:gd name="connsiteY1" fmla="*/ 237 h 12042"/>
                  <a:gd name="connsiteX2" fmla="*/ 11883 w 12179"/>
                  <a:gd name="connsiteY2" fmla="*/ 4571 h 12042"/>
                  <a:gd name="connsiteX3" fmla="*/ 7549 w 12179"/>
                  <a:gd name="connsiteY3" fmla="*/ 11867 h 12042"/>
                  <a:gd name="connsiteX4" fmla="*/ 7159 w 12179"/>
                  <a:gd name="connsiteY4" fmla="*/ 11953 h 12042"/>
                  <a:gd name="connsiteX5" fmla="*/ 15 w 12179"/>
                  <a:gd name="connsiteY5" fmla="*/ 7381 h 1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79" h="12042">
                    <a:moveTo>
                      <a:pt x="15" y="7381"/>
                    </a:moveTo>
                    <a:cubicBezTo>
                      <a:pt x="-643" y="4152"/>
                      <a:pt x="1386" y="990"/>
                      <a:pt x="4587" y="237"/>
                    </a:cubicBezTo>
                    <a:cubicBezTo>
                      <a:pt x="7796" y="-582"/>
                      <a:pt x="11064" y="1361"/>
                      <a:pt x="11883" y="4571"/>
                    </a:cubicBezTo>
                    <a:cubicBezTo>
                      <a:pt x="12702" y="7781"/>
                      <a:pt x="10768" y="11048"/>
                      <a:pt x="7549" y="11867"/>
                    </a:cubicBezTo>
                    <a:cubicBezTo>
                      <a:pt x="7425" y="11896"/>
                      <a:pt x="7292" y="11925"/>
                      <a:pt x="7159" y="11953"/>
                    </a:cubicBezTo>
                    <a:cubicBezTo>
                      <a:pt x="3920" y="12658"/>
                      <a:pt x="729" y="10620"/>
                      <a:pt x="15" y="73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1" name="MG-任意多边形 300" hidden="1"/>
              <p:cNvSpPr/>
              <p:nvPr>
                <p:custDataLst>
                  <p:tags r:id="rId290"/>
                </p:custDataLst>
              </p:nvPr>
            </p:nvSpPr>
            <p:spPr>
              <a:xfrm>
                <a:off x="9593383" y="1086205"/>
                <a:ext cx="16145" cy="16056"/>
              </a:xfrm>
              <a:custGeom>
                <a:avLst/>
                <a:gdLst>
                  <a:gd name="connsiteX0" fmla="*/ 18 w 16145"/>
                  <a:gd name="connsiteY0" fmla="*/ 9705 h 16056"/>
                  <a:gd name="connsiteX1" fmla="*/ 6400 w 16145"/>
                  <a:gd name="connsiteY1" fmla="*/ 180 h 16056"/>
                  <a:gd name="connsiteX2" fmla="*/ 15925 w 16145"/>
                  <a:gd name="connsiteY2" fmla="*/ 6466 h 16056"/>
                  <a:gd name="connsiteX3" fmla="*/ 9543 w 16145"/>
                  <a:gd name="connsiteY3" fmla="*/ 15991 h 16056"/>
                  <a:gd name="connsiteX4" fmla="*/ 18 w 16145"/>
                  <a:gd name="connsiteY4" fmla="*/ 9705 h 16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45" h="16056">
                    <a:moveTo>
                      <a:pt x="18" y="9705"/>
                    </a:moveTo>
                    <a:cubicBezTo>
                      <a:pt x="-753" y="5333"/>
                      <a:pt x="2066" y="1133"/>
                      <a:pt x="6400" y="180"/>
                    </a:cubicBezTo>
                    <a:cubicBezTo>
                      <a:pt x="10743" y="-594"/>
                      <a:pt x="14925" y="2170"/>
                      <a:pt x="15925" y="6466"/>
                    </a:cubicBezTo>
                    <a:cubicBezTo>
                      <a:pt x="16639" y="10827"/>
                      <a:pt x="13848" y="14995"/>
                      <a:pt x="9543" y="15991"/>
                    </a:cubicBezTo>
                    <a:cubicBezTo>
                      <a:pt x="5209" y="16714"/>
                      <a:pt x="1057" y="13972"/>
                      <a:pt x="18" y="97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2" name="MG-任意多边形 301" hidden="1"/>
              <p:cNvSpPr/>
              <p:nvPr>
                <p:custDataLst>
                  <p:tags r:id="rId291"/>
                </p:custDataLst>
              </p:nvPr>
            </p:nvSpPr>
            <p:spPr>
              <a:xfrm>
                <a:off x="9690568" y="1186774"/>
                <a:ext cx="16388" cy="16386"/>
              </a:xfrm>
              <a:custGeom>
                <a:avLst/>
                <a:gdLst>
                  <a:gd name="connsiteX0" fmla="*/ 84 w 16388"/>
                  <a:gd name="connsiteY0" fmla="*/ 10005 h 16386"/>
                  <a:gd name="connsiteX1" fmla="*/ 6323 w 16388"/>
                  <a:gd name="connsiteY1" fmla="*/ 243 h 16386"/>
                  <a:gd name="connsiteX2" fmla="*/ 16086 w 16388"/>
                  <a:gd name="connsiteY2" fmla="*/ 6482 h 16386"/>
                  <a:gd name="connsiteX3" fmla="*/ 9848 w 16388"/>
                  <a:gd name="connsiteY3" fmla="*/ 16243 h 16386"/>
                  <a:gd name="connsiteX4" fmla="*/ 9609 w 16388"/>
                  <a:gd name="connsiteY4" fmla="*/ 16292 h 16386"/>
                  <a:gd name="connsiteX5" fmla="*/ 84 w 16388"/>
                  <a:gd name="connsiteY5" fmla="*/ 10005 h 1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88" h="16386">
                    <a:moveTo>
                      <a:pt x="84" y="10005"/>
                    </a:moveTo>
                    <a:cubicBezTo>
                      <a:pt x="-887" y="5586"/>
                      <a:pt x="1904" y="1217"/>
                      <a:pt x="6323" y="243"/>
                    </a:cubicBezTo>
                    <a:cubicBezTo>
                      <a:pt x="10743" y="-730"/>
                      <a:pt x="15115" y="2063"/>
                      <a:pt x="16086" y="6482"/>
                    </a:cubicBezTo>
                    <a:cubicBezTo>
                      <a:pt x="17058" y="10899"/>
                      <a:pt x="14267" y="15270"/>
                      <a:pt x="9848" y="16243"/>
                    </a:cubicBezTo>
                    <a:cubicBezTo>
                      <a:pt x="9771" y="16260"/>
                      <a:pt x="9686" y="16276"/>
                      <a:pt x="9609" y="16292"/>
                    </a:cubicBezTo>
                    <a:cubicBezTo>
                      <a:pt x="5256" y="17116"/>
                      <a:pt x="1037" y="14331"/>
                      <a:pt x="84" y="100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3" name="MG-任意多边形 302" hidden="1"/>
              <p:cNvSpPr/>
              <p:nvPr>
                <p:custDataLst>
                  <p:tags r:id="rId292"/>
                </p:custDataLst>
              </p:nvPr>
            </p:nvSpPr>
            <p:spPr>
              <a:xfrm>
                <a:off x="9828673" y="1268646"/>
                <a:ext cx="16116" cy="15994"/>
              </a:xfrm>
              <a:custGeom>
                <a:avLst/>
                <a:gdLst>
                  <a:gd name="connsiteX0" fmla="*/ 91 w 16116"/>
                  <a:gd name="connsiteY0" fmla="*/ 9762 h 15994"/>
                  <a:gd name="connsiteX1" fmla="*/ 6035 w 16116"/>
                  <a:gd name="connsiteY1" fmla="*/ 290 h 15994"/>
                  <a:gd name="connsiteX2" fmla="*/ 6283 w 16116"/>
                  <a:gd name="connsiteY2" fmla="*/ 237 h 15994"/>
                  <a:gd name="connsiteX3" fmla="*/ 15808 w 16116"/>
                  <a:gd name="connsiteY3" fmla="*/ 6333 h 15994"/>
                  <a:gd name="connsiteX4" fmla="*/ 9864 w 16116"/>
                  <a:gd name="connsiteY4" fmla="*/ 15804 h 15994"/>
                  <a:gd name="connsiteX5" fmla="*/ 9616 w 16116"/>
                  <a:gd name="connsiteY5" fmla="*/ 15858 h 15994"/>
                  <a:gd name="connsiteX6" fmla="*/ 91 w 16116"/>
                  <a:gd name="connsiteY6" fmla="*/ 9762 h 1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16" h="15994">
                    <a:moveTo>
                      <a:pt x="91" y="9762"/>
                    </a:moveTo>
                    <a:cubicBezTo>
                      <a:pt x="-880" y="5506"/>
                      <a:pt x="1777" y="1265"/>
                      <a:pt x="6035" y="290"/>
                    </a:cubicBezTo>
                    <a:cubicBezTo>
                      <a:pt x="6111" y="271"/>
                      <a:pt x="6197" y="253"/>
                      <a:pt x="6283" y="237"/>
                    </a:cubicBezTo>
                    <a:cubicBezTo>
                      <a:pt x="10598" y="-707"/>
                      <a:pt x="14855" y="2021"/>
                      <a:pt x="15808" y="6333"/>
                    </a:cubicBezTo>
                    <a:cubicBezTo>
                      <a:pt x="16779" y="10588"/>
                      <a:pt x="14122" y="14829"/>
                      <a:pt x="9864" y="15804"/>
                    </a:cubicBezTo>
                    <a:cubicBezTo>
                      <a:pt x="9788" y="15823"/>
                      <a:pt x="9702" y="15842"/>
                      <a:pt x="9616" y="15858"/>
                    </a:cubicBezTo>
                    <a:cubicBezTo>
                      <a:pt x="5302" y="16802"/>
                      <a:pt x="1044" y="14074"/>
                      <a:pt x="91" y="97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4" name="MG-任意多边形 303" hidden="1"/>
              <p:cNvSpPr/>
              <p:nvPr>
                <p:custDataLst>
                  <p:tags r:id="rId293"/>
                </p:custDataLst>
              </p:nvPr>
            </p:nvSpPr>
            <p:spPr>
              <a:xfrm>
                <a:off x="9931661" y="1221305"/>
                <a:ext cx="16766" cy="16767"/>
              </a:xfrm>
              <a:custGeom>
                <a:avLst/>
                <a:gdLst>
                  <a:gd name="connsiteX0" fmla="*/ 69 w 16766"/>
                  <a:gd name="connsiteY0" fmla="*/ 10144 h 16767"/>
                  <a:gd name="connsiteX1" fmla="*/ 6565 w 16766"/>
                  <a:gd name="connsiteY1" fmla="*/ 228 h 16767"/>
                  <a:gd name="connsiteX2" fmla="*/ 16481 w 16766"/>
                  <a:gd name="connsiteY2" fmla="*/ 6724 h 16767"/>
                  <a:gd name="connsiteX3" fmla="*/ 10070 w 16766"/>
                  <a:gd name="connsiteY3" fmla="*/ 16621 h 16767"/>
                  <a:gd name="connsiteX4" fmla="*/ 88 w 16766"/>
                  <a:gd name="connsiteY4" fmla="*/ 10229 h 16767"/>
                  <a:gd name="connsiteX5" fmla="*/ 69 w 16766"/>
                  <a:gd name="connsiteY5" fmla="*/ 10144 h 16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66" h="16767">
                    <a:moveTo>
                      <a:pt x="69" y="10144"/>
                    </a:moveTo>
                    <a:cubicBezTo>
                      <a:pt x="-874" y="5612"/>
                      <a:pt x="2031" y="1173"/>
                      <a:pt x="6565" y="228"/>
                    </a:cubicBezTo>
                    <a:cubicBezTo>
                      <a:pt x="11099" y="-716"/>
                      <a:pt x="15538" y="2192"/>
                      <a:pt x="16481" y="6724"/>
                    </a:cubicBezTo>
                    <a:cubicBezTo>
                      <a:pt x="17414" y="11222"/>
                      <a:pt x="14557" y="15637"/>
                      <a:pt x="10070" y="16621"/>
                    </a:cubicBezTo>
                    <a:cubicBezTo>
                      <a:pt x="5546" y="17613"/>
                      <a:pt x="1079" y="14752"/>
                      <a:pt x="88" y="10229"/>
                    </a:cubicBezTo>
                    <a:cubicBezTo>
                      <a:pt x="78" y="10201"/>
                      <a:pt x="78" y="10173"/>
                      <a:pt x="69" y="10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5" name="MG-任意多边形 304" hidden="1"/>
              <p:cNvSpPr/>
              <p:nvPr>
                <p:custDataLst>
                  <p:tags r:id="rId294"/>
                </p:custDataLst>
              </p:nvPr>
            </p:nvSpPr>
            <p:spPr>
              <a:xfrm>
                <a:off x="10053394" y="1291640"/>
                <a:ext cx="16387" cy="16385"/>
              </a:xfrm>
              <a:custGeom>
                <a:avLst/>
                <a:gdLst>
                  <a:gd name="connsiteX0" fmla="*/ 65 w 16387"/>
                  <a:gd name="connsiteY0" fmla="*/ 9913 h 16385"/>
                  <a:gd name="connsiteX1" fmla="*/ 6418 w 16387"/>
                  <a:gd name="connsiteY1" fmla="*/ 224 h 16385"/>
                  <a:gd name="connsiteX2" fmla="*/ 16105 w 16387"/>
                  <a:gd name="connsiteY2" fmla="*/ 6573 h 16385"/>
                  <a:gd name="connsiteX3" fmla="*/ 9752 w 16387"/>
                  <a:gd name="connsiteY3" fmla="*/ 16263 h 16385"/>
                  <a:gd name="connsiteX4" fmla="*/ 9590 w 16387"/>
                  <a:gd name="connsiteY4" fmla="*/ 16295 h 16385"/>
                  <a:gd name="connsiteX5" fmla="*/ 65 w 16387"/>
                  <a:gd name="connsiteY5" fmla="*/ 9913 h 1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87" h="16385">
                    <a:moveTo>
                      <a:pt x="65" y="9913"/>
                    </a:moveTo>
                    <a:cubicBezTo>
                      <a:pt x="-859" y="5484"/>
                      <a:pt x="1989" y="1147"/>
                      <a:pt x="6418" y="224"/>
                    </a:cubicBezTo>
                    <a:cubicBezTo>
                      <a:pt x="10847" y="-698"/>
                      <a:pt x="15181" y="2144"/>
                      <a:pt x="16105" y="6573"/>
                    </a:cubicBezTo>
                    <a:cubicBezTo>
                      <a:pt x="17029" y="11002"/>
                      <a:pt x="14181" y="15340"/>
                      <a:pt x="9752" y="16263"/>
                    </a:cubicBezTo>
                    <a:cubicBezTo>
                      <a:pt x="9704" y="16274"/>
                      <a:pt x="9647" y="16285"/>
                      <a:pt x="9590" y="16295"/>
                    </a:cubicBezTo>
                    <a:cubicBezTo>
                      <a:pt x="5209" y="17114"/>
                      <a:pt x="970" y="14279"/>
                      <a:pt x="65" y="99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6" name="MG-任意多边形 305" hidden="1"/>
              <p:cNvSpPr/>
              <p:nvPr>
                <p:custDataLst>
                  <p:tags r:id="rId295"/>
                </p:custDataLst>
              </p:nvPr>
            </p:nvSpPr>
            <p:spPr>
              <a:xfrm>
                <a:off x="10137304" y="1390956"/>
                <a:ext cx="15884" cy="15882"/>
              </a:xfrm>
              <a:custGeom>
                <a:avLst/>
                <a:gdLst>
                  <a:gd name="connsiteX0" fmla="*/ 71 w 15884"/>
                  <a:gd name="connsiteY0" fmla="*/ 9658 h 15882"/>
                  <a:gd name="connsiteX1" fmla="*/ 6167 w 15884"/>
                  <a:gd name="connsiteY1" fmla="*/ 228 h 15882"/>
                  <a:gd name="connsiteX2" fmla="*/ 15596 w 15884"/>
                  <a:gd name="connsiteY2" fmla="*/ 6324 h 15882"/>
                  <a:gd name="connsiteX3" fmla="*/ 9500 w 15884"/>
                  <a:gd name="connsiteY3" fmla="*/ 15754 h 15882"/>
                  <a:gd name="connsiteX4" fmla="*/ 71 w 15884"/>
                  <a:gd name="connsiteY4" fmla="*/ 9658 h 15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84" h="15882">
                    <a:moveTo>
                      <a:pt x="71" y="9658"/>
                    </a:moveTo>
                    <a:cubicBezTo>
                      <a:pt x="-853" y="5371"/>
                      <a:pt x="1881" y="1149"/>
                      <a:pt x="6167" y="228"/>
                    </a:cubicBezTo>
                    <a:cubicBezTo>
                      <a:pt x="10453" y="-692"/>
                      <a:pt x="14672" y="2037"/>
                      <a:pt x="15596" y="6324"/>
                    </a:cubicBezTo>
                    <a:cubicBezTo>
                      <a:pt x="16520" y="10612"/>
                      <a:pt x="13787" y="14833"/>
                      <a:pt x="9500" y="15754"/>
                    </a:cubicBezTo>
                    <a:cubicBezTo>
                      <a:pt x="5214" y="16675"/>
                      <a:pt x="995" y="13945"/>
                      <a:pt x="71" y="96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7" name="MG-任意多边形 306" hidden="1"/>
              <p:cNvSpPr/>
              <p:nvPr>
                <p:custDataLst>
                  <p:tags r:id="rId296"/>
                </p:custDataLst>
              </p:nvPr>
            </p:nvSpPr>
            <p:spPr>
              <a:xfrm>
                <a:off x="10219755" y="1474877"/>
                <a:ext cx="15624" cy="15623"/>
              </a:xfrm>
              <a:custGeom>
                <a:avLst/>
                <a:gdLst>
                  <a:gd name="connsiteX0" fmla="*/ 201 w 15624"/>
                  <a:gd name="connsiteY0" fmla="*/ 10033 h 15623"/>
                  <a:gd name="connsiteX1" fmla="*/ 5535 w 15624"/>
                  <a:gd name="connsiteY1" fmla="*/ 360 h 15623"/>
                  <a:gd name="connsiteX2" fmla="*/ 15203 w 15624"/>
                  <a:gd name="connsiteY2" fmla="*/ 5693 h 15623"/>
                  <a:gd name="connsiteX3" fmla="*/ 15441 w 15624"/>
                  <a:gd name="connsiteY3" fmla="*/ 6795 h 15623"/>
                  <a:gd name="connsiteX4" fmla="*/ 8774 w 15624"/>
                  <a:gd name="connsiteY4" fmla="*/ 15600 h 15623"/>
                  <a:gd name="connsiteX5" fmla="*/ 201 w 15624"/>
                  <a:gd name="connsiteY5" fmla="*/ 10033 h 15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24" h="15623">
                    <a:moveTo>
                      <a:pt x="201" y="10033"/>
                    </a:moveTo>
                    <a:cubicBezTo>
                      <a:pt x="-999" y="5890"/>
                      <a:pt x="1392" y="1559"/>
                      <a:pt x="5535" y="360"/>
                    </a:cubicBezTo>
                    <a:cubicBezTo>
                      <a:pt x="9679" y="-839"/>
                      <a:pt x="14013" y="1548"/>
                      <a:pt x="15203" y="5693"/>
                    </a:cubicBezTo>
                    <a:cubicBezTo>
                      <a:pt x="15308" y="6054"/>
                      <a:pt x="15394" y="6422"/>
                      <a:pt x="15441" y="6795"/>
                    </a:cubicBezTo>
                    <a:cubicBezTo>
                      <a:pt x="16032" y="11068"/>
                      <a:pt x="13041" y="15010"/>
                      <a:pt x="8774" y="15600"/>
                    </a:cubicBezTo>
                    <a:cubicBezTo>
                      <a:pt x="4926" y="16130"/>
                      <a:pt x="1278" y="13759"/>
                      <a:pt x="201" y="10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8" name="MG-任意多边形 307" hidden="1"/>
              <p:cNvSpPr/>
              <p:nvPr>
                <p:custDataLst>
                  <p:tags r:id="rId297"/>
                </p:custDataLst>
              </p:nvPr>
            </p:nvSpPr>
            <p:spPr>
              <a:xfrm>
                <a:off x="10349430" y="1529024"/>
                <a:ext cx="15386" cy="15712"/>
              </a:xfrm>
              <a:custGeom>
                <a:avLst/>
                <a:gdLst>
                  <a:gd name="connsiteX0" fmla="*/ 67 w 15386"/>
                  <a:gd name="connsiteY0" fmla="*/ 9321 h 15712"/>
                  <a:gd name="connsiteX1" fmla="*/ 5924 w 15386"/>
                  <a:gd name="connsiteY1" fmla="*/ 225 h 15712"/>
                  <a:gd name="connsiteX2" fmla="*/ 15021 w 15386"/>
                  <a:gd name="connsiteY2" fmla="*/ 6083 h 15712"/>
                  <a:gd name="connsiteX3" fmla="*/ 9525 w 15386"/>
                  <a:gd name="connsiteY3" fmla="*/ 15511 h 15712"/>
                  <a:gd name="connsiteX4" fmla="*/ 9115 w 15386"/>
                  <a:gd name="connsiteY4" fmla="*/ 15608 h 15712"/>
                  <a:gd name="connsiteX5" fmla="*/ 124 w 15386"/>
                  <a:gd name="connsiteY5" fmla="*/ 9661 h 15712"/>
                  <a:gd name="connsiteX6" fmla="*/ 67 w 15386"/>
                  <a:gd name="connsiteY6" fmla="*/ 9321 h 1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86" h="15712">
                    <a:moveTo>
                      <a:pt x="67" y="9321"/>
                    </a:moveTo>
                    <a:cubicBezTo>
                      <a:pt x="-829" y="5192"/>
                      <a:pt x="1791" y="1119"/>
                      <a:pt x="5924" y="225"/>
                    </a:cubicBezTo>
                    <a:cubicBezTo>
                      <a:pt x="10058" y="-669"/>
                      <a:pt x="14126" y="1954"/>
                      <a:pt x="15021" y="6083"/>
                    </a:cubicBezTo>
                    <a:cubicBezTo>
                      <a:pt x="16107" y="10203"/>
                      <a:pt x="13649" y="14424"/>
                      <a:pt x="9525" y="15511"/>
                    </a:cubicBezTo>
                    <a:cubicBezTo>
                      <a:pt x="9392" y="15547"/>
                      <a:pt x="9258" y="15579"/>
                      <a:pt x="9115" y="15608"/>
                    </a:cubicBezTo>
                    <a:cubicBezTo>
                      <a:pt x="4991" y="16448"/>
                      <a:pt x="971" y="13786"/>
                      <a:pt x="124" y="9661"/>
                    </a:cubicBezTo>
                    <a:cubicBezTo>
                      <a:pt x="105" y="9549"/>
                      <a:pt x="85" y="9436"/>
                      <a:pt x="67" y="93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9" name="MG-任意多边形 308" hidden="1"/>
              <p:cNvSpPr/>
              <p:nvPr>
                <p:custDataLst>
                  <p:tags r:id="rId298"/>
                </p:custDataLst>
              </p:nvPr>
            </p:nvSpPr>
            <p:spPr>
              <a:xfrm>
                <a:off x="10468864" y="1495735"/>
                <a:ext cx="15812" cy="15814"/>
              </a:xfrm>
              <a:custGeom>
                <a:avLst/>
                <a:gdLst>
                  <a:gd name="connsiteX0" fmla="*/ 76 w 15812"/>
                  <a:gd name="connsiteY0" fmla="*/ 9654 h 15814"/>
                  <a:gd name="connsiteX1" fmla="*/ 6105 w 15812"/>
                  <a:gd name="connsiteY1" fmla="*/ 236 h 15814"/>
                  <a:gd name="connsiteX2" fmla="*/ 15516 w 15812"/>
                  <a:gd name="connsiteY2" fmla="*/ 6261 h 15814"/>
                  <a:gd name="connsiteX3" fmla="*/ 9601 w 15812"/>
                  <a:gd name="connsiteY3" fmla="*/ 15655 h 15814"/>
                  <a:gd name="connsiteX4" fmla="*/ 104 w 15812"/>
                  <a:gd name="connsiteY4" fmla="*/ 9761 h 15814"/>
                  <a:gd name="connsiteX5" fmla="*/ 76 w 15812"/>
                  <a:gd name="connsiteY5" fmla="*/ 9654 h 1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12" h="15814">
                    <a:moveTo>
                      <a:pt x="76" y="9654"/>
                    </a:moveTo>
                    <a:cubicBezTo>
                      <a:pt x="-858" y="5390"/>
                      <a:pt x="1838" y="1173"/>
                      <a:pt x="6105" y="236"/>
                    </a:cubicBezTo>
                    <a:cubicBezTo>
                      <a:pt x="10363" y="-701"/>
                      <a:pt x="14582" y="1997"/>
                      <a:pt x="15516" y="6261"/>
                    </a:cubicBezTo>
                    <a:cubicBezTo>
                      <a:pt x="16449" y="10484"/>
                      <a:pt x="13811" y="14669"/>
                      <a:pt x="9601" y="15655"/>
                    </a:cubicBezTo>
                    <a:cubicBezTo>
                      <a:pt x="5353" y="16651"/>
                      <a:pt x="1095" y="14012"/>
                      <a:pt x="104" y="9761"/>
                    </a:cubicBezTo>
                    <a:cubicBezTo>
                      <a:pt x="95" y="9725"/>
                      <a:pt x="85" y="9689"/>
                      <a:pt x="76" y="9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0" name="MG-任意多边形 309" hidden="1"/>
              <p:cNvSpPr/>
              <p:nvPr>
                <p:custDataLst>
                  <p:tags r:id="rId299"/>
                </p:custDataLst>
              </p:nvPr>
            </p:nvSpPr>
            <p:spPr>
              <a:xfrm>
                <a:off x="10494983" y="1674771"/>
                <a:ext cx="14674" cy="14671"/>
              </a:xfrm>
              <a:custGeom>
                <a:avLst/>
                <a:gdLst>
                  <a:gd name="connsiteX0" fmla="*/ 56 w 14674"/>
                  <a:gd name="connsiteY0" fmla="*/ 8926 h 14671"/>
                  <a:gd name="connsiteX1" fmla="*/ 5685 w 14674"/>
                  <a:gd name="connsiteY1" fmla="*/ 215 h 14671"/>
                  <a:gd name="connsiteX2" fmla="*/ 14400 w 14674"/>
                  <a:gd name="connsiteY2" fmla="*/ 5846 h 14671"/>
                  <a:gd name="connsiteX3" fmla="*/ 8819 w 14674"/>
                  <a:gd name="connsiteY3" fmla="*/ 14545 h 14671"/>
                  <a:gd name="connsiteX4" fmla="*/ 65 w 14674"/>
                  <a:gd name="connsiteY4" fmla="*/ 8978 h 14671"/>
                  <a:gd name="connsiteX5" fmla="*/ 56 w 14674"/>
                  <a:gd name="connsiteY5" fmla="*/ 8926 h 1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674" h="14671">
                    <a:moveTo>
                      <a:pt x="56" y="8926"/>
                    </a:moveTo>
                    <a:cubicBezTo>
                      <a:pt x="-792" y="4965"/>
                      <a:pt x="1722" y="1066"/>
                      <a:pt x="5685" y="215"/>
                    </a:cubicBezTo>
                    <a:cubicBezTo>
                      <a:pt x="9647" y="-636"/>
                      <a:pt x="13543" y="1886"/>
                      <a:pt x="14400" y="5846"/>
                    </a:cubicBezTo>
                    <a:cubicBezTo>
                      <a:pt x="15248" y="9787"/>
                      <a:pt x="12752" y="13671"/>
                      <a:pt x="8819" y="14545"/>
                    </a:cubicBezTo>
                    <a:cubicBezTo>
                      <a:pt x="4866" y="15425"/>
                      <a:pt x="951" y="12932"/>
                      <a:pt x="65" y="8978"/>
                    </a:cubicBezTo>
                    <a:cubicBezTo>
                      <a:pt x="65" y="8961"/>
                      <a:pt x="56" y="8943"/>
                      <a:pt x="56" y="89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MG-任意多边形 310" hidden="1"/>
              <p:cNvSpPr/>
              <p:nvPr>
                <p:custDataLst>
                  <p:tags r:id="rId300"/>
                </p:custDataLst>
              </p:nvPr>
            </p:nvSpPr>
            <p:spPr>
              <a:xfrm>
                <a:off x="10635956" y="1664033"/>
                <a:ext cx="15641" cy="15624"/>
              </a:xfrm>
              <a:custGeom>
                <a:avLst/>
                <a:gdLst>
                  <a:gd name="connsiteX0" fmla="*/ 148 w 15641"/>
                  <a:gd name="connsiteY0" fmla="*/ 9758 h 15624"/>
                  <a:gd name="connsiteX1" fmla="*/ 5644 w 15641"/>
                  <a:gd name="connsiteY1" fmla="*/ 330 h 15624"/>
                  <a:gd name="connsiteX2" fmla="*/ 6053 w 15641"/>
                  <a:gd name="connsiteY2" fmla="*/ 233 h 15624"/>
                  <a:gd name="connsiteX3" fmla="*/ 15350 w 15641"/>
                  <a:gd name="connsiteY3" fmla="*/ 6190 h 15624"/>
                  <a:gd name="connsiteX4" fmla="*/ 9397 w 15641"/>
                  <a:gd name="connsiteY4" fmla="*/ 15492 h 15624"/>
                  <a:gd name="connsiteX5" fmla="*/ 148 w 15641"/>
                  <a:gd name="connsiteY5" fmla="*/ 9758 h 1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41" h="15624">
                    <a:moveTo>
                      <a:pt x="148" y="9758"/>
                    </a:moveTo>
                    <a:cubicBezTo>
                      <a:pt x="-938" y="5637"/>
                      <a:pt x="1520" y="1417"/>
                      <a:pt x="5644" y="330"/>
                    </a:cubicBezTo>
                    <a:cubicBezTo>
                      <a:pt x="5777" y="294"/>
                      <a:pt x="5911" y="261"/>
                      <a:pt x="6053" y="233"/>
                    </a:cubicBezTo>
                    <a:cubicBezTo>
                      <a:pt x="10264" y="-690"/>
                      <a:pt x="14435" y="1977"/>
                      <a:pt x="15350" y="6190"/>
                    </a:cubicBezTo>
                    <a:cubicBezTo>
                      <a:pt x="16274" y="10404"/>
                      <a:pt x="13607" y="14569"/>
                      <a:pt x="9397" y="15492"/>
                    </a:cubicBezTo>
                    <a:cubicBezTo>
                      <a:pt x="5272" y="16396"/>
                      <a:pt x="1177" y="13855"/>
                      <a:pt x="148" y="97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MG-任意多边形 311" hidden="1"/>
              <p:cNvSpPr/>
              <p:nvPr>
                <p:custDataLst>
                  <p:tags r:id="rId301"/>
                </p:custDataLst>
              </p:nvPr>
            </p:nvSpPr>
            <p:spPr>
              <a:xfrm>
                <a:off x="10655705" y="1832885"/>
                <a:ext cx="14367" cy="14829"/>
              </a:xfrm>
              <a:custGeom>
                <a:avLst/>
                <a:gdLst>
                  <a:gd name="connsiteX0" fmla="*/ 211 w 14367"/>
                  <a:gd name="connsiteY0" fmla="*/ 9308 h 14829"/>
                  <a:gd name="connsiteX1" fmla="*/ 4926 w 14367"/>
                  <a:gd name="connsiteY1" fmla="*/ 371 h 14829"/>
                  <a:gd name="connsiteX2" fmla="*/ 13860 w 14367"/>
                  <a:gd name="connsiteY2" fmla="*/ 5082 h 14829"/>
                  <a:gd name="connsiteX3" fmla="*/ 14117 w 14367"/>
                  <a:gd name="connsiteY3" fmla="*/ 6260 h 14829"/>
                  <a:gd name="connsiteX4" fmla="*/ 8593 w 14367"/>
                  <a:gd name="connsiteY4" fmla="*/ 14737 h 14829"/>
                  <a:gd name="connsiteX5" fmla="*/ 211 w 14367"/>
                  <a:gd name="connsiteY5" fmla="*/ 9308 h 1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7" h="14829">
                    <a:moveTo>
                      <a:pt x="211" y="9308"/>
                    </a:moveTo>
                    <a:cubicBezTo>
                      <a:pt x="-951" y="5539"/>
                      <a:pt x="1154" y="1538"/>
                      <a:pt x="4926" y="371"/>
                    </a:cubicBezTo>
                    <a:cubicBezTo>
                      <a:pt x="8688" y="-795"/>
                      <a:pt x="12689" y="1314"/>
                      <a:pt x="13860" y="5082"/>
                    </a:cubicBezTo>
                    <a:cubicBezTo>
                      <a:pt x="13974" y="5467"/>
                      <a:pt x="14060" y="5861"/>
                      <a:pt x="14117" y="6260"/>
                    </a:cubicBezTo>
                    <a:cubicBezTo>
                      <a:pt x="14889" y="10117"/>
                      <a:pt x="12431" y="13881"/>
                      <a:pt x="8593" y="14737"/>
                    </a:cubicBezTo>
                    <a:cubicBezTo>
                      <a:pt x="4792" y="15505"/>
                      <a:pt x="1068" y="13094"/>
                      <a:pt x="211" y="93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MG-任意多边形 312" hidden="1"/>
              <p:cNvSpPr/>
              <p:nvPr>
                <p:custDataLst>
                  <p:tags r:id="rId302"/>
                </p:custDataLst>
              </p:nvPr>
            </p:nvSpPr>
            <p:spPr>
              <a:xfrm>
                <a:off x="10737129" y="1909915"/>
                <a:ext cx="14042" cy="14040"/>
              </a:xfrm>
              <a:custGeom>
                <a:avLst/>
                <a:gdLst>
                  <a:gd name="connsiteX0" fmla="*/ 35 w 14042"/>
                  <a:gd name="connsiteY0" fmla="*/ 8573 h 14040"/>
                  <a:gd name="connsiteX1" fmla="*/ 5464 w 14042"/>
                  <a:gd name="connsiteY1" fmla="*/ 191 h 14040"/>
                  <a:gd name="connsiteX2" fmla="*/ 13751 w 14042"/>
                  <a:gd name="connsiteY2" fmla="*/ 5620 h 14040"/>
                  <a:gd name="connsiteX3" fmla="*/ 8636 w 14042"/>
                  <a:gd name="connsiteY3" fmla="*/ 13859 h 14040"/>
                  <a:gd name="connsiteX4" fmla="*/ 8417 w 14042"/>
                  <a:gd name="connsiteY4" fmla="*/ 13907 h 14040"/>
                  <a:gd name="connsiteX5" fmla="*/ 63 w 14042"/>
                  <a:gd name="connsiteY5" fmla="*/ 8714 h 14040"/>
                  <a:gd name="connsiteX6" fmla="*/ 35 w 14042"/>
                  <a:gd name="connsiteY6" fmla="*/ 8573 h 1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42" h="14040">
                    <a:moveTo>
                      <a:pt x="35" y="8573"/>
                    </a:moveTo>
                    <a:cubicBezTo>
                      <a:pt x="-737" y="4768"/>
                      <a:pt x="1673" y="1045"/>
                      <a:pt x="5464" y="191"/>
                    </a:cubicBezTo>
                    <a:cubicBezTo>
                      <a:pt x="9245" y="-573"/>
                      <a:pt x="12941" y="1847"/>
                      <a:pt x="13751" y="5620"/>
                    </a:cubicBezTo>
                    <a:cubicBezTo>
                      <a:pt x="14618" y="9308"/>
                      <a:pt x="12322" y="12997"/>
                      <a:pt x="8636" y="13859"/>
                    </a:cubicBezTo>
                    <a:cubicBezTo>
                      <a:pt x="8560" y="13876"/>
                      <a:pt x="8493" y="13893"/>
                      <a:pt x="8417" y="13907"/>
                    </a:cubicBezTo>
                    <a:cubicBezTo>
                      <a:pt x="4674" y="14779"/>
                      <a:pt x="940" y="12454"/>
                      <a:pt x="63" y="8714"/>
                    </a:cubicBezTo>
                    <a:cubicBezTo>
                      <a:pt x="54" y="8667"/>
                      <a:pt x="44" y="8620"/>
                      <a:pt x="35" y="85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MG-任意多边形 313" hidden="1"/>
              <p:cNvSpPr/>
              <p:nvPr>
                <p:custDataLst>
                  <p:tags r:id="rId303"/>
                </p:custDataLst>
              </p:nvPr>
            </p:nvSpPr>
            <p:spPr>
              <a:xfrm>
                <a:off x="10643799" y="2252409"/>
                <a:ext cx="11619" cy="11622"/>
              </a:xfrm>
              <a:custGeom>
                <a:avLst/>
                <a:gdLst>
                  <a:gd name="connsiteX0" fmla="*/ 19 w 11619"/>
                  <a:gd name="connsiteY0" fmla="*/ 7074 h 11622"/>
                  <a:gd name="connsiteX1" fmla="*/ 4487 w 11619"/>
                  <a:gd name="connsiteY1" fmla="*/ 178 h 11622"/>
                  <a:gd name="connsiteX2" fmla="*/ 11383 w 11619"/>
                  <a:gd name="connsiteY2" fmla="*/ 4645 h 11622"/>
                  <a:gd name="connsiteX3" fmla="*/ 6915 w 11619"/>
                  <a:gd name="connsiteY3" fmla="*/ 11542 h 11622"/>
                  <a:gd name="connsiteX4" fmla="*/ 6877 w 11619"/>
                  <a:gd name="connsiteY4" fmla="*/ 11551 h 11622"/>
                  <a:gd name="connsiteX5" fmla="*/ 19 w 11619"/>
                  <a:gd name="connsiteY5" fmla="*/ 7074 h 1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9" h="11622">
                    <a:moveTo>
                      <a:pt x="19" y="7074"/>
                    </a:moveTo>
                    <a:cubicBezTo>
                      <a:pt x="-647" y="3941"/>
                      <a:pt x="1353" y="845"/>
                      <a:pt x="4487" y="178"/>
                    </a:cubicBezTo>
                    <a:cubicBezTo>
                      <a:pt x="7630" y="-489"/>
                      <a:pt x="10716" y="1512"/>
                      <a:pt x="11383" y="4645"/>
                    </a:cubicBezTo>
                    <a:cubicBezTo>
                      <a:pt x="12049" y="7789"/>
                      <a:pt x="10049" y="10875"/>
                      <a:pt x="6915" y="11542"/>
                    </a:cubicBezTo>
                    <a:cubicBezTo>
                      <a:pt x="6906" y="11542"/>
                      <a:pt x="6887" y="11551"/>
                      <a:pt x="6877" y="11551"/>
                    </a:cubicBezTo>
                    <a:cubicBezTo>
                      <a:pt x="3753" y="12199"/>
                      <a:pt x="686" y="10199"/>
                      <a:pt x="19" y="7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MG-任意多边形 314" hidden="1"/>
              <p:cNvSpPr/>
              <p:nvPr>
                <p:custDataLst>
                  <p:tags r:id="rId304"/>
                </p:custDataLst>
              </p:nvPr>
            </p:nvSpPr>
            <p:spPr>
              <a:xfrm>
                <a:off x="10664666" y="2351514"/>
                <a:ext cx="10910" cy="10910"/>
              </a:xfrm>
              <a:custGeom>
                <a:avLst/>
                <a:gdLst>
                  <a:gd name="connsiteX0" fmla="*/ 13 w 10910"/>
                  <a:gd name="connsiteY0" fmla="*/ 6648 h 10910"/>
                  <a:gd name="connsiteX1" fmla="*/ 4204 w 10910"/>
                  <a:gd name="connsiteY1" fmla="*/ 171 h 10910"/>
                  <a:gd name="connsiteX2" fmla="*/ 10680 w 10910"/>
                  <a:gd name="connsiteY2" fmla="*/ 4362 h 10910"/>
                  <a:gd name="connsiteX3" fmla="*/ 6489 w 10910"/>
                  <a:gd name="connsiteY3" fmla="*/ 10839 h 10910"/>
                  <a:gd name="connsiteX4" fmla="*/ 13 w 10910"/>
                  <a:gd name="connsiteY4" fmla="*/ 6648 h 1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0" h="10910">
                    <a:moveTo>
                      <a:pt x="13" y="6648"/>
                    </a:moveTo>
                    <a:cubicBezTo>
                      <a:pt x="-616" y="3705"/>
                      <a:pt x="1260" y="800"/>
                      <a:pt x="4204" y="171"/>
                    </a:cubicBezTo>
                    <a:cubicBezTo>
                      <a:pt x="7147" y="-457"/>
                      <a:pt x="10052" y="1419"/>
                      <a:pt x="10680" y="4362"/>
                    </a:cubicBezTo>
                    <a:cubicBezTo>
                      <a:pt x="11309" y="7305"/>
                      <a:pt x="9433" y="10211"/>
                      <a:pt x="6489" y="10839"/>
                    </a:cubicBezTo>
                    <a:cubicBezTo>
                      <a:pt x="3546" y="11468"/>
                      <a:pt x="641" y="9592"/>
                      <a:pt x="13" y="66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MG-任意多边形 315" hidden="1"/>
              <p:cNvSpPr/>
              <p:nvPr>
                <p:custDataLst>
                  <p:tags r:id="rId305"/>
                </p:custDataLst>
              </p:nvPr>
            </p:nvSpPr>
            <p:spPr>
              <a:xfrm>
                <a:off x="9691912" y="1145018"/>
                <a:ext cx="15699" cy="15696"/>
              </a:xfrm>
              <a:custGeom>
                <a:avLst/>
                <a:gdLst>
                  <a:gd name="connsiteX0" fmla="*/ 73 w 15699"/>
                  <a:gd name="connsiteY0" fmla="*/ 9565 h 15696"/>
                  <a:gd name="connsiteX1" fmla="*/ 6074 w 15699"/>
                  <a:gd name="connsiteY1" fmla="*/ 231 h 15696"/>
                  <a:gd name="connsiteX2" fmla="*/ 15408 w 15699"/>
                  <a:gd name="connsiteY2" fmla="*/ 6232 h 15696"/>
                  <a:gd name="connsiteX3" fmla="*/ 9408 w 15699"/>
                  <a:gd name="connsiteY3" fmla="*/ 15566 h 15696"/>
                  <a:gd name="connsiteX4" fmla="*/ 73 w 15699"/>
                  <a:gd name="connsiteY4" fmla="*/ 9565 h 1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9" h="15696">
                    <a:moveTo>
                      <a:pt x="73" y="9565"/>
                    </a:moveTo>
                    <a:cubicBezTo>
                      <a:pt x="-851" y="5331"/>
                      <a:pt x="1835" y="1151"/>
                      <a:pt x="6074" y="231"/>
                    </a:cubicBezTo>
                    <a:cubicBezTo>
                      <a:pt x="10313" y="-690"/>
                      <a:pt x="14484" y="1997"/>
                      <a:pt x="15408" y="6232"/>
                    </a:cubicBezTo>
                    <a:cubicBezTo>
                      <a:pt x="16332" y="10466"/>
                      <a:pt x="13646" y="14645"/>
                      <a:pt x="9408" y="15566"/>
                    </a:cubicBezTo>
                    <a:cubicBezTo>
                      <a:pt x="5169" y="16487"/>
                      <a:pt x="997" y="13800"/>
                      <a:pt x="73" y="95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MG-任意多边形 316" hidden="1"/>
              <p:cNvSpPr/>
              <p:nvPr>
                <p:custDataLst>
                  <p:tags r:id="rId306"/>
                </p:custDataLst>
              </p:nvPr>
            </p:nvSpPr>
            <p:spPr>
              <a:xfrm>
                <a:off x="9742420" y="1196543"/>
                <a:ext cx="16034" cy="15948"/>
              </a:xfrm>
              <a:custGeom>
                <a:avLst/>
                <a:gdLst>
                  <a:gd name="connsiteX0" fmla="*/ 143 w 16034"/>
                  <a:gd name="connsiteY0" fmla="*/ 9856 h 15948"/>
                  <a:gd name="connsiteX1" fmla="*/ 5659 w 16034"/>
                  <a:gd name="connsiteY1" fmla="*/ 441 h 15948"/>
                  <a:gd name="connsiteX2" fmla="*/ 6144 w 16034"/>
                  <a:gd name="connsiteY2" fmla="*/ 331 h 15948"/>
                  <a:gd name="connsiteX3" fmla="*/ 15526 w 16034"/>
                  <a:gd name="connsiteY3" fmla="*/ 5630 h 15948"/>
                  <a:gd name="connsiteX4" fmla="*/ 15669 w 16034"/>
                  <a:gd name="connsiteY4" fmla="*/ 6236 h 15948"/>
                  <a:gd name="connsiteX5" fmla="*/ 10173 w 16034"/>
                  <a:gd name="connsiteY5" fmla="*/ 15664 h 15948"/>
                  <a:gd name="connsiteX6" fmla="*/ 9764 w 16034"/>
                  <a:gd name="connsiteY6" fmla="*/ 15761 h 15948"/>
                  <a:gd name="connsiteX7" fmla="*/ 182 w 16034"/>
                  <a:gd name="connsiteY7" fmla="*/ 10004 h 15948"/>
                  <a:gd name="connsiteX8" fmla="*/ 143 w 16034"/>
                  <a:gd name="connsiteY8" fmla="*/ 9856 h 15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34" h="15948">
                    <a:moveTo>
                      <a:pt x="143" y="9856"/>
                    </a:moveTo>
                    <a:cubicBezTo>
                      <a:pt x="-933" y="5733"/>
                      <a:pt x="1534" y="1517"/>
                      <a:pt x="5659" y="441"/>
                    </a:cubicBezTo>
                    <a:cubicBezTo>
                      <a:pt x="5820" y="399"/>
                      <a:pt x="5982" y="362"/>
                      <a:pt x="6144" y="331"/>
                    </a:cubicBezTo>
                    <a:cubicBezTo>
                      <a:pt x="10202" y="-797"/>
                      <a:pt x="14402" y="1576"/>
                      <a:pt x="15526" y="5630"/>
                    </a:cubicBezTo>
                    <a:cubicBezTo>
                      <a:pt x="15584" y="5830"/>
                      <a:pt x="15631" y="6032"/>
                      <a:pt x="15669" y="6236"/>
                    </a:cubicBezTo>
                    <a:cubicBezTo>
                      <a:pt x="16755" y="10357"/>
                      <a:pt x="14298" y="14577"/>
                      <a:pt x="10173" y="15664"/>
                    </a:cubicBezTo>
                    <a:cubicBezTo>
                      <a:pt x="10040" y="15700"/>
                      <a:pt x="9907" y="15733"/>
                      <a:pt x="9764" y="15761"/>
                    </a:cubicBezTo>
                    <a:cubicBezTo>
                      <a:pt x="5525" y="16818"/>
                      <a:pt x="1239" y="14241"/>
                      <a:pt x="182" y="10004"/>
                    </a:cubicBezTo>
                    <a:cubicBezTo>
                      <a:pt x="163" y="9955"/>
                      <a:pt x="153" y="9905"/>
                      <a:pt x="143" y="98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8" name="MG-任意多边形 317" hidden="1"/>
              <p:cNvSpPr/>
              <p:nvPr>
                <p:custDataLst>
                  <p:tags r:id="rId307"/>
                </p:custDataLst>
              </p:nvPr>
            </p:nvSpPr>
            <p:spPr>
              <a:xfrm>
                <a:off x="9859194" y="1293471"/>
                <a:ext cx="15433" cy="15433"/>
              </a:xfrm>
              <a:custGeom>
                <a:avLst/>
                <a:gdLst>
                  <a:gd name="connsiteX0" fmla="*/ 51 w 15433"/>
                  <a:gd name="connsiteY0" fmla="*/ 9321 h 15433"/>
                  <a:gd name="connsiteX1" fmla="*/ 6051 w 15433"/>
                  <a:gd name="connsiteY1" fmla="*/ 210 h 15433"/>
                  <a:gd name="connsiteX2" fmla="*/ 15167 w 15433"/>
                  <a:gd name="connsiteY2" fmla="*/ 6212 h 15433"/>
                  <a:gd name="connsiteX3" fmla="*/ 9576 w 15433"/>
                  <a:gd name="connsiteY3" fmla="*/ 15227 h 15433"/>
                  <a:gd name="connsiteX4" fmla="*/ 146 w 15433"/>
                  <a:gd name="connsiteY4" fmla="*/ 9735 h 15433"/>
                  <a:gd name="connsiteX5" fmla="*/ 51 w 15433"/>
                  <a:gd name="connsiteY5" fmla="*/ 9321 h 1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33" h="15433">
                    <a:moveTo>
                      <a:pt x="51" y="9321"/>
                    </a:moveTo>
                    <a:cubicBezTo>
                      <a:pt x="-807" y="5147"/>
                      <a:pt x="1879" y="1068"/>
                      <a:pt x="6051" y="210"/>
                    </a:cubicBezTo>
                    <a:cubicBezTo>
                      <a:pt x="10223" y="-649"/>
                      <a:pt x="14310" y="2038"/>
                      <a:pt x="15167" y="6212"/>
                    </a:cubicBezTo>
                    <a:cubicBezTo>
                      <a:pt x="15986" y="10224"/>
                      <a:pt x="13538" y="14182"/>
                      <a:pt x="9576" y="15227"/>
                    </a:cubicBezTo>
                    <a:cubicBezTo>
                      <a:pt x="5451" y="16314"/>
                      <a:pt x="1232" y="13855"/>
                      <a:pt x="146" y="9735"/>
                    </a:cubicBezTo>
                    <a:cubicBezTo>
                      <a:pt x="108" y="9598"/>
                      <a:pt x="79" y="9460"/>
                      <a:pt x="51" y="93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MG-任意多边形 318" hidden="1"/>
              <p:cNvSpPr/>
              <p:nvPr>
                <p:custDataLst>
                  <p:tags r:id="rId308"/>
                </p:custDataLst>
              </p:nvPr>
            </p:nvSpPr>
            <p:spPr>
              <a:xfrm>
                <a:off x="9958737" y="1299598"/>
                <a:ext cx="15390" cy="15682"/>
              </a:xfrm>
              <a:custGeom>
                <a:avLst/>
                <a:gdLst>
                  <a:gd name="connsiteX0" fmla="*/ 44 w 15390"/>
                  <a:gd name="connsiteY0" fmla="*/ 9290 h 15682"/>
                  <a:gd name="connsiteX1" fmla="*/ 5949 w 15390"/>
                  <a:gd name="connsiteY1" fmla="*/ 242 h 15682"/>
                  <a:gd name="connsiteX2" fmla="*/ 14960 w 15390"/>
                  <a:gd name="connsiteY2" fmla="*/ 5897 h 15682"/>
                  <a:gd name="connsiteX3" fmla="*/ 14998 w 15390"/>
                  <a:gd name="connsiteY3" fmla="*/ 6052 h 15682"/>
                  <a:gd name="connsiteX4" fmla="*/ 9721 w 15390"/>
                  <a:gd name="connsiteY4" fmla="*/ 15447 h 15682"/>
                  <a:gd name="connsiteX5" fmla="*/ 9188 w 15390"/>
                  <a:gd name="connsiteY5" fmla="*/ 15577 h 15682"/>
                  <a:gd name="connsiteX6" fmla="*/ 91 w 15390"/>
                  <a:gd name="connsiteY6" fmla="*/ 9550 h 15682"/>
                  <a:gd name="connsiteX7" fmla="*/ 44 w 15390"/>
                  <a:gd name="connsiteY7" fmla="*/ 9290 h 15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90" h="15682">
                    <a:moveTo>
                      <a:pt x="44" y="9290"/>
                    </a:moveTo>
                    <a:cubicBezTo>
                      <a:pt x="-785" y="5169"/>
                      <a:pt x="1844" y="1146"/>
                      <a:pt x="5949" y="242"/>
                    </a:cubicBezTo>
                    <a:cubicBezTo>
                      <a:pt x="9997" y="-686"/>
                      <a:pt x="14036" y="1846"/>
                      <a:pt x="14960" y="5897"/>
                    </a:cubicBezTo>
                    <a:cubicBezTo>
                      <a:pt x="14979" y="5948"/>
                      <a:pt x="14988" y="5999"/>
                      <a:pt x="14998" y="6052"/>
                    </a:cubicBezTo>
                    <a:cubicBezTo>
                      <a:pt x="16131" y="10104"/>
                      <a:pt x="13769" y="14310"/>
                      <a:pt x="9721" y="15447"/>
                    </a:cubicBezTo>
                    <a:cubicBezTo>
                      <a:pt x="9550" y="15497"/>
                      <a:pt x="9368" y="15541"/>
                      <a:pt x="9188" y="15577"/>
                    </a:cubicBezTo>
                    <a:cubicBezTo>
                      <a:pt x="5016" y="16425"/>
                      <a:pt x="939" y="13726"/>
                      <a:pt x="91" y="9550"/>
                    </a:cubicBezTo>
                    <a:cubicBezTo>
                      <a:pt x="72" y="9464"/>
                      <a:pt x="63" y="9377"/>
                      <a:pt x="44" y="92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0" name="MG-任意多边形 319" hidden="1"/>
              <p:cNvSpPr/>
              <p:nvPr>
                <p:custDataLst>
                  <p:tags r:id="rId309"/>
                </p:custDataLst>
              </p:nvPr>
            </p:nvSpPr>
            <p:spPr>
              <a:xfrm>
                <a:off x="10043545" y="1258411"/>
                <a:ext cx="15919" cy="15746"/>
              </a:xfrm>
              <a:custGeom>
                <a:avLst/>
                <a:gdLst>
                  <a:gd name="connsiteX0" fmla="*/ 103 w 15919"/>
                  <a:gd name="connsiteY0" fmla="*/ 9806 h 15746"/>
                  <a:gd name="connsiteX1" fmla="*/ 5999 w 15919"/>
                  <a:gd name="connsiteY1" fmla="*/ 304 h 15746"/>
                  <a:gd name="connsiteX2" fmla="*/ 6104 w 15919"/>
                  <a:gd name="connsiteY2" fmla="*/ 281 h 15746"/>
                  <a:gd name="connsiteX3" fmla="*/ 15562 w 15919"/>
                  <a:gd name="connsiteY3" fmla="*/ 5986 h 15746"/>
                  <a:gd name="connsiteX4" fmla="*/ 15629 w 15919"/>
                  <a:gd name="connsiteY4" fmla="*/ 6281 h 15746"/>
                  <a:gd name="connsiteX5" fmla="*/ 9628 w 15919"/>
                  <a:gd name="connsiteY5" fmla="*/ 15616 h 15746"/>
                  <a:gd name="connsiteX6" fmla="*/ 294 w 15919"/>
                  <a:gd name="connsiteY6" fmla="*/ 9615 h 15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19" h="15746">
                    <a:moveTo>
                      <a:pt x="103" y="9806"/>
                    </a:moveTo>
                    <a:cubicBezTo>
                      <a:pt x="-897" y="5555"/>
                      <a:pt x="1741" y="1301"/>
                      <a:pt x="5999" y="304"/>
                    </a:cubicBezTo>
                    <a:cubicBezTo>
                      <a:pt x="6027" y="297"/>
                      <a:pt x="6066" y="288"/>
                      <a:pt x="6104" y="281"/>
                    </a:cubicBezTo>
                    <a:cubicBezTo>
                      <a:pt x="10295" y="-756"/>
                      <a:pt x="14524" y="1799"/>
                      <a:pt x="15562" y="5986"/>
                    </a:cubicBezTo>
                    <a:cubicBezTo>
                      <a:pt x="15591" y="6084"/>
                      <a:pt x="15610" y="6182"/>
                      <a:pt x="15629" y="6281"/>
                    </a:cubicBezTo>
                    <a:cubicBezTo>
                      <a:pt x="16553" y="10516"/>
                      <a:pt x="13867" y="14696"/>
                      <a:pt x="9628" y="15616"/>
                    </a:cubicBezTo>
                    <a:cubicBezTo>
                      <a:pt x="5389" y="16536"/>
                      <a:pt x="1217" y="13850"/>
                      <a:pt x="294" y="96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MG-任意多边形 320" hidden="1"/>
              <p:cNvSpPr/>
              <p:nvPr>
                <p:custDataLst>
                  <p:tags r:id="rId310"/>
                </p:custDataLst>
              </p:nvPr>
            </p:nvSpPr>
            <p:spPr>
              <a:xfrm>
                <a:off x="10143324" y="1368528"/>
                <a:ext cx="15433" cy="15412"/>
              </a:xfrm>
              <a:custGeom>
                <a:avLst/>
                <a:gdLst>
                  <a:gd name="connsiteX0" fmla="*/ 51 w 15433"/>
                  <a:gd name="connsiteY0" fmla="*/ 9321 h 15412"/>
                  <a:gd name="connsiteX1" fmla="*/ 6051 w 15433"/>
                  <a:gd name="connsiteY1" fmla="*/ 210 h 15412"/>
                  <a:gd name="connsiteX2" fmla="*/ 15167 w 15433"/>
                  <a:gd name="connsiteY2" fmla="*/ 6212 h 15412"/>
                  <a:gd name="connsiteX3" fmla="*/ 9576 w 15433"/>
                  <a:gd name="connsiteY3" fmla="*/ 15227 h 15412"/>
                  <a:gd name="connsiteX4" fmla="*/ 108 w 15433"/>
                  <a:gd name="connsiteY4" fmla="*/ 9545 h 15412"/>
                  <a:gd name="connsiteX5" fmla="*/ 51 w 15433"/>
                  <a:gd name="connsiteY5" fmla="*/ 9321 h 1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33" h="15412">
                    <a:moveTo>
                      <a:pt x="51" y="9321"/>
                    </a:moveTo>
                    <a:cubicBezTo>
                      <a:pt x="-807" y="5147"/>
                      <a:pt x="1880" y="1068"/>
                      <a:pt x="6051" y="210"/>
                    </a:cubicBezTo>
                    <a:cubicBezTo>
                      <a:pt x="10223" y="-648"/>
                      <a:pt x="14310" y="2038"/>
                      <a:pt x="15167" y="6212"/>
                    </a:cubicBezTo>
                    <a:cubicBezTo>
                      <a:pt x="15986" y="10224"/>
                      <a:pt x="13538" y="14182"/>
                      <a:pt x="9576" y="15227"/>
                    </a:cubicBezTo>
                    <a:cubicBezTo>
                      <a:pt x="5394" y="16274"/>
                      <a:pt x="1146" y="13729"/>
                      <a:pt x="108" y="9545"/>
                    </a:cubicBezTo>
                    <a:cubicBezTo>
                      <a:pt x="89" y="9471"/>
                      <a:pt x="70" y="9397"/>
                      <a:pt x="51" y="93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MG-任意多边形 321" hidden="1"/>
              <p:cNvSpPr/>
              <p:nvPr>
                <p:custDataLst>
                  <p:tags r:id="rId311"/>
                </p:custDataLst>
              </p:nvPr>
            </p:nvSpPr>
            <p:spPr>
              <a:xfrm>
                <a:off x="10235901" y="1327805"/>
                <a:ext cx="15811" cy="15814"/>
              </a:xfrm>
              <a:custGeom>
                <a:avLst/>
                <a:gdLst>
                  <a:gd name="connsiteX0" fmla="*/ 57 w 15811"/>
                  <a:gd name="connsiteY0" fmla="*/ 9563 h 15814"/>
                  <a:gd name="connsiteX1" fmla="*/ 6192 w 15811"/>
                  <a:gd name="connsiteY1" fmla="*/ 216 h 15814"/>
                  <a:gd name="connsiteX2" fmla="*/ 15535 w 15811"/>
                  <a:gd name="connsiteY2" fmla="*/ 6351 h 15814"/>
                  <a:gd name="connsiteX3" fmla="*/ 9582 w 15811"/>
                  <a:gd name="connsiteY3" fmla="*/ 15659 h 15814"/>
                  <a:gd name="connsiteX4" fmla="*/ 95 w 15811"/>
                  <a:gd name="connsiteY4" fmla="*/ 9741 h 15814"/>
                  <a:gd name="connsiteX5" fmla="*/ 57 w 15811"/>
                  <a:gd name="connsiteY5" fmla="*/ 9563 h 1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11" h="15814">
                    <a:moveTo>
                      <a:pt x="57" y="9563"/>
                    </a:moveTo>
                    <a:cubicBezTo>
                      <a:pt x="-828" y="5288"/>
                      <a:pt x="1915" y="1103"/>
                      <a:pt x="6192" y="216"/>
                    </a:cubicBezTo>
                    <a:cubicBezTo>
                      <a:pt x="10468" y="-670"/>
                      <a:pt x="14650" y="2077"/>
                      <a:pt x="15535" y="6351"/>
                    </a:cubicBezTo>
                    <a:cubicBezTo>
                      <a:pt x="16412" y="10558"/>
                      <a:pt x="13764" y="14690"/>
                      <a:pt x="9582" y="15659"/>
                    </a:cubicBezTo>
                    <a:cubicBezTo>
                      <a:pt x="5325" y="16644"/>
                      <a:pt x="1086" y="13995"/>
                      <a:pt x="95" y="9741"/>
                    </a:cubicBezTo>
                    <a:cubicBezTo>
                      <a:pt x="86" y="9682"/>
                      <a:pt x="67" y="9623"/>
                      <a:pt x="57" y="95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3" name="MG-任意多边形 322" hidden="1"/>
              <p:cNvSpPr/>
              <p:nvPr>
                <p:custDataLst>
                  <p:tags r:id="rId312"/>
                </p:custDataLst>
              </p:nvPr>
            </p:nvSpPr>
            <p:spPr>
              <a:xfrm>
                <a:off x="10385719" y="1224827"/>
                <a:ext cx="16955" cy="16958"/>
              </a:xfrm>
              <a:custGeom>
                <a:avLst/>
                <a:gdLst>
                  <a:gd name="connsiteX0" fmla="*/ 67 w 16955"/>
                  <a:gd name="connsiteY0" fmla="*/ 10242 h 16958"/>
                  <a:gd name="connsiteX1" fmla="*/ 6658 w 16955"/>
                  <a:gd name="connsiteY1" fmla="*/ 227 h 16958"/>
                  <a:gd name="connsiteX2" fmla="*/ 16669 w 16955"/>
                  <a:gd name="connsiteY2" fmla="*/ 6816 h 16958"/>
                  <a:gd name="connsiteX3" fmla="*/ 10163 w 16955"/>
                  <a:gd name="connsiteY3" fmla="*/ 16814 h 16958"/>
                  <a:gd name="connsiteX4" fmla="*/ 86 w 16955"/>
                  <a:gd name="connsiteY4" fmla="*/ 10323 h 16958"/>
                  <a:gd name="connsiteX5" fmla="*/ 67 w 16955"/>
                  <a:gd name="connsiteY5" fmla="*/ 10242 h 1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55" h="16958">
                    <a:moveTo>
                      <a:pt x="67" y="10242"/>
                    </a:moveTo>
                    <a:cubicBezTo>
                      <a:pt x="-876" y="5657"/>
                      <a:pt x="2067" y="1172"/>
                      <a:pt x="6658" y="227"/>
                    </a:cubicBezTo>
                    <a:cubicBezTo>
                      <a:pt x="11240" y="-719"/>
                      <a:pt x="15726" y="2231"/>
                      <a:pt x="16669" y="6816"/>
                    </a:cubicBezTo>
                    <a:cubicBezTo>
                      <a:pt x="17612" y="11370"/>
                      <a:pt x="14707" y="15830"/>
                      <a:pt x="10163" y="16814"/>
                    </a:cubicBezTo>
                    <a:cubicBezTo>
                      <a:pt x="5591" y="17805"/>
                      <a:pt x="1077" y="14899"/>
                      <a:pt x="86" y="10323"/>
                    </a:cubicBezTo>
                    <a:cubicBezTo>
                      <a:pt x="77" y="10296"/>
                      <a:pt x="77" y="10269"/>
                      <a:pt x="67" y="102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MG-任意多边形 323" hidden="1"/>
              <p:cNvSpPr/>
              <p:nvPr>
                <p:custDataLst>
                  <p:tags r:id="rId313"/>
                </p:custDataLst>
              </p:nvPr>
            </p:nvSpPr>
            <p:spPr>
              <a:xfrm>
                <a:off x="10523562" y="1322170"/>
                <a:ext cx="16402" cy="16386"/>
              </a:xfrm>
              <a:custGeom>
                <a:avLst/>
                <a:gdLst>
                  <a:gd name="connsiteX0" fmla="*/ 51 w 16402"/>
                  <a:gd name="connsiteY0" fmla="*/ 9769 h 16386"/>
                  <a:gd name="connsiteX1" fmla="*/ 6338 w 16402"/>
                  <a:gd name="connsiteY1" fmla="*/ 244 h 16386"/>
                  <a:gd name="connsiteX2" fmla="*/ 16101 w 16402"/>
                  <a:gd name="connsiteY2" fmla="*/ 6482 h 16386"/>
                  <a:gd name="connsiteX3" fmla="*/ 9862 w 16402"/>
                  <a:gd name="connsiteY3" fmla="*/ 16243 h 16386"/>
                  <a:gd name="connsiteX4" fmla="*/ 99 w 16402"/>
                  <a:gd name="connsiteY4" fmla="*/ 10005 h 16386"/>
                  <a:gd name="connsiteX5" fmla="*/ 51 w 16402"/>
                  <a:gd name="connsiteY5" fmla="*/ 9769 h 1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02" h="16386">
                    <a:moveTo>
                      <a:pt x="51" y="9769"/>
                    </a:moveTo>
                    <a:cubicBezTo>
                      <a:pt x="-825" y="5405"/>
                      <a:pt x="1985" y="1151"/>
                      <a:pt x="6338" y="244"/>
                    </a:cubicBezTo>
                    <a:cubicBezTo>
                      <a:pt x="10757" y="-730"/>
                      <a:pt x="15129" y="2064"/>
                      <a:pt x="16101" y="6482"/>
                    </a:cubicBezTo>
                    <a:cubicBezTo>
                      <a:pt x="17072" y="10900"/>
                      <a:pt x="14281" y="15270"/>
                      <a:pt x="9862" y="16243"/>
                    </a:cubicBezTo>
                    <a:cubicBezTo>
                      <a:pt x="5442" y="17216"/>
                      <a:pt x="1070" y="14423"/>
                      <a:pt x="99" y="10005"/>
                    </a:cubicBezTo>
                    <a:cubicBezTo>
                      <a:pt x="80" y="9927"/>
                      <a:pt x="70" y="9848"/>
                      <a:pt x="51" y="9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5" name="MG-任意多边形 324" hidden="1"/>
              <p:cNvSpPr/>
              <p:nvPr>
                <p:custDataLst>
                  <p:tags r:id="rId314"/>
                </p:custDataLst>
              </p:nvPr>
            </p:nvSpPr>
            <p:spPr>
              <a:xfrm>
                <a:off x="10568684" y="1411542"/>
                <a:ext cx="15792" cy="15814"/>
              </a:xfrm>
              <a:custGeom>
                <a:avLst/>
                <a:gdLst>
                  <a:gd name="connsiteX0" fmla="*/ 78 w 15792"/>
                  <a:gd name="connsiteY0" fmla="*/ 9741 h 15814"/>
                  <a:gd name="connsiteX1" fmla="*/ 6174 w 15792"/>
                  <a:gd name="connsiteY1" fmla="*/ 216 h 15814"/>
                  <a:gd name="connsiteX2" fmla="*/ 15518 w 15792"/>
                  <a:gd name="connsiteY2" fmla="*/ 6351 h 15814"/>
                  <a:gd name="connsiteX3" fmla="*/ 9384 w 15792"/>
                  <a:gd name="connsiteY3" fmla="*/ 15698 h 15814"/>
                  <a:gd name="connsiteX4" fmla="*/ 78 w 15792"/>
                  <a:gd name="connsiteY4" fmla="*/ 9741 h 1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2" h="15814">
                    <a:moveTo>
                      <a:pt x="78" y="9741"/>
                    </a:moveTo>
                    <a:cubicBezTo>
                      <a:pt x="-865" y="5428"/>
                      <a:pt x="1859" y="1165"/>
                      <a:pt x="6174" y="216"/>
                    </a:cubicBezTo>
                    <a:cubicBezTo>
                      <a:pt x="10451" y="-670"/>
                      <a:pt x="14632" y="2077"/>
                      <a:pt x="15518" y="6351"/>
                    </a:cubicBezTo>
                    <a:cubicBezTo>
                      <a:pt x="16404" y="10626"/>
                      <a:pt x="13660" y="14812"/>
                      <a:pt x="9384" y="15698"/>
                    </a:cubicBezTo>
                    <a:cubicBezTo>
                      <a:pt x="5183" y="16571"/>
                      <a:pt x="1049" y="13926"/>
                      <a:pt x="78" y="97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6" name="MG-任意多边形 325" hidden="1"/>
              <p:cNvSpPr/>
              <p:nvPr>
                <p:custDataLst>
                  <p:tags r:id="rId315"/>
                </p:custDataLst>
              </p:nvPr>
            </p:nvSpPr>
            <p:spPr>
              <a:xfrm>
                <a:off x="10618815" y="1593157"/>
                <a:ext cx="15049" cy="15034"/>
              </a:xfrm>
              <a:custGeom>
                <a:avLst/>
                <a:gdLst>
                  <a:gd name="connsiteX0" fmla="*/ 48 w 15049"/>
                  <a:gd name="connsiteY0" fmla="*/ 9101 h 15034"/>
                  <a:gd name="connsiteX1" fmla="*/ 5896 w 15049"/>
                  <a:gd name="connsiteY1" fmla="*/ 208 h 15034"/>
                  <a:gd name="connsiteX2" fmla="*/ 14783 w 15049"/>
                  <a:gd name="connsiteY2" fmla="*/ 6052 h 15034"/>
                  <a:gd name="connsiteX3" fmla="*/ 9097 w 15049"/>
                  <a:gd name="connsiteY3" fmla="*/ 14911 h 15034"/>
                  <a:gd name="connsiteX4" fmla="*/ 48 w 15049"/>
                  <a:gd name="connsiteY4" fmla="*/ 9101 h 1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9" h="15034">
                    <a:moveTo>
                      <a:pt x="48" y="9101"/>
                    </a:moveTo>
                    <a:cubicBezTo>
                      <a:pt x="-791" y="5031"/>
                      <a:pt x="1819" y="1050"/>
                      <a:pt x="5896" y="208"/>
                    </a:cubicBezTo>
                    <a:cubicBezTo>
                      <a:pt x="9963" y="-634"/>
                      <a:pt x="13945" y="1982"/>
                      <a:pt x="14783" y="6052"/>
                    </a:cubicBezTo>
                    <a:cubicBezTo>
                      <a:pt x="15612" y="10061"/>
                      <a:pt x="13087" y="13997"/>
                      <a:pt x="9097" y="14911"/>
                    </a:cubicBezTo>
                    <a:cubicBezTo>
                      <a:pt x="4991" y="15796"/>
                      <a:pt x="953" y="13199"/>
                      <a:pt x="48" y="9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MG-任意多边形 326" hidden="1"/>
              <p:cNvSpPr/>
              <p:nvPr>
                <p:custDataLst>
                  <p:tags r:id="rId316"/>
                </p:custDataLst>
              </p:nvPr>
            </p:nvSpPr>
            <p:spPr>
              <a:xfrm>
                <a:off x="10695573" y="1766289"/>
                <a:ext cx="14478" cy="14481"/>
              </a:xfrm>
              <a:custGeom>
                <a:avLst/>
                <a:gdLst>
                  <a:gd name="connsiteX0" fmla="*/ 61 w 14478"/>
                  <a:gd name="connsiteY0" fmla="*/ 8848 h 14481"/>
                  <a:gd name="connsiteX1" fmla="*/ 5576 w 14478"/>
                  <a:gd name="connsiteY1" fmla="*/ 221 h 14481"/>
                  <a:gd name="connsiteX2" fmla="*/ 14196 w 14478"/>
                  <a:gd name="connsiteY2" fmla="*/ 5734 h 14481"/>
                  <a:gd name="connsiteX3" fmla="*/ 8691 w 14478"/>
                  <a:gd name="connsiteY3" fmla="*/ 14361 h 14481"/>
                  <a:gd name="connsiteX4" fmla="*/ 8634 w 14478"/>
                  <a:gd name="connsiteY4" fmla="*/ 14372 h 14481"/>
                  <a:gd name="connsiteX5" fmla="*/ 61 w 14478"/>
                  <a:gd name="connsiteY5" fmla="*/ 8848 h 1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478" h="14481">
                    <a:moveTo>
                      <a:pt x="61" y="8848"/>
                    </a:moveTo>
                    <a:cubicBezTo>
                      <a:pt x="-796" y="4943"/>
                      <a:pt x="1671" y="1081"/>
                      <a:pt x="5576" y="221"/>
                    </a:cubicBezTo>
                    <a:cubicBezTo>
                      <a:pt x="9482" y="-638"/>
                      <a:pt x="13339" y="1830"/>
                      <a:pt x="14196" y="5734"/>
                    </a:cubicBezTo>
                    <a:cubicBezTo>
                      <a:pt x="15063" y="9638"/>
                      <a:pt x="12596" y="13501"/>
                      <a:pt x="8691" y="14361"/>
                    </a:cubicBezTo>
                    <a:cubicBezTo>
                      <a:pt x="8672" y="14364"/>
                      <a:pt x="8653" y="14368"/>
                      <a:pt x="8634" y="14372"/>
                    </a:cubicBezTo>
                    <a:cubicBezTo>
                      <a:pt x="4748" y="15198"/>
                      <a:pt x="918" y="12731"/>
                      <a:pt x="61" y="88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8" name="MG-任意多边形 327" hidden="1"/>
              <p:cNvSpPr/>
              <p:nvPr>
                <p:custDataLst>
                  <p:tags r:id="rId317"/>
                </p:custDataLst>
              </p:nvPr>
            </p:nvSpPr>
            <p:spPr>
              <a:xfrm>
                <a:off x="10802644" y="1745227"/>
                <a:ext cx="14582" cy="15049"/>
              </a:xfrm>
              <a:custGeom>
                <a:avLst/>
                <a:gdLst>
                  <a:gd name="connsiteX0" fmla="*/ 51 w 14582"/>
                  <a:gd name="connsiteY0" fmla="*/ 8765 h 15049"/>
                  <a:gd name="connsiteX1" fmla="*/ 5576 w 14582"/>
                  <a:gd name="connsiteY1" fmla="*/ 192 h 15049"/>
                  <a:gd name="connsiteX2" fmla="*/ 14149 w 14582"/>
                  <a:gd name="connsiteY2" fmla="*/ 5717 h 15049"/>
                  <a:gd name="connsiteX3" fmla="*/ 9376 w 14582"/>
                  <a:gd name="connsiteY3" fmla="*/ 14773 h 15049"/>
                  <a:gd name="connsiteX4" fmla="*/ 318 w 14582"/>
                  <a:gd name="connsiteY4" fmla="*/ 10000 h 15049"/>
                  <a:gd name="connsiteX5" fmla="*/ 51 w 14582"/>
                  <a:gd name="connsiteY5" fmla="*/ 8765 h 1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82" h="15049">
                    <a:moveTo>
                      <a:pt x="51" y="8765"/>
                    </a:moveTo>
                    <a:cubicBezTo>
                      <a:pt x="-777" y="4875"/>
                      <a:pt x="1690" y="1047"/>
                      <a:pt x="5576" y="192"/>
                    </a:cubicBezTo>
                    <a:cubicBezTo>
                      <a:pt x="9453" y="-579"/>
                      <a:pt x="13244" y="1865"/>
                      <a:pt x="14149" y="5717"/>
                    </a:cubicBezTo>
                    <a:cubicBezTo>
                      <a:pt x="15329" y="9535"/>
                      <a:pt x="13196" y="13590"/>
                      <a:pt x="9376" y="14773"/>
                    </a:cubicBezTo>
                    <a:cubicBezTo>
                      <a:pt x="5557" y="15956"/>
                      <a:pt x="1499" y="13819"/>
                      <a:pt x="318" y="10000"/>
                    </a:cubicBezTo>
                    <a:cubicBezTo>
                      <a:pt x="194" y="9596"/>
                      <a:pt x="109" y="9184"/>
                      <a:pt x="51" y="87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MG-任意多边形 328" hidden="1"/>
              <p:cNvSpPr/>
              <p:nvPr>
                <p:custDataLst>
                  <p:tags r:id="rId318"/>
                </p:custDataLst>
              </p:nvPr>
            </p:nvSpPr>
            <p:spPr>
              <a:xfrm>
                <a:off x="9689749" y="1105324"/>
                <a:ext cx="15184" cy="15074"/>
              </a:xfrm>
              <a:custGeom>
                <a:avLst/>
                <a:gdLst>
                  <a:gd name="connsiteX0" fmla="*/ 45 w 15184"/>
                  <a:gd name="connsiteY0" fmla="*/ 9159 h 15074"/>
                  <a:gd name="connsiteX1" fmla="*/ 5856 w 15184"/>
                  <a:gd name="connsiteY1" fmla="*/ 206 h 15074"/>
                  <a:gd name="connsiteX2" fmla="*/ 14904 w 15184"/>
                  <a:gd name="connsiteY2" fmla="*/ 6016 h 15074"/>
                  <a:gd name="connsiteX3" fmla="*/ 9142 w 15184"/>
                  <a:gd name="connsiteY3" fmla="*/ 14960 h 15074"/>
                  <a:gd name="connsiteX4" fmla="*/ 9094 w 15184"/>
                  <a:gd name="connsiteY4" fmla="*/ 14969 h 15074"/>
                  <a:gd name="connsiteX5" fmla="*/ 45 w 15184"/>
                  <a:gd name="connsiteY5" fmla="*/ 9159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84" h="15074">
                    <a:moveTo>
                      <a:pt x="45" y="9159"/>
                    </a:moveTo>
                    <a:cubicBezTo>
                      <a:pt x="-783" y="5090"/>
                      <a:pt x="1808" y="1109"/>
                      <a:pt x="5856" y="206"/>
                    </a:cubicBezTo>
                    <a:cubicBezTo>
                      <a:pt x="9952" y="-625"/>
                      <a:pt x="13962" y="1950"/>
                      <a:pt x="14904" y="6016"/>
                    </a:cubicBezTo>
                    <a:cubicBezTo>
                      <a:pt x="15781" y="10078"/>
                      <a:pt x="13200" y="14082"/>
                      <a:pt x="9142" y="14960"/>
                    </a:cubicBezTo>
                    <a:cubicBezTo>
                      <a:pt x="9123" y="14963"/>
                      <a:pt x="9113" y="14966"/>
                      <a:pt x="9094" y="14969"/>
                    </a:cubicBezTo>
                    <a:cubicBezTo>
                      <a:pt x="4999" y="15800"/>
                      <a:pt x="988" y="13225"/>
                      <a:pt x="45" y="91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0" name="MG-任意多边形 329" hidden="1"/>
              <p:cNvSpPr/>
              <p:nvPr>
                <p:custDataLst>
                  <p:tags r:id="rId319"/>
                </p:custDataLst>
              </p:nvPr>
            </p:nvSpPr>
            <p:spPr>
              <a:xfrm>
                <a:off x="9796787" y="1218453"/>
                <a:ext cx="14858" cy="14861"/>
              </a:xfrm>
              <a:custGeom>
                <a:avLst/>
                <a:gdLst>
                  <a:gd name="connsiteX0" fmla="*/ 69 w 14858"/>
                  <a:gd name="connsiteY0" fmla="*/ 9092 h 14861"/>
                  <a:gd name="connsiteX1" fmla="*/ 5689 w 14858"/>
                  <a:gd name="connsiteY1" fmla="*/ 233 h 14861"/>
                  <a:gd name="connsiteX2" fmla="*/ 14566 w 14858"/>
                  <a:gd name="connsiteY2" fmla="*/ 5848 h 14861"/>
                  <a:gd name="connsiteX3" fmla="*/ 8955 w 14858"/>
                  <a:gd name="connsiteY3" fmla="*/ 14729 h 14861"/>
                  <a:gd name="connsiteX4" fmla="*/ 78 w 14858"/>
                  <a:gd name="connsiteY4" fmla="*/ 9114 h 14861"/>
                  <a:gd name="connsiteX5" fmla="*/ 69 w 14858"/>
                  <a:gd name="connsiteY5" fmla="*/ 9092 h 1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58" h="14861">
                    <a:moveTo>
                      <a:pt x="69" y="9092"/>
                    </a:moveTo>
                    <a:cubicBezTo>
                      <a:pt x="-817" y="5095"/>
                      <a:pt x="1697" y="1133"/>
                      <a:pt x="5689" y="233"/>
                    </a:cubicBezTo>
                    <a:cubicBezTo>
                      <a:pt x="9689" y="-669"/>
                      <a:pt x="13670" y="1845"/>
                      <a:pt x="14566" y="5848"/>
                    </a:cubicBezTo>
                    <a:cubicBezTo>
                      <a:pt x="15470" y="9851"/>
                      <a:pt x="12956" y="13827"/>
                      <a:pt x="8955" y="14729"/>
                    </a:cubicBezTo>
                    <a:cubicBezTo>
                      <a:pt x="4955" y="15631"/>
                      <a:pt x="974" y="13117"/>
                      <a:pt x="78" y="9114"/>
                    </a:cubicBezTo>
                    <a:cubicBezTo>
                      <a:pt x="69" y="9107"/>
                      <a:pt x="69" y="9099"/>
                      <a:pt x="69" y="90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1" name="MG-任意多边形 330" hidden="1"/>
              <p:cNvSpPr/>
              <p:nvPr>
                <p:custDataLst>
                  <p:tags r:id="rId320"/>
                </p:custDataLst>
              </p:nvPr>
            </p:nvSpPr>
            <p:spPr>
              <a:xfrm>
                <a:off x="9922424" y="1299351"/>
                <a:ext cx="14311" cy="14290"/>
              </a:xfrm>
              <a:custGeom>
                <a:avLst/>
                <a:gdLst>
                  <a:gd name="connsiteX0" fmla="*/ 66 w 14311"/>
                  <a:gd name="connsiteY0" fmla="*/ 8680 h 14290"/>
                  <a:gd name="connsiteX1" fmla="*/ 5381 w 14311"/>
                  <a:gd name="connsiteY1" fmla="*/ 247 h 14290"/>
                  <a:gd name="connsiteX2" fmla="*/ 5591 w 14311"/>
                  <a:gd name="connsiteY2" fmla="*/ 203 h 14290"/>
                  <a:gd name="connsiteX3" fmla="*/ 14049 w 14311"/>
                  <a:gd name="connsiteY3" fmla="*/ 5732 h 14290"/>
                  <a:gd name="connsiteX4" fmla="*/ 8515 w 14311"/>
                  <a:gd name="connsiteY4" fmla="*/ 14187 h 14290"/>
                  <a:gd name="connsiteX5" fmla="*/ 66 w 14311"/>
                  <a:gd name="connsiteY5" fmla="*/ 8680 h 1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11" h="14290">
                    <a:moveTo>
                      <a:pt x="66" y="8680"/>
                    </a:moveTo>
                    <a:cubicBezTo>
                      <a:pt x="-791" y="4883"/>
                      <a:pt x="1581" y="1108"/>
                      <a:pt x="5381" y="247"/>
                    </a:cubicBezTo>
                    <a:cubicBezTo>
                      <a:pt x="5448" y="231"/>
                      <a:pt x="5524" y="216"/>
                      <a:pt x="5591" y="203"/>
                    </a:cubicBezTo>
                    <a:cubicBezTo>
                      <a:pt x="9448" y="-605"/>
                      <a:pt x="13239" y="1870"/>
                      <a:pt x="14049" y="5732"/>
                    </a:cubicBezTo>
                    <a:cubicBezTo>
                      <a:pt x="14859" y="9594"/>
                      <a:pt x="12382" y="13380"/>
                      <a:pt x="8515" y="14187"/>
                    </a:cubicBezTo>
                    <a:cubicBezTo>
                      <a:pt x="4667" y="14994"/>
                      <a:pt x="886" y="12531"/>
                      <a:pt x="66" y="86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2" name="MG-任意多边形 331" hidden="1"/>
              <p:cNvSpPr/>
              <p:nvPr>
                <p:custDataLst>
                  <p:tags r:id="rId321"/>
                </p:custDataLst>
              </p:nvPr>
            </p:nvSpPr>
            <p:spPr>
              <a:xfrm>
                <a:off x="10000267" y="1334041"/>
                <a:ext cx="14483" cy="14498"/>
              </a:xfrm>
              <a:custGeom>
                <a:avLst/>
                <a:gdLst>
                  <a:gd name="connsiteX0" fmla="*/ 43 w 14483"/>
                  <a:gd name="connsiteY0" fmla="*/ 8756 h 14498"/>
                  <a:gd name="connsiteX1" fmla="*/ 5662 w 14483"/>
                  <a:gd name="connsiteY1" fmla="*/ 201 h 14498"/>
                  <a:gd name="connsiteX2" fmla="*/ 14226 w 14483"/>
                  <a:gd name="connsiteY2" fmla="*/ 5825 h 14498"/>
                  <a:gd name="connsiteX3" fmla="*/ 8615 w 14483"/>
                  <a:gd name="connsiteY3" fmla="*/ 14376 h 14498"/>
                  <a:gd name="connsiteX4" fmla="*/ 81 w 14483"/>
                  <a:gd name="connsiteY4" fmla="*/ 8962 h 14498"/>
                  <a:gd name="connsiteX5" fmla="*/ 43 w 14483"/>
                  <a:gd name="connsiteY5" fmla="*/ 8756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483" h="14498">
                    <a:moveTo>
                      <a:pt x="43" y="8756"/>
                    </a:moveTo>
                    <a:cubicBezTo>
                      <a:pt x="-767" y="4841"/>
                      <a:pt x="1748" y="1010"/>
                      <a:pt x="5662" y="201"/>
                    </a:cubicBezTo>
                    <a:cubicBezTo>
                      <a:pt x="9577" y="-608"/>
                      <a:pt x="13416" y="1909"/>
                      <a:pt x="14226" y="5825"/>
                    </a:cubicBezTo>
                    <a:cubicBezTo>
                      <a:pt x="15026" y="9733"/>
                      <a:pt x="12520" y="13557"/>
                      <a:pt x="8615" y="14376"/>
                    </a:cubicBezTo>
                    <a:cubicBezTo>
                      <a:pt x="4767" y="15236"/>
                      <a:pt x="948" y="12813"/>
                      <a:pt x="81" y="8962"/>
                    </a:cubicBezTo>
                    <a:cubicBezTo>
                      <a:pt x="71" y="8893"/>
                      <a:pt x="52" y="8824"/>
                      <a:pt x="43" y="87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3" name="MG-任意多边形 332" hidden="1"/>
              <p:cNvSpPr/>
              <p:nvPr>
                <p:custDataLst>
                  <p:tags r:id="rId322"/>
                </p:custDataLst>
              </p:nvPr>
            </p:nvSpPr>
            <p:spPr>
              <a:xfrm>
                <a:off x="10093602" y="1282125"/>
                <a:ext cx="15217" cy="15242"/>
              </a:xfrm>
              <a:custGeom>
                <a:avLst/>
                <a:gdLst>
                  <a:gd name="connsiteX0" fmla="*/ 148 w 15217"/>
                  <a:gd name="connsiteY0" fmla="*/ 9713 h 15242"/>
                  <a:gd name="connsiteX1" fmla="*/ 5644 w 15217"/>
                  <a:gd name="connsiteY1" fmla="*/ 285 h 15242"/>
                  <a:gd name="connsiteX2" fmla="*/ 6053 w 15217"/>
                  <a:gd name="connsiteY2" fmla="*/ 188 h 15242"/>
                  <a:gd name="connsiteX3" fmla="*/ 14969 w 15217"/>
                  <a:gd name="connsiteY3" fmla="*/ 6235 h 15242"/>
                  <a:gd name="connsiteX4" fmla="*/ 8930 w 15217"/>
                  <a:gd name="connsiteY4" fmla="*/ 15155 h 15242"/>
                  <a:gd name="connsiteX5" fmla="*/ 148 w 15217"/>
                  <a:gd name="connsiteY5" fmla="*/ 9713 h 1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17" h="15242">
                    <a:moveTo>
                      <a:pt x="148" y="9713"/>
                    </a:moveTo>
                    <a:cubicBezTo>
                      <a:pt x="-938" y="5593"/>
                      <a:pt x="1520" y="1372"/>
                      <a:pt x="5644" y="285"/>
                    </a:cubicBezTo>
                    <a:cubicBezTo>
                      <a:pt x="5777" y="249"/>
                      <a:pt x="5911" y="217"/>
                      <a:pt x="6053" y="188"/>
                    </a:cubicBezTo>
                    <a:cubicBezTo>
                      <a:pt x="10187" y="-605"/>
                      <a:pt x="14178" y="2103"/>
                      <a:pt x="14969" y="6235"/>
                    </a:cubicBezTo>
                    <a:cubicBezTo>
                      <a:pt x="15769" y="10368"/>
                      <a:pt x="13054" y="14362"/>
                      <a:pt x="8930" y="15155"/>
                    </a:cubicBezTo>
                    <a:cubicBezTo>
                      <a:pt x="5025" y="15902"/>
                      <a:pt x="1215" y="13535"/>
                      <a:pt x="148" y="97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4" name="MG-任意多边形 333" hidden="1"/>
              <p:cNvSpPr/>
              <p:nvPr>
                <p:custDataLst>
                  <p:tags r:id="rId323"/>
                </p:custDataLst>
              </p:nvPr>
            </p:nvSpPr>
            <p:spPr>
              <a:xfrm>
                <a:off x="10190172" y="1261848"/>
                <a:ext cx="15413" cy="15713"/>
              </a:xfrm>
              <a:custGeom>
                <a:avLst/>
                <a:gdLst>
                  <a:gd name="connsiteX0" fmla="*/ 67 w 15413"/>
                  <a:gd name="connsiteY0" fmla="*/ 9321 h 15713"/>
                  <a:gd name="connsiteX1" fmla="*/ 5924 w 15413"/>
                  <a:gd name="connsiteY1" fmla="*/ 225 h 15713"/>
                  <a:gd name="connsiteX2" fmla="*/ 15021 w 15413"/>
                  <a:gd name="connsiteY2" fmla="*/ 6083 h 15713"/>
                  <a:gd name="connsiteX3" fmla="*/ 9744 w 15413"/>
                  <a:gd name="connsiteY3" fmla="*/ 15478 h 15713"/>
                  <a:gd name="connsiteX4" fmla="*/ 9211 w 15413"/>
                  <a:gd name="connsiteY4" fmla="*/ 15608 h 15713"/>
                  <a:gd name="connsiteX5" fmla="*/ 114 w 15413"/>
                  <a:gd name="connsiteY5" fmla="*/ 9581 h 15713"/>
                  <a:gd name="connsiteX6" fmla="*/ 67 w 15413"/>
                  <a:gd name="connsiteY6" fmla="*/ 9321 h 15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13" h="15713">
                    <a:moveTo>
                      <a:pt x="67" y="9321"/>
                    </a:moveTo>
                    <a:cubicBezTo>
                      <a:pt x="-829" y="5192"/>
                      <a:pt x="1791" y="1119"/>
                      <a:pt x="5924" y="225"/>
                    </a:cubicBezTo>
                    <a:cubicBezTo>
                      <a:pt x="10058" y="-669"/>
                      <a:pt x="14126" y="1954"/>
                      <a:pt x="15021" y="6083"/>
                    </a:cubicBezTo>
                    <a:cubicBezTo>
                      <a:pt x="16154" y="10135"/>
                      <a:pt x="13792" y="14341"/>
                      <a:pt x="9744" y="15478"/>
                    </a:cubicBezTo>
                    <a:cubicBezTo>
                      <a:pt x="9563" y="15528"/>
                      <a:pt x="9392" y="15572"/>
                      <a:pt x="9211" y="15608"/>
                    </a:cubicBezTo>
                    <a:cubicBezTo>
                      <a:pt x="5039" y="16456"/>
                      <a:pt x="962" y="13757"/>
                      <a:pt x="114" y="9581"/>
                    </a:cubicBezTo>
                    <a:cubicBezTo>
                      <a:pt x="95" y="9495"/>
                      <a:pt x="76" y="9408"/>
                      <a:pt x="67" y="93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5" name="MG-任意多边形 334" hidden="1"/>
              <p:cNvSpPr/>
              <p:nvPr>
                <p:custDataLst>
                  <p:tags r:id="rId324"/>
                </p:custDataLst>
              </p:nvPr>
            </p:nvSpPr>
            <p:spPr>
              <a:xfrm>
                <a:off x="10297818" y="1282189"/>
                <a:ext cx="15038" cy="15493"/>
              </a:xfrm>
              <a:custGeom>
                <a:avLst/>
                <a:gdLst>
                  <a:gd name="connsiteX0" fmla="*/ 148 w 15038"/>
                  <a:gd name="connsiteY0" fmla="*/ 9649 h 15493"/>
                  <a:gd name="connsiteX1" fmla="*/ 5644 w 15038"/>
                  <a:gd name="connsiteY1" fmla="*/ 221 h 15493"/>
                  <a:gd name="connsiteX2" fmla="*/ 6053 w 15038"/>
                  <a:gd name="connsiteY2" fmla="*/ 124 h 15493"/>
                  <a:gd name="connsiteX3" fmla="*/ 14855 w 15038"/>
                  <a:gd name="connsiteY3" fmla="*/ 6794 h 15493"/>
                  <a:gd name="connsiteX4" fmla="*/ 9292 w 15038"/>
                  <a:gd name="connsiteY4" fmla="*/ 15364 h 15493"/>
                  <a:gd name="connsiteX5" fmla="*/ 148 w 15038"/>
                  <a:gd name="connsiteY5" fmla="*/ 9649 h 1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38" h="15493">
                    <a:moveTo>
                      <a:pt x="148" y="9649"/>
                    </a:moveTo>
                    <a:cubicBezTo>
                      <a:pt x="-938" y="5529"/>
                      <a:pt x="1520" y="1308"/>
                      <a:pt x="5644" y="221"/>
                    </a:cubicBezTo>
                    <a:cubicBezTo>
                      <a:pt x="5777" y="185"/>
                      <a:pt x="5911" y="153"/>
                      <a:pt x="6053" y="124"/>
                    </a:cubicBezTo>
                    <a:cubicBezTo>
                      <a:pt x="10330" y="-465"/>
                      <a:pt x="14264" y="2520"/>
                      <a:pt x="14855" y="6794"/>
                    </a:cubicBezTo>
                    <a:cubicBezTo>
                      <a:pt x="15388" y="10636"/>
                      <a:pt x="13016" y="14286"/>
                      <a:pt x="9292" y="15364"/>
                    </a:cubicBezTo>
                    <a:cubicBezTo>
                      <a:pt x="5196" y="16259"/>
                      <a:pt x="1139" y="13721"/>
                      <a:pt x="148" y="96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6" name="MG-任意多边形 335" hidden="1"/>
              <p:cNvSpPr/>
              <p:nvPr>
                <p:custDataLst>
                  <p:tags r:id="rId325"/>
                </p:custDataLst>
              </p:nvPr>
            </p:nvSpPr>
            <p:spPr>
              <a:xfrm rot="-1462801">
                <a:off x="10411394" y="1274344"/>
                <a:ext cx="15621" cy="15621"/>
              </a:xfrm>
              <a:custGeom>
                <a:avLst/>
                <a:gdLst>
                  <a:gd name="connsiteX0" fmla="*/ 15512 w 15621"/>
                  <a:gd name="connsiteY0" fmla="*/ 7861 h 15621"/>
                  <a:gd name="connsiteX1" fmla="*/ 7702 w 15621"/>
                  <a:gd name="connsiteY1" fmla="*/ 15671 h 15621"/>
                  <a:gd name="connsiteX2" fmla="*/ -109 w 15621"/>
                  <a:gd name="connsiteY2" fmla="*/ 7861 h 15621"/>
                  <a:gd name="connsiteX3" fmla="*/ 7702 w 15621"/>
                  <a:gd name="connsiteY3" fmla="*/ 50 h 15621"/>
                  <a:gd name="connsiteX4" fmla="*/ 15512 w 15621"/>
                  <a:gd name="connsiteY4" fmla="*/ 7861 h 1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1" h="15621">
                    <a:moveTo>
                      <a:pt x="15512" y="7861"/>
                    </a:moveTo>
                    <a:cubicBezTo>
                      <a:pt x="15512" y="12174"/>
                      <a:pt x="12015" y="15671"/>
                      <a:pt x="7702" y="15671"/>
                    </a:cubicBezTo>
                    <a:cubicBezTo>
                      <a:pt x="3388" y="15671"/>
                      <a:pt x="-109" y="12174"/>
                      <a:pt x="-109" y="7861"/>
                    </a:cubicBezTo>
                    <a:cubicBezTo>
                      <a:pt x="-109" y="3547"/>
                      <a:pt x="3388" y="50"/>
                      <a:pt x="7702" y="50"/>
                    </a:cubicBezTo>
                    <a:cubicBezTo>
                      <a:pt x="12015" y="50"/>
                      <a:pt x="15512" y="3547"/>
                      <a:pt x="15512" y="78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7" name="MG-任意多边形 336" hidden="1"/>
              <p:cNvSpPr/>
              <p:nvPr>
                <p:custDataLst>
                  <p:tags r:id="rId326"/>
                </p:custDataLst>
              </p:nvPr>
            </p:nvSpPr>
            <p:spPr>
              <a:xfrm>
                <a:off x="10455575" y="1562469"/>
                <a:ext cx="13992" cy="12897"/>
              </a:xfrm>
              <a:custGeom>
                <a:avLst/>
                <a:gdLst>
                  <a:gd name="connsiteX0" fmla="*/ -66 w 13992"/>
                  <a:gd name="connsiteY0" fmla="*/ 7975 h 12897"/>
                  <a:gd name="connsiteX1" fmla="*/ 6259 w 13992"/>
                  <a:gd name="connsiteY1" fmla="*/ 93 h 12897"/>
                  <a:gd name="connsiteX2" fmla="*/ 13841 w 13992"/>
                  <a:gd name="connsiteY2" fmla="*/ 5022 h 12897"/>
                  <a:gd name="connsiteX3" fmla="*/ 7516 w 13992"/>
                  <a:gd name="connsiteY3" fmla="*/ 12904 h 12897"/>
                  <a:gd name="connsiteX4" fmla="*/ -66 w 13992"/>
                  <a:gd name="connsiteY4" fmla="*/ 7975 h 12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" h="12897">
                    <a:moveTo>
                      <a:pt x="-66" y="7975"/>
                    </a:moveTo>
                    <a:cubicBezTo>
                      <a:pt x="-495" y="4054"/>
                      <a:pt x="2334" y="525"/>
                      <a:pt x="6259" y="93"/>
                    </a:cubicBezTo>
                    <a:cubicBezTo>
                      <a:pt x="9631" y="-278"/>
                      <a:pt x="12802" y="1784"/>
                      <a:pt x="13841" y="5022"/>
                    </a:cubicBezTo>
                    <a:cubicBezTo>
                      <a:pt x="14269" y="8944"/>
                      <a:pt x="11440" y="12473"/>
                      <a:pt x="7516" y="12904"/>
                    </a:cubicBezTo>
                    <a:cubicBezTo>
                      <a:pt x="4144" y="13276"/>
                      <a:pt x="972" y="11214"/>
                      <a:pt x="-66" y="7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8" name="MG-任意多边形 337" hidden="1"/>
              <p:cNvSpPr/>
              <p:nvPr>
                <p:custDataLst>
                  <p:tags r:id="rId327"/>
                </p:custDataLst>
              </p:nvPr>
            </p:nvSpPr>
            <p:spPr>
              <a:xfrm>
                <a:off x="10559656" y="1436683"/>
                <a:ext cx="15202" cy="15159"/>
              </a:xfrm>
              <a:custGeom>
                <a:avLst/>
                <a:gdLst>
                  <a:gd name="connsiteX0" fmla="*/ 153 w 15202"/>
                  <a:gd name="connsiteY0" fmla="*/ 9746 h 15159"/>
                  <a:gd name="connsiteX1" fmla="*/ 5620 w 15202"/>
                  <a:gd name="connsiteY1" fmla="*/ 304 h 15159"/>
                  <a:gd name="connsiteX2" fmla="*/ 5963 w 15202"/>
                  <a:gd name="connsiteY2" fmla="*/ 221 h 15159"/>
                  <a:gd name="connsiteX3" fmla="*/ 14907 w 15202"/>
                  <a:gd name="connsiteY3" fmla="*/ 5988 h 15159"/>
                  <a:gd name="connsiteX4" fmla="*/ 14916 w 15202"/>
                  <a:gd name="connsiteY4" fmla="*/ 6031 h 15159"/>
                  <a:gd name="connsiteX5" fmla="*/ 9154 w 15202"/>
                  <a:gd name="connsiteY5" fmla="*/ 15033 h 15159"/>
                  <a:gd name="connsiteX6" fmla="*/ 153 w 15202"/>
                  <a:gd name="connsiteY6" fmla="*/ 9270 h 1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02" h="15159">
                    <a:moveTo>
                      <a:pt x="153" y="9746"/>
                    </a:moveTo>
                    <a:cubicBezTo>
                      <a:pt x="-943" y="5629"/>
                      <a:pt x="1505" y="1401"/>
                      <a:pt x="5620" y="304"/>
                    </a:cubicBezTo>
                    <a:cubicBezTo>
                      <a:pt x="5734" y="274"/>
                      <a:pt x="5849" y="246"/>
                      <a:pt x="5963" y="221"/>
                    </a:cubicBezTo>
                    <a:cubicBezTo>
                      <a:pt x="10021" y="-656"/>
                      <a:pt x="14030" y="1925"/>
                      <a:pt x="14907" y="5988"/>
                    </a:cubicBezTo>
                    <a:cubicBezTo>
                      <a:pt x="14907" y="6002"/>
                      <a:pt x="14916" y="6017"/>
                      <a:pt x="14916" y="6031"/>
                    </a:cubicBezTo>
                    <a:cubicBezTo>
                      <a:pt x="15812" y="10108"/>
                      <a:pt x="13230" y="14138"/>
                      <a:pt x="9154" y="15033"/>
                    </a:cubicBezTo>
                    <a:cubicBezTo>
                      <a:pt x="5077" y="15927"/>
                      <a:pt x="1048" y="13347"/>
                      <a:pt x="153" y="92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9" name="MG-任意多边形 338" hidden="1"/>
              <p:cNvSpPr/>
              <p:nvPr>
                <p:custDataLst>
                  <p:tags r:id="rId328"/>
                </p:custDataLst>
              </p:nvPr>
            </p:nvSpPr>
            <p:spPr>
              <a:xfrm>
                <a:off x="10549465" y="1740563"/>
                <a:ext cx="13340" cy="13337"/>
              </a:xfrm>
              <a:custGeom>
                <a:avLst/>
                <a:gdLst>
                  <a:gd name="connsiteX0" fmla="*/ 56 w 13340"/>
                  <a:gd name="connsiteY0" fmla="*/ 8189 h 13337"/>
                  <a:gd name="connsiteX1" fmla="*/ 5085 w 13340"/>
                  <a:gd name="connsiteY1" fmla="*/ 216 h 13337"/>
                  <a:gd name="connsiteX2" fmla="*/ 13067 w 13340"/>
                  <a:gd name="connsiteY2" fmla="*/ 5249 h 13337"/>
                  <a:gd name="connsiteX3" fmla="*/ 8029 w 13340"/>
                  <a:gd name="connsiteY3" fmla="*/ 13222 h 13337"/>
                  <a:gd name="connsiteX4" fmla="*/ 7962 w 13340"/>
                  <a:gd name="connsiteY4" fmla="*/ 13237 h 13337"/>
                  <a:gd name="connsiteX5" fmla="*/ 56 w 13340"/>
                  <a:gd name="connsiteY5" fmla="*/ 8189 h 1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0" h="13337">
                    <a:moveTo>
                      <a:pt x="56" y="8189"/>
                    </a:moveTo>
                    <a:cubicBezTo>
                      <a:pt x="-753" y="4597"/>
                      <a:pt x="1494" y="1027"/>
                      <a:pt x="5085" y="216"/>
                    </a:cubicBezTo>
                    <a:cubicBezTo>
                      <a:pt x="8686" y="-597"/>
                      <a:pt x="12248" y="1657"/>
                      <a:pt x="13067" y="5249"/>
                    </a:cubicBezTo>
                    <a:cubicBezTo>
                      <a:pt x="13877" y="8841"/>
                      <a:pt x="11619" y="12411"/>
                      <a:pt x="8029" y="13222"/>
                    </a:cubicBezTo>
                    <a:cubicBezTo>
                      <a:pt x="8009" y="13228"/>
                      <a:pt x="7981" y="13233"/>
                      <a:pt x="7962" y="13237"/>
                    </a:cubicBezTo>
                    <a:cubicBezTo>
                      <a:pt x="4390" y="14006"/>
                      <a:pt x="866" y="11754"/>
                      <a:pt x="56" y="81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0" name="MG-任意多边形 339" hidden="1"/>
              <p:cNvSpPr/>
              <p:nvPr>
                <p:custDataLst>
                  <p:tags r:id="rId329"/>
                </p:custDataLst>
              </p:nvPr>
            </p:nvSpPr>
            <p:spPr>
              <a:xfrm>
                <a:off x="10654909" y="1719506"/>
                <a:ext cx="13841" cy="14388"/>
              </a:xfrm>
              <a:custGeom>
                <a:avLst/>
                <a:gdLst>
                  <a:gd name="connsiteX0" fmla="*/ 54 w 13841"/>
                  <a:gd name="connsiteY0" fmla="*/ 8292 h 14388"/>
                  <a:gd name="connsiteX1" fmla="*/ 5178 w 13841"/>
                  <a:gd name="connsiteY1" fmla="*/ 219 h 14388"/>
                  <a:gd name="connsiteX2" fmla="*/ 5292 w 13841"/>
                  <a:gd name="connsiteY2" fmla="*/ 196 h 14388"/>
                  <a:gd name="connsiteX3" fmla="*/ 13389 w 13841"/>
                  <a:gd name="connsiteY3" fmla="*/ 5434 h 14388"/>
                  <a:gd name="connsiteX4" fmla="*/ 9017 w 13841"/>
                  <a:gd name="connsiteY4" fmla="*/ 14093 h 14388"/>
                  <a:gd name="connsiteX5" fmla="*/ 358 w 13841"/>
                  <a:gd name="connsiteY5" fmla="*/ 9723 h 14388"/>
                  <a:gd name="connsiteX6" fmla="*/ 54 w 13841"/>
                  <a:gd name="connsiteY6" fmla="*/ 8292 h 1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41" h="14388">
                    <a:moveTo>
                      <a:pt x="54" y="8292"/>
                    </a:moveTo>
                    <a:cubicBezTo>
                      <a:pt x="-756" y="4647"/>
                      <a:pt x="1540" y="1032"/>
                      <a:pt x="5178" y="219"/>
                    </a:cubicBezTo>
                    <a:cubicBezTo>
                      <a:pt x="5216" y="211"/>
                      <a:pt x="5254" y="203"/>
                      <a:pt x="5292" y="196"/>
                    </a:cubicBezTo>
                    <a:cubicBezTo>
                      <a:pt x="8969" y="-571"/>
                      <a:pt x="12579" y="1765"/>
                      <a:pt x="13389" y="5434"/>
                    </a:cubicBezTo>
                    <a:cubicBezTo>
                      <a:pt x="14570" y="9032"/>
                      <a:pt x="12617" y="12909"/>
                      <a:pt x="9017" y="14093"/>
                    </a:cubicBezTo>
                    <a:cubicBezTo>
                      <a:pt x="5416" y="15277"/>
                      <a:pt x="1549" y="13320"/>
                      <a:pt x="358" y="9723"/>
                    </a:cubicBezTo>
                    <a:cubicBezTo>
                      <a:pt x="206" y="9258"/>
                      <a:pt x="101" y="8779"/>
                      <a:pt x="54" y="82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1" name="MG-任意多边形 340" hidden="1"/>
              <p:cNvSpPr/>
              <p:nvPr>
                <p:custDataLst>
                  <p:tags r:id="rId330"/>
                </p:custDataLst>
              </p:nvPr>
            </p:nvSpPr>
            <p:spPr>
              <a:xfrm>
                <a:off x="10771703" y="1723223"/>
                <a:ext cx="13835" cy="13835"/>
              </a:xfrm>
              <a:custGeom>
                <a:avLst/>
                <a:gdLst>
                  <a:gd name="connsiteX0" fmla="*/ 37 w 13835"/>
                  <a:gd name="connsiteY0" fmla="*/ 8480 h 13835"/>
                  <a:gd name="connsiteX1" fmla="*/ 5371 w 13835"/>
                  <a:gd name="connsiteY1" fmla="*/ 193 h 13835"/>
                  <a:gd name="connsiteX2" fmla="*/ 13562 w 13835"/>
                  <a:gd name="connsiteY2" fmla="*/ 5527 h 13835"/>
                  <a:gd name="connsiteX3" fmla="*/ 8362 w 13835"/>
                  <a:gd name="connsiteY3" fmla="*/ 13711 h 13835"/>
                  <a:gd name="connsiteX4" fmla="*/ 8323 w 13835"/>
                  <a:gd name="connsiteY4" fmla="*/ 13719 h 13835"/>
                  <a:gd name="connsiteX5" fmla="*/ 37 w 13835"/>
                  <a:gd name="connsiteY5" fmla="*/ 8480 h 13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5" h="13835">
                    <a:moveTo>
                      <a:pt x="37" y="8480"/>
                    </a:moveTo>
                    <a:cubicBezTo>
                      <a:pt x="-735" y="4727"/>
                      <a:pt x="1637" y="1047"/>
                      <a:pt x="5371" y="193"/>
                    </a:cubicBezTo>
                    <a:cubicBezTo>
                      <a:pt x="9105" y="-572"/>
                      <a:pt x="12753" y="1806"/>
                      <a:pt x="13562" y="5527"/>
                    </a:cubicBezTo>
                    <a:cubicBezTo>
                      <a:pt x="14382" y="9225"/>
                      <a:pt x="12057" y="12888"/>
                      <a:pt x="8362" y="13711"/>
                    </a:cubicBezTo>
                    <a:cubicBezTo>
                      <a:pt x="8343" y="13714"/>
                      <a:pt x="8333" y="13716"/>
                      <a:pt x="8323" y="13719"/>
                    </a:cubicBezTo>
                    <a:cubicBezTo>
                      <a:pt x="4590" y="14548"/>
                      <a:pt x="884" y="12208"/>
                      <a:pt x="37" y="84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2" name="MG-任意多边形 341" hidden="1"/>
              <p:cNvSpPr/>
              <p:nvPr>
                <p:custDataLst>
                  <p:tags r:id="rId331"/>
                </p:custDataLst>
              </p:nvPr>
            </p:nvSpPr>
            <p:spPr>
              <a:xfrm>
                <a:off x="9736314" y="1123372"/>
                <a:ext cx="14478" cy="14481"/>
              </a:xfrm>
              <a:custGeom>
                <a:avLst/>
                <a:gdLst>
                  <a:gd name="connsiteX0" fmla="*/ 58 w 14478"/>
                  <a:gd name="connsiteY0" fmla="*/ 8827 h 14481"/>
                  <a:gd name="connsiteX1" fmla="*/ 5592 w 14478"/>
                  <a:gd name="connsiteY1" fmla="*/ 217 h 14481"/>
                  <a:gd name="connsiteX2" fmla="*/ 14202 w 14478"/>
                  <a:gd name="connsiteY2" fmla="*/ 5754 h 14481"/>
                  <a:gd name="connsiteX3" fmla="*/ 8725 w 14478"/>
                  <a:gd name="connsiteY3" fmla="*/ 14352 h 14481"/>
                  <a:gd name="connsiteX4" fmla="*/ 67 w 14478"/>
                  <a:gd name="connsiteY4" fmla="*/ 8884 h 14481"/>
                  <a:gd name="connsiteX5" fmla="*/ 58 w 14478"/>
                  <a:gd name="connsiteY5" fmla="*/ 8827 h 1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478" h="14481">
                    <a:moveTo>
                      <a:pt x="58" y="8827"/>
                    </a:moveTo>
                    <a:cubicBezTo>
                      <a:pt x="-790" y="4921"/>
                      <a:pt x="1686" y="1065"/>
                      <a:pt x="5592" y="217"/>
                    </a:cubicBezTo>
                    <a:cubicBezTo>
                      <a:pt x="9497" y="-632"/>
                      <a:pt x="13354" y="1847"/>
                      <a:pt x="14202" y="5754"/>
                    </a:cubicBezTo>
                    <a:cubicBezTo>
                      <a:pt x="15050" y="9638"/>
                      <a:pt x="12602" y="13477"/>
                      <a:pt x="8725" y="14352"/>
                    </a:cubicBezTo>
                    <a:cubicBezTo>
                      <a:pt x="4830" y="15232"/>
                      <a:pt x="953" y="12784"/>
                      <a:pt x="67" y="8884"/>
                    </a:cubicBezTo>
                    <a:cubicBezTo>
                      <a:pt x="67" y="8865"/>
                      <a:pt x="58" y="8846"/>
                      <a:pt x="58" y="88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3" name="MG-任意多边形 342" hidden="1"/>
              <p:cNvSpPr/>
              <p:nvPr>
                <p:custDataLst>
                  <p:tags r:id="rId332"/>
                </p:custDataLst>
              </p:nvPr>
            </p:nvSpPr>
            <p:spPr>
              <a:xfrm>
                <a:off x="9802603" y="1197681"/>
                <a:ext cx="14440" cy="13621"/>
              </a:xfrm>
              <a:custGeom>
                <a:avLst/>
                <a:gdLst>
                  <a:gd name="connsiteX0" fmla="*/ -32 w 14440"/>
                  <a:gd name="connsiteY0" fmla="*/ 8432 h 13621"/>
                  <a:gd name="connsiteX1" fmla="*/ 6178 w 14440"/>
                  <a:gd name="connsiteY1" fmla="*/ 126 h 13621"/>
                  <a:gd name="connsiteX2" fmla="*/ 14255 w 14440"/>
                  <a:gd name="connsiteY2" fmla="*/ 5289 h 13621"/>
                  <a:gd name="connsiteX3" fmla="*/ 8045 w 14440"/>
                  <a:gd name="connsiteY3" fmla="*/ 13596 h 13621"/>
                  <a:gd name="connsiteX4" fmla="*/ -32 w 14440"/>
                  <a:gd name="connsiteY4" fmla="*/ 8432 h 13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0" h="13621">
                    <a:moveTo>
                      <a:pt x="-32" y="8432"/>
                    </a:moveTo>
                    <a:cubicBezTo>
                      <a:pt x="-613" y="4423"/>
                      <a:pt x="2168" y="705"/>
                      <a:pt x="6178" y="126"/>
                    </a:cubicBezTo>
                    <a:cubicBezTo>
                      <a:pt x="9779" y="-393"/>
                      <a:pt x="13217" y="1804"/>
                      <a:pt x="14255" y="5289"/>
                    </a:cubicBezTo>
                    <a:cubicBezTo>
                      <a:pt x="14836" y="9298"/>
                      <a:pt x="12055" y="13017"/>
                      <a:pt x="8045" y="13596"/>
                    </a:cubicBezTo>
                    <a:cubicBezTo>
                      <a:pt x="4445" y="14115"/>
                      <a:pt x="1006" y="11918"/>
                      <a:pt x="-32" y="8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4" name="MG-任意多边形 343" hidden="1"/>
              <p:cNvSpPr/>
              <p:nvPr>
                <p:custDataLst>
                  <p:tags r:id="rId333"/>
                </p:custDataLst>
              </p:nvPr>
            </p:nvSpPr>
            <p:spPr>
              <a:xfrm>
                <a:off x="9936659" y="1297008"/>
                <a:ext cx="14291" cy="14289"/>
              </a:xfrm>
              <a:custGeom>
                <a:avLst/>
                <a:gdLst>
                  <a:gd name="connsiteX0" fmla="*/ 214 w 14291"/>
                  <a:gd name="connsiteY0" fmla="*/ 9308 h 14289"/>
                  <a:gd name="connsiteX1" fmla="*/ 4929 w 14291"/>
                  <a:gd name="connsiteY1" fmla="*/ 371 h 14289"/>
                  <a:gd name="connsiteX2" fmla="*/ 13864 w 14291"/>
                  <a:gd name="connsiteY2" fmla="*/ 5083 h 14289"/>
                  <a:gd name="connsiteX3" fmla="*/ 14121 w 14291"/>
                  <a:gd name="connsiteY3" fmla="*/ 6260 h 14289"/>
                  <a:gd name="connsiteX4" fmla="*/ 7977 w 14291"/>
                  <a:gd name="connsiteY4" fmla="*/ 14278 h 14289"/>
                  <a:gd name="connsiteX5" fmla="*/ 214 w 14291"/>
                  <a:gd name="connsiteY5" fmla="*/ 9308 h 14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91" h="14289">
                    <a:moveTo>
                      <a:pt x="214" y="9308"/>
                    </a:moveTo>
                    <a:cubicBezTo>
                      <a:pt x="-957" y="5539"/>
                      <a:pt x="1157" y="1537"/>
                      <a:pt x="4929" y="371"/>
                    </a:cubicBezTo>
                    <a:cubicBezTo>
                      <a:pt x="8692" y="-795"/>
                      <a:pt x="12692" y="1314"/>
                      <a:pt x="13864" y="5083"/>
                    </a:cubicBezTo>
                    <a:cubicBezTo>
                      <a:pt x="13978" y="5467"/>
                      <a:pt x="14064" y="5861"/>
                      <a:pt x="14121" y="6260"/>
                    </a:cubicBezTo>
                    <a:cubicBezTo>
                      <a:pt x="14635" y="10171"/>
                      <a:pt x="11882" y="13761"/>
                      <a:pt x="7977" y="14278"/>
                    </a:cubicBezTo>
                    <a:cubicBezTo>
                      <a:pt x="4520" y="14733"/>
                      <a:pt x="1243" y="12634"/>
                      <a:pt x="214" y="93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5" name="MG-任意多边形 344" hidden="1"/>
              <p:cNvSpPr/>
              <p:nvPr>
                <p:custDataLst>
                  <p:tags r:id="rId334"/>
                </p:custDataLst>
              </p:nvPr>
            </p:nvSpPr>
            <p:spPr>
              <a:xfrm>
                <a:off x="10012074" y="1335189"/>
                <a:ext cx="14100" cy="14100"/>
              </a:xfrm>
              <a:custGeom>
                <a:avLst/>
                <a:gdLst>
                  <a:gd name="connsiteX0" fmla="*/ 46 w 14100"/>
                  <a:gd name="connsiteY0" fmla="*/ 8561 h 14100"/>
                  <a:gd name="connsiteX1" fmla="*/ 5485 w 14100"/>
                  <a:gd name="connsiteY1" fmla="*/ 204 h 14100"/>
                  <a:gd name="connsiteX2" fmla="*/ 13839 w 14100"/>
                  <a:gd name="connsiteY2" fmla="*/ 5639 h 14100"/>
                  <a:gd name="connsiteX3" fmla="*/ 8428 w 14100"/>
                  <a:gd name="connsiteY3" fmla="*/ 13990 h 14100"/>
                  <a:gd name="connsiteX4" fmla="*/ 56 w 14100"/>
                  <a:gd name="connsiteY4" fmla="*/ 8586 h 14100"/>
                  <a:gd name="connsiteX5" fmla="*/ 46 w 14100"/>
                  <a:gd name="connsiteY5" fmla="*/ 8561 h 1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0" h="14100">
                    <a:moveTo>
                      <a:pt x="46" y="8561"/>
                    </a:moveTo>
                    <a:cubicBezTo>
                      <a:pt x="-763" y="4753"/>
                      <a:pt x="1675" y="1011"/>
                      <a:pt x="5485" y="204"/>
                    </a:cubicBezTo>
                    <a:cubicBezTo>
                      <a:pt x="9286" y="-602"/>
                      <a:pt x="13029" y="1831"/>
                      <a:pt x="13839" y="5639"/>
                    </a:cubicBezTo>
                    <a:cubicBezTo>
                      <a:pt x="14639" y="9437"/>
                      <a:pt x="12219" y="13171"/>
                      <a:pt x="8428" y="13990"/>
                    </a:cubicBezTo>
                    <a:cubicBezTo>
                      <a:pt x="4618" y="14811"/>
                      <a:pt x="875" y="12392"/>
                      <a:pt x="56" y="8586"/>
                    </a:cubicBezTo>
                    <a:cubicBezTo>
                      <a:pt x="46" y="8578"/>
                      <a:pt x="46" y="8569"/>
                      <a:pt x="46" y="85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MG-任意多边形 345" hidden="1"/>
              <p:cNvSpPr/>
              <p:nvPr>
                <p:custDataLst>
                  <p:tags r:id="rId335"/>
                </p:custDataLst>
              </p:nvPr>
            </p:nvSpPr>
            <p:spPr>
              <a:xfrm>
                <a:off x="10097531" y="1340442"/>
                <a:ext cx="14108" cy="13515"/>
              </a:xfrm>
              <a:custGeom>
                <a:avLst/>
                <a:gdLst>
                  <a:gd name="connsiteX0" fmla="*/ -66 w 14108"/>
                  <a:gd name="connsiteY0" fmla="*/ 7975 h 13515"/>
                  <a:gd name="connsiteX1" fmla="*/ 6259 w 14108"/>
                  <a:gd name="connsiteY1" fmla="*/ 93 h 13515"/>
                  <a:gd name="connsiteX2" fmla="*/ 13841 w 14108"/>
                  <a:gd name="connsiteY2" fmla="*/ 5022 h 13515"/>
                  <a:gd name="connsiteX3" fmla="*/ 8440 w 14108"/>
                  <a:gd name="connsiteY3" fmla="*/ 13399 h 13515"/>
                  <a:gd name="connsiteX4" fmla="*/ 8411 w 14108"/>
                  <a:gd name="connsiteY4" fmla="*/ 13404 h 13515"/>
                  <a:gd name="connsiteX5" fmla="*/ -66 w 14108"/>
                  <a:gd name="connsiteY5" fmla="*/ 7975 h 1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8" h="13515">
                    <a:moveTo>
                      <a:pt x="-66" y="7975"/>
                    </a:moveTo>
                    <a:cubicBezTo>
                      <a:pt x="-495" y="4054"/>
                      <a:pt x="2334" y="525"/>
                      <a:pt x="6259" y="93"/>
                    </a:cubicBezTo>
                    <a:cubicBezTo>
                      <a:pt x="9631" y="-278"/>
                      <a:pt x="12802" y="1784"/>
                      <a:pt x="13841" y="5022"/>
                    </a:cubicBezTo>
                    <a:cubicBezTo>
                      <a:pt x="14660" y="8828"/>
                      <a:pt x="12240" y="12578"/>
                      <a:pt x="8440" y="13399"/>
                    </a:cubicBezTo>
                    <a:cubicBezTo>
                      <a:pt x="8430" y="13401"/>
                      <a:pt x="8421" y="13402"/>
                      <a:pt x="8411" y="13404"/>
                    </a:cubicBezTo>
                    <a:cubicBezTo>
                      <a:pt x="4573" y="14231"/>
                      <a:pt x="791" y="11807"/>
                      <a:pt x="-66" y="7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7" name="MG-任意多边形 346" hidden="1"/>
              <p:cNvSpPr/>
              <p:nvPr>
                <p:custDataLst>
                  <p:tags r:id="rId336"/>
                </p:custDataLst>
              </p:nvPr>
            </p:nvSpPr>
            <p:spPr>
              <a:xfrm>
                <a:off x="10239403" y="1297182"/>
                <a:ext cx="14863" cy="14862"/>
              </a:xfrm>
              <a:custGeom>
                <a:avLst/>
                <a:gdLst>
                  <a:gd name="connsiteX0" fmla="*/ 79 w 14863"/>
                  <a:gd name="connsiteY0" fmla="*/ 9134 h 14862"/>
                  <a:gd name="connsiteX1" fmla="*/ 5670 w 14863"/>
                  <a:gd name="connsiteY1" fmla="*/ 238 h 14862"/>
                  <a:gd name="connsiteX2" fmla="*/ 14567 w 14863"/>
                  <a:gd name="connsiteY2" fmla="*/ 5829 h 14862"/>
                  <a:gd name="connsiteX3" fmla="*/ 8976 w 14863"/>
                  <a:gd name="connsiteY3" fmla="*/ 14724 h 14862"/>
                  <a:gd name="connsiteX4" fmla="*/ 8842 w 14863"/>
                  <a:gd name="connsiteY4" fmla="*/ 14754 h 14862"/>
                  <a:gd name="connsiteX5" fmla="*/ 79 w 14863"/>
                  <a:gd name="connsiteY5" fmla="*/ 9134 h 14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63" h="14862">
                    <a:moveTo>
                      <a:pt x="79" y="9134"/>
                    </a:moveTo>
                    <a:cubicBezTo>
                      <a:pt x="-835" y="5134"/>
                      <a:pt x="1670" y="1151"/>
                      <a:pt x="5670" y="238"/>
                    </a:cubicBezTo>
                    <a:cubicBezTo>
                      <a:pt x="9671" y="-675"/>
                      <a:pt x="13652" y="1828"/>
                      <a:pt x="14567" y="5829"/>
                    </a:cubicBezTo>
                    <a:cubicBezTo>
                      <a:pt x="15481" y="9829"/>
                      <a:pt x="12976" y="13812"/>
                      <a:pt x="8976" y="14724"/>
                    </a:cubicBezTo>
                    <a:cubicBezTo>
                      <a:pt x="8928" y="14735"/>
                      <a:pt x="8890" y="14744"/>
                      <a:pt x="8842" y="14754"/>
                    </a:cubicBezTo>
                    <a:cubicBezTo>
                      <a:pt x="4880" y="15582"/>
                      <a:pt x="984" y="13083"/>
                      <a:pt x="79" y="91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8" name="MG-任意多边形 347" hidden="1"/>
              <p:cNvSpPr/>
              <p:nvPr>
                <p:custDataLst>
                  <p:tags r:id="rId337"/>
                </p:custDataLst>
              </p:nvPr>
            </p:nvSpPr>
            <p:spPr>
              <a:xfrm>
                <a:off x="10339632" y="1292912"/>
                <a:ext cx="14860" cy="14861"/>
              </a:xfrm>
              <a:custGeom>
                <a:avLst/>
                <a:gdLst>
                  <a:gd name="connsiteX0" fmla="*/ 53 w 14860"/>
                  <a:gd name="connsiteY0" fmla="*/ 9023 h 14861"/>
                  <a:gd name="connsiteX1" fmla="*/ 5778 w 14860"/>
                  <a:gd name="connsiteY1" fmla="*/ 213 h 14861"/>
                  <a:gd name="connsiteX2" fmla="*/ 14588 w 14860"/>
                  <a:gd name="connsiteY2" fmla="*/ 5939 h 14861"/>
                  <a:gd name="connsiteX3" fmla="*/ 8911 w 14860"/>
                  <a:gd name="connsiteY3" fmla="*/ 14738 h 14861"/>
                  <a:gd name="connsiteX4" fmla="*/ 63 w 14860"/>
                  <a:gd name="connsiteY4" fmla="*/ 9072 h 14861"/>
                  <a:gd name="connsiteX5" fmla="*/ 53 w 14860"/>
                  <a:gd name="connsiteY5" fmla="*/ 9023 h 1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60" h="14861">
                    <a:moveTo>
                      <a:pt x="53" y="9023"/>
                    </a:moveTo>
                    <a:cubicBezTo>
                      <a:pt x="-794" y="5009"/>
                      <a:pt x="1768" y="1065"/>
                      <a:pt x="5778" y="213"/>
                    </a:cubicBezTo>
                    <a:cubicBezTo>
                      <a:pt x="9788" y="-638"/>
                      <a:pt x="13741" y="1925"/>
                      <a:pt x="14588" y="5939"/>
                    </a:cubicBezTo>
                    <a:cubicBezTo>
                      <a:pt x="15436" y="9934"/>
                      <a:pt x="12902" y="13864"/>
                      <a:pt x="8911" y="14738"/>
                    </a:cubicBezTo>
                    <a:cubicBezTo>
                      <a:pt x="4901" y="15616"/>
                      <a:pt x="939" y="13080"/>
                      <a:pt x="63" y="9072"/>
                    </a:cubicBezTo>
                    <a:cubicBezTo>
                      <a:pt x="63" y="9055"/>
                      <a:pt x="53" y="9039"/>
                      <a:pt x="53" y="90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9" name="MG-任意多边形 348" hidden="1"/>
              <p:cNvSpPr/>
              <p:nvPr>
                <p:custDataLst>
                  <p:tags r:id="rId338"/>
                </p:custDataLst>
              </p:nvPr>
            </p:nvSpPr>
            <p:spPr>
              <a:xfrm>
                <a:off x="10390190" y="1294723"/>
                <a:ext cx="15051" cy="15071"/>
              </a:xfrm>
              <a:custGeom>
                <a:avLst/>
                <a:gdLst>
                  <a:gd name="connsiteX0" fmla="*/ 73 w 15051"/>
                  <a:gd name="connsiteY0" fmla="*/ 9212 h 15071"/>
                  <a:gd name="connsiteX1" fmla="*/ 5779 w 15051"/>
                  <a:gd name="connsiteY1" fmla="*/ 232 h 15071"/>
                  <a:gd name="connsiteX2" fmla="*/ 14761 w 15051"/>
                  <a:gd name="connsiteY2" fmla="*/ 5940 h 15071"/>
                  <a:gd name="connsiteX3" fmla="*/ 9055 w 15051"/>
                  <a:gd name="connsiteY3" fmla="*/ 14921 h 15071"/>
                  <a:gd name="connsiteX4" fmla="*/ 9027 w 15051"/>
                  <a:gd name="connsiteY4" fmla="*/ 14927 h 15071"/>
                  <a:gd name="connsiteX5" fmla="*/ 112 w 15051"/>
                  <a:gd name="connsiteY5" fmla="*/ 9372 h 15071"/>
                  <a:gd name="connsiteX6" fmla="*/ 73 w 15051"/>
                  <a:gd name="connsiteY6" fmla="*/ 9212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51" h="15071">
                    <a:moveTo>
                      <a:pt x="73" y="9212"/>
                    </a:moveTo>
                    <a:cubicBezTo>
                      <a:pt x="-831" y="5155"/>
                      <a:pt x="1721" y="1135"/>
                      <a:pt x="5779" y="232"/>
                    </a:cubicBezTo>
                    <a:cubicBezTo>
                      <a:pt x="9836" y="-672"/>
                      <a:pt x="13856" y="1884"/>
                      <a:pt x="14761" y="5940"/>
                    </a:cubicBezTo>
                    <a:cubicBezTo>
                      <a:pt x="15666" y="9997"/>
                      <a:pt x="13113" y="14017"/>
                      <a:pt x="9055" y="14921"/>
                    </a:cubicBezTo>
                    <a:cubicBezTo>
                      <a:pt x="9046" y="14923"/>
                      <a:pt x="9037" y="14925"/>
                      <a:pt x="9027" y="14927"/>
                    </a:cubicBezTo>
                    <a:cubicBezTo>
                      <a:pt x="5026" y="15856"/>
                      <a:pt x="1036" y="13369"/>
                      <a:pt x="112" y="9372"/>
                    </a:cubicBezTo>
                    <a:cubicBezTo>
                      <a:pt x="93" y="9319"/>
                      <a:pt x="83" y="9265"/>
                      <a:pt x="73" y="9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0" name="MG-任意多边形 349" hidden="1"/>
              <p:cNvSpPr/>
              <p:nvPr>
                <p:custDataLst>
                  <p:tags r:id="rId339"/>
                </p:custDataLst>
              </p:nvPr>
            </p:nvSpPr>
            <p:spPr>
              <a:xfrm>
                <a:off x="10541657" y="1325868"/>
                <a:ext cx="14860" cy="14843"/>
              </a:xfrm>
              <a:custGeom>
                <a:avLst/>
                <a:gdLst>
                  <a:gd name="connsiteX0" fmla="*/ 53 w 14860"/>
                  <a:gd name="connsiteY0" fmla="*/ 9023 h 14843"/>
                  <a:gd name="connsiteX1" fmla="*/ 5778 w 14860"/>
                  <a:gd name="connsiteY1" fmla="*/ 213 h 14843"/>
                  <a:gd name="connsiteX2" fmla="*/ 14588 w 14860"/>
                  <a:gd name="connsiteY2" fmla="*/ 5939 h 14843"/>
                  <a:gd name="connsiteX3" fmla="*/ 8911 w 14860"/>
                  <a:gd name="connsiteY3" fmla="*/ 14738 h 14843"/>
                  <a:gd name="connsiteX4" fmla="*/ 53 w 14860"/>
                  <a:gd name="connsiteY4" fmla="*/ 9023 h 1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0" h="14843">
                    <a:moveTo>
                      <a:pt x="53" y="9023"/>
                    </a:moveTo>
                    <a:cubicBezTo>
                      <a:pt x="-794" y="5009"/>
                      <a:pt x="1768" y="1065"/>
                      <a:pt x="5778" y="213"/>
                    </a:cubicBezTo>
                    <a:cubicBezTo>
                      <a:pt x="9788" y="-638"/>
                      <a:pt x="13741" y="1925"/>
                      <a:pt x="14588" y="5939"/>
                    </a:cubicBezTo>
                    <a:cubicBezTo>
                      <a:pt x="15436" y="9934"/>
                      <a:pt x="12902" y="13864"/>
                      <a:pt x="8911" y="14738"/>
                    </a:cubicBezTo>
                    <a:cubicBezTo>
                      <a:pt x="4892" y="15565"/>
                      <a:pt x="958" y="13023"/>
                      <a:pt x="53" y="90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1" name="MG-任意多边形 350" hidden="1"/>
              <p:cNvSpPr/>
              <p:nvPr>
                <p:custDataLst>
                  <p:tags r:id="rId340"/>
                </p:custDataLst>
              </p:nvPr>
            </p:nvSpPr>
            <p:spPr>
              <a:xfrm>
                <a:off x="10590795" y="1355246"/>
                <a:ext cx="14915" cy="14898"/>
              </a:xfrm>
              <a:custGeom>
                <a:avLst/>
                <a:gdLst>
                  <a:gd name="connsiteX0" fmla="*/ 64 w 14915"/>
                  <a:gd name="connsiteY0" fmla="*/ 9077 h 14898"/>
                  <a:gd name="connsiteX1" fmla="*/ 5732 w 14915"/>
                  <a:gd name="connsiteY1" fmla="*/ 230 h 14898"/>
                  <a:gd name="connsiteX2" fmla="*/ 5780 w 14915"/>
                  <a:gd name="connsiteY2" fmla="*/ 219 h 14898"/>
                  <a:gd name="connsiteX3" fmla="*/ 14638 w 14915"/>
                  <a:gd name="connsiteY3" fmla="*/ 5934 h 14898"/>
                  <a:gd name="connsiteX4" fmla="*/ 8923 w 14915"/>
                  <a:gd name="connsiteY4" fmla="*/ 14792 h 14898"/>
                  <a:gd name="connsiteX5" fmla="*/ 64 w 14915"/>
                  <a:gd name="connsiteY5" fmla="*/ 9077 h 1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15" h="14898">
                    <a:moveTo>
                      <a:pt x="64" y="9077"/>
                    </a:moveTo>
                    <a:cubicBezTo>
                      <a:pt x="-812" y="5069"/>
                      <a:pt x="1722" y="1108"/>
                      <a:pt x="5732" y="230"/>
                    </a:cubicBezTo>
                    <a:cubicBezTo>
                      <a:pt x="5751" y="226"/>
                      <a:pt x="5760" y="223"/>
                      <a:pt x="5780" y="219"/>
                    </a:cubicBezTo>
                    <a:cubicBezTo>
                      <a:pt x="9799" y="-649"/>
                      <a:pt x="13771" y="1910"/>
                      <a:pt x="14638" y="5934"/>
                    </a:cubicBezTo>
                    <a:cubicBezTo>
                      <a:pt x="15504" y="9958"/>
                      <a:pt x="12942" y="13925"/>
                      <a:pt x="8923" y="14792"/>
                    </a:cubicBezTo>
                    <a:cubicBezTo>
                      <a:pt x="4903" y="15619"/>
                      <a:pt x="969" y="13078"/>
                      <a:pt x="64" y="90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2" name="MG-任意多边形 351" hidden="1"/>
              <p:cNvSpPr/>
              <p:nvPr>
                <p:custDataLst>
                  <p:tags r:id="rId341"/>
                </p:custDataLst>
              </p:nvPr>
            </p:nvSpPr>
            <p:spPr>
              <a:xfrm>
                <a:off x="10611783" y="1581567"/>
                <a:ext cx="14191" cy="14693"/>
              </a:xfrm>
              <a:custGeom>
                <a:avLst/>
                <a:gdLst>
                  <a:gd name="connsiteX0" fmla="*/ 31 w 14191"/>
                  <a:gd name="connsiteY0" fmla="*/ 8499 h 14693"/>
                  <a:gd name="connsiteX1" fmla="*/ 5460 w 14191"/>
                  <a:gd name="connsiteY1" fmla="*/ 213 h 14693"/>
                  <a:gd name="connsiteX2" fmla="*/ 13738 w 14191"/>
                  <a:gd name="connsiteY2" fmla="*/ 5517 h 14693"/>
                  <a:gd name="connsiteX3" fmla="*/ 13747 w 14191"/>
                  <a:gd name="connsiteY3" fmla="*/ 5547 h 14693"/>
                  <a:gd name="connsiteX4" fmla="*/ 9175 w 14191"/>
                  <a:gd name="connsiteY4" fmla="*/ 14407 h 14693"/>
                  <a:gd name="connsiteX5" fmla="*/ 317 w 14191"/>
                  <a:gd name="connsiteY5" fmla="*/ 9840 h 14693"/>
                  <a:gd name="connsiteX6" fmla="*/ 31 w 14191"/>
                  <a:gd name="connsiteY6" fmla="*/ 8499 h 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91" h="14693">
                    <a:moveTo>
                      <a:pt x="31" y="8499"/>
                    </a:moveTo>
                    <a:cubicBezTo>
                      <a:pt x="-731" y="4717"/>
                      <a:pt x="1689" y="1023"/>
                      <a:pt x="5460" y="213"/>
                    </a:cubicBezTo>
                    <a:cubicBezTo>
                      <a:pt x="9213" y="-609"/>
                      <a:pt x="12919" y="1765"/>
                      <a:pt x="13738" y="5517"/>
                    </a:cubicBezTo>
                    <a:cubicBezTo>
                      <a:pt x="13747" y="5527"/>
                      <a:pt x="13747" y="5537"/>
                      <a:pt x="13747" y="5547"/>
                    </a:cubicBezTo>
                    <a:cubicBezTo>
                      <a:pt x="14928" y="9255"/>
                      <a:pt x="12890" y="13221"/>
                      <a:pt x="9175" y="14407"/>
                    </a:cubicBezTo>
                    <a:cubicBezTo>
                      <a:pt x="5470" y="15592"/>
                      <a:pt x="1508" y="13547"/>
                      <a:pt x="317" y="9840"/>
                    </a:cubicBezTo>
                    <a:cubicBezTo>
                      <a:pt x="184" y="9403"/>
                      <a:pt x="88" y="8955"/>
                      <a:pt x="31" y="84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3" name="MG-任意多边形 352" hidden="1"/>
              <p:cNvSpPr/>
              <p:nvPr>
                <p:custDataLst>
                  <p:tags r:id="rId342"/>
                </p:custDataLst>
              </p:nvPr>
            </p:nvSpPr>
            <p:spPr>
              <a:xfrm>
                <a:off x="10735565" y="1665410"/>
                <a:ext cx="13720" cy="13737"/>
              </a:xfrm>
              <a:custGeom>
                <a:avLst/>
                <a:gdLst>
                  <a:gd name="connsiteX0" fmla="*/ 75 w 13720"/>
                  <a:gd name="connsiteY0" fmla="*/ 8476 h 13737"/>
                  <a:gd name="connsiteX1" fmla="*/ 5190 w 13720"/>
                  <a:gd name="connsiteY1" fmla="*/ 233 h 13737"/>
                  <a:gd name="connsiteX2" fmla="*/ 13429 w 13720"/>
                  <a:gd name="connsiteY2" fmla="*/ 5344 h 13737"/>
                  <a:gd name="connsiteX3" fmla="*/ 8314 w 13720"/>
                  <a:gd name="connsiteY3" fmla="*/ 13587 h 13737"/>
                  <a:gd name="connsiteX4" fmla="*/ 8171 w 13720"/>
                  <a:gd name="connsiteY4" fmla="*/ 13619 h 13737"/>
                  <a:gd name="connsiteX5" fmla="*/ 84 w 13720"/>
                  <a:gd name="connsiteY5" fmla="*/ 8515 h 13737"/>
                  <a:gd name="connsiteX6" fmla="*/ 75 w 13720"/>
                  <a:gd name="connsiteY6" fmla="*/ 8476 h 1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20" h="13737">
                    <a:moveTo>
                      <a:pt x="75" y="8476"/>
                    </a:moveTo>
                    <a:cubicBezTo>
                      <a:pt x="-792" y="4789"/>
                      <a:pt x="1494" y="1098"/>
                      <a:pt x="5190" y="233"/>
                    </a:cubicBezTo>
                    <a:cubicBezTo>
                      <a:pt x="8876" y="-632"/>
                      <a:pt x="12562" y="1656"/>
                      <a:pt x="13429" y="5344"/>
                    </a:cubicBezTo>
                    <a:cubicBezTo>
                      <a:pt x="14295" y="9031"/>
                      <a:pt x="12009" y="12722"/>
                      <a:pt x="8314" y="13587"/>
                    </a:cubicBezTo>
                    <a:cubicBezTo>
                      <a:pt x="8266" y="13598"/>
                      <a:pt x="8218" y="13609"/>
                      <a:pt x="8171" y="13619"/>
                    </a:cubicBezTo>
                    <a:cubicBezTo>
                      <a:pt x="4532" y="14443"/>
                      <a:pt x="903" y="12157"/>
                      <a:pt x="84" y="8515"/>
                    </a:cubicBezTo>
                    <a:cubicBezTo>
                      <a:pt x="84" y="8501"/>
                      <a:pt x="75" y="8489"/>
                      <a:pt x="75" y="84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4" name="MG-任意多边形 353" hidden="1"/>
              <p:cNvSpPr/>
              <p:nvPr>
                <p:custDataLst>
                  <p:tags r:id="rId343"/>
                </p:custDataLst>
              </p:nvPr>
            </p:nvSpPr>
            <p:spPr>
              <a:xfrm>
                <a:off x="10802846" y="1727599"/>
                <a:ext cx="13458" cy="13458"/>
              </a:xfrm>
              <a:custGeom>
                <a:avLst/>
                <a:gdLst>
                  <a:gd name="connsiteX0" fmla="*/ 40 w 13458"/>
                  <a:gd name="connsiteY0" fmla="*/ 8199 h 13458"/>
                  <a:gd name="connsiteX1" fmla="*/ 5184 w 13458"/>
                  <a:gd name="connsiteY1" fmla="*/ 198 h 13458"/>
                  <a:gd name="connsiteX2" fmla="*/ 13185 w 13458"/>
                  <a:gd name="connsiteY2" fmla="*/ 5342 h 13458"/>
                  <a:gd name="connsiteX3" fmla="*/ 8156 w 13458"/>
                  <a:gd name="connsiteY3" fmla="*/ 13318 h 13458"/>
                  <a:gd name="connsiteX4" fmla="*/ 8041 w 13458"/>
                  <a:gd name="connsiteY4" fmla="*/ 13343 h 13458"/>
                  <a:gd name="connsiteX5" fmla="*/ 69 w 13458"/>
                  <a:gd name="connsiteY5" fmla="*/ 8313 h 13458"/>
                  <a:gd name="connsiteX6" fmla="*/ 40 w 13458"/>
                  <a:gd name="connsiteY6" fmla="*/ 8199 h 1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58" h="13458">
                    <a:moveTo>
                      <a:pt x="40" y="8199"/>
                    </a:moveTo>
                    <a:cubicBezTo>
                      <a:pt x="-731" y="4573"/>
                      <a:pt x="1564" y="1005"/>
                      <a:pt x="5184" y="198"/>
                    </a:cubicBezTo>
                    <a:cubicBezTo>
                      <a:pt x="8813" y="-570"/>
                      <a:pt x="12375" y="1724"/>
                      <a:pt x="13185" y="5342"/>
                    </a:cubicBezTo>
                    <a:cubicBezTo>
                      <a:pt x="13994" y="8932"/>
                      <a:pt x="11747" y="12504"/>
                      <a:pt x="8156" y="13318"/>
                    </a:cubicBezTo>
                    <a:cubicBezTo>
                      <a:pt x="8118" y="13326"/>
                      <a:pt x="8079" y="13335"/>
                      <a:pt x="8041" y="13343"/>
                    </a:cubicBezTo>
                    <a:cubicBezTo>
                      <a:pt x="4451" y="14156"/>
                      <a:pt x="879" y="11904"/>
                      <a:pt x="69" y="8313"/>
                    </a:cubicBezTo>
                    <a:cubicBezTo>
                      <a:pt x="60" y="8275"/>
                      <a:pt x="50" y="8237"/>
                      <a:pt x="40" y="8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" name="MG-Text5"/>
          <p:cNvSpPr txBox="1"/>
          <p:nvPr>
            <p:custDataLst>
              <p:tags r:id="rId11"/>
            </p:custDataLst>
          </p:nvPr>
        </p:nvSpPr>
        <p:spPr>
          <a:xfrm>
            <a:off x="1602338" y="1776233"/>
            <a:ext cx="10459905" cy="231588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indent="0" fontAlgn="ctr"/>
            <a:r>
              <a:rPr lang="zh-CN" altLang="en-US" sz="9400" b="1" dirty="0">
                <a:solidFill>
                  <a:schemeClr val="tx2"/>
                </a:solidFill>
                <a:latin typeface="字体"/>
                <a:ea typeface="微软雅黑" panose="020B0503020204020204" pitchFamily="34" charset="-122"/>
                <a:cs typeface="思源黑体 CN Heavy" panose="020B0A00000000000000" charset="-122"/>
                <a:sym typeface="字体"/>
              </a:rPr>
              <a:t>智能简历解析系统</a:t>
            </a:r>
            <a:endParaRPr lang="en-US" altLang="zh-CN" sz="9400" b="1" dirty="0">
              <a:solidFill>
                <a:schemeClr val="tx2"/>
              </a:solidFill>
              <a:latin typeface="字体"/>
              <a:ea typeface="微软雅黑" panose="020B0503020204020204" pitchFamily="34" charset="-122"/>
              <a:cs typeface="思源黑体 CN Heavy" panose="020B0A00000000000000" charset="-122"/>
              <a:sym typeface="字体"/>
            </a:endParaRPr>
          </a:p>
          <a:p>
            <a:pPr indent="0" fontAlgn="ctr"/>
            <a:endParaRPr lang="en-US" altLang="zh-CN" sz="4300" b="1" dirty="0">
              <a:solidFill>
                <a:schemeClr val="tx2"/>
              </a:solidFill>
              <a:latin typeface="字体"/>
              <a:ea typeface="微软雅黑" panose="020B0503020204020204" pitchFamily="34" charset="-122"/>
              <a:cs typeface="思源黑体 CN Heavy" panose="020B0A00000000000000" charset="-122"/>
              <a:sym typeface="字体"/>
            </a:endParaRPr>
          </a:p>
          <a:p>
            <a:pPr indent="0" fontAlgn="ctr"/>
            <a:r>
              <a:rPr lang="zh-CN" altLang="en-US" sz="3100" b="1" dirty="0">
                <a:solidFill>
                  <a:schemeClr val="tx2"/>
                </a:solidFill>
                <a:latin typeface="字体"/>
                <a:ea typeface="微软雅黑" panose="020B0503020204020204" pitchFamily="34" charset="-122"/>
                <a:cs typeface="思源黑体 CN Heavy" panose="020B0A00000000000000" charset="-122"/>
                <a:sym typeface="字体"/>
              </a:rPr>
              <a:t>  解析快准，统计可视，招聘流程优化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802E7E-96BB-6065-9A2A-943E96E02C6C}"/>
              </a:ext>
            </a:extLst>
          </p:cNvPr>
          <p:cNvSpPr txBox="1"/>
          <p:nvPr/>
        </p:nvSpPr>
        <p:spPr>
          <a:xfrm>
            <a:off x="3990702" y="5087652"/>
            <a:ext cx="52116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队名：摆烂大队</a:t>
            </a:r>
            <a:endParaRPr lang="en-US" altLang="zh-CN" sz="2800" dirty="0"/>
          </a:p>
          <a:p>
            <a:r>
              <a:rPr lang="zh-CN" altLang="en-US" sz="2800" dirty="0"/>
              <a:t>队长：郭晓强</a:t>
            </a:r>
            <a:endParaRPr lang="en-US" altLang="zh-CN" sz="2800" dirty="0"/>
          </a:p>
          <a:p>
            <a:r>
              <a:rPr lang="zh-CN" altLang="en-US" sz="2800" dirty="0"/>
              <a:t>成员：杜道军，陈锦东，何坤屹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11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12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!!平滑1"/>
          <p:cNvSpPr/>
          <p:nvPr>
            <p:custDataLst>
              <p:tags r:id="rId2"/>
            </p:custDataLst>
          </p:nvPr>
        </p:nvSpPr>
        <p:spPr>
          <a:xfrm rot="7260000" flipH="1">
            <a:off x="9021756" y="-3253276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MG-laptop 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9" y="297530"/>
            <a:ext cx="5486400" cy="5486400"/>
          </a:xfrm>
          <a:prstGeom prst="rect">
            <a:avLst/>
          </a:prstGeom>
          <a:ln w="25400">
            <a:solidFill>
              <a:srgbClr val="FFFFFF"/>
            </a:solidFill>
          </a:ln>
          <a:effectLst>
            <a:outerShdw blurRad="254000" rotWithShape="0">
              <a:scrgbClr r="0" g="0" b="0">
                <a:alpha val="20000"/>
              </a:scrgbClr>
            </a:outerShdw>
          </a:effectLst>
        </p:spPr>
      </p:pic>
      <p:sp>
        <p:nvSpPr>
          <p:cNvPr id="5" name="MG-Text1"/>
          <p:cNvSpPr txBox="1"/>
          <p:nvPr>
            <p:custDataLst>
              <p:tags r:id="rId4"/>
            </p:custDataLst>
          </p:nvPr>
        </p:nvSpPr>
        <p:spPr>
          <a:xfrm>
            <a:off x="5713071" y="453902"/>
            <a:ext cx="6474106" cy="71691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字体"/>
                <a:ea typeface="思源黑体 CN" panose="020B0500000000000000" pitchFamily="34" charset="-122"/>
                <a:sym typeface="字体"/>
              </a:rPr>
              <a:t>利用人工智能技术提升简历分析的准确性和效率</a:t>
            </a:r>
            <a:endParaRPr lang="en-GB" sz="3600" b="1" dirty="0">
              <a:solidFill>
                <a:schemeClr val="accent1"/>
              </a:solidFill>
              <a:latin typeface="字体"/>
              <a:ea typeface="思源黑体 CN" panose="020B0500000000000000" pitchFamily="34" charset="-122"/>
              <a:sym typeface="字体"/>
            </a:endParaRPr>
          </a:p>
        </p:txBody>
      </p:sp>
      <p:sp>
        <p:nvSpPr>
          <p:cNvPr id="6" name="MG-Text2"/>
          <p:cNvSpPr txBox="1"/>
          <p:nvPr>
            <p:custDataLst>
              <p:tags r:id="rId5"/>
            </p:custDataLst>
          </p:nvPr>
        </p:nvSpPr>
        <p:spPr>
          <a:xfrm>
            <a:off x="5858901" y="1656954"/>
            <a:ext cx="6140370" cy="404296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fontAlgn="ctr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字体"/>
                <a:ea typeface="思源黑体 CN" panose="020B0500000000000000" pitchFamily="34" charset="-122"/>
                <a:sym typeface="字体"/>
              </a:rPr>
              <a:t>基于自然语言处理技术的简历分析</a:t>
            </a:r>
          </a:p>
          <a:p>
            <a:pPr fontAlgn="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b="1" kern="0" dirty="0">
                <a:latin typeface="字体"/>
                <a:ea typeface="思源黑体 CN" panose="020B0500000000000000" pitchFamily="34" charset="-122"/>
                <a:sym typeface="字体"/>
              </a:rPr>
              <a:t>    </a:t>
            </a:r>
            <a:r>
              <a:rPr lang="zh-CN" altLang="en-US" sz="1900" kern="0" dirty="0">
                <a:latin typeface="字体"/>
                <a:ea typeface="思源黑体 CN" panose="020B0500000000000000" pitchFamily="34" charset="-122"/>
                <a:sym typeface="字体"/>
              </a:rPr>
              <a:t>利用</a:t>
            </a:r>
            <a:r>
              <a:rPr lang="en-US" altLang="zh-CN" sz="1900" kern="0" dirty="0" err="1">
                <a:latin typeface="字体"/>
                <a:ea typeface="思源黑体 CN" panose="020B0500000000000000" pitchFamily="34" charset="-122"/>
                <a:sym typeface="字体"/>
              </a:rPr>
              <a:t>PaddleNLP</a:t>
            </a:r>
            <a:r>
              <a:rPr lang="zh-CN" altLang="en-US" sz="1900" kern="0" dirty="0">
                <a:latin typeface="字体"/>
                <a:ea typeface="思源黑体 CN" panose="020B0500000000000000" pitchFamily="34" charset="-122"/>
                <a:sym typeface="字体"/>
              </a:rPr>
              <a:t>，结合飞桨的模型和自己的微调模型，通过自然语言处理算法对简历进行解析。系统可以自动识别关键词、工作经历等重要信息，并将其归纳和统计，大大减轻人力资源部门的工作负担。</a:t>
            </a:r>
            <a:endParaRPr lang="en-US" altLang="zh-CN" sz="1900" kern="0" dirty="0">
              <a:latin typeface="字体"/>
              <a:ea typeface="思源黑体 CN" panose="020B0500000000000000" pitchFamily="34" charset="-122"/>
              <a:sym typeface="字体"/>
            </a:endParaRPr>
          </a:p>
          <a:p>
            <a:pPr fontAlgn="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dirty="0">
                <a:latin typeface="字体"/>
                <a:ea typeface="思源黑体 CN" panose="020B0500000000000000" pitchFamily="34" charset="-122"/>
                <a:sym typeface="字体"/>
              </a:rPr>
              <a:t>
</a:t>
            </a:r>
            <a:endParaRPr lang="en-GB" b="1" kern="0" dirty="0">
              <a:latin typeface="字体"/>
              <a:ea typeface="思源黑体 CN" panose="020B0500000000000000" pitchFamily="34" charset="-122"/>
              <a:sym typeface="字体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2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2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!!平滑1"/>
          <p:cNvSpPr/>
          <p:nvPr>
            <p:custDataLst>
              <p:tags r:id="rId2"/>
            </p:custDataLst>
          </p:nvPr>
        </p:nvSpPr>
        <p:spPr>
          <a:xfrm rot="14340000">
            <a:off x="-2850515" y="-2977514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MG-Shape1"/>
          <p:cNvSpPr/>
          <p:nvPr>
            <p:custDataLst>
              <p:tags r:id="rId3"/>
            </p:custDataLst>
          </p:nvPr>
        </p:nvSpPr>
        <p:spPr>
          <a:xfrm>
            <a:off x="7598780" y="0"/>
            <a:ext cx="4593220" cy="6858000"/>
          </a:xfrm>
          <a:prstGeom prst="rect">
            <a:avLst/>
          </a:prstGeom>
          <a:blipFill dpi="0" rotWithShape="0">
            <a:blip r:embed="rId8"/>
            <a:srcRect/>
            <a:stretch>
              <a:fillRect l="-13172" r="-131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MG-Text1"/>
          <p:cNvSpPr txBox="1"/>
          <p:nvPr>
            <p:custDataLst>
              <p:tags r:id="rId4"/>
            </p:custDataLst>
          </p:nvPr>
        </p:nvSpPr>
        <p:spPr>
          <a:xfrm>
            <a:off x="88190" y="312517"/>
            <a:ext cx="7417317" cy="809142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Autofit/>
          </a:bodyPr>
          <a:lstStyle/>
          <a:p>
            <a:pPr algn="l" fontAlgn="auto">
              <a:lnSpc>
                <a:spcPct val="110000"/>
              </a:lnSpc>
              <a:buClrTx/>
              <a:buSzTx/>
              <a:buFontTx/>
            </a:pPr>
            <a:r>
              <a:rPr lang="zh-CN" altLang="en-US" sz="3600" b="1" dirty="0">
                <a:solidFill>
                  <a:schemeClr val="accent1"/>
                </a:solidFill>
                <a:latin typeface="字体"/>
                <a:ea typeface="思源黑体 CN" panose="020B0500000000000000" pitchFamily="34" charset="-122"/>
                <a:sym typeface="字体"/>
              </a:rPr>
              <a:t>人才画像构建和人岗匹配创新结合</a:t>
            </a:r>
            <a:endParaRPr lang="en-US" sz="3600" b="1" dirty="0">
              <a:solidFill>
                <a:schemeClr val="accent1"/>
              </a:solidFill>
              <a:latin typeface="字体"/>
              <a:ea typeface="思源黑体 CN" panose="020B0500000000000000" pitchFamily="34" charset="-122"/>
              <a:sym typeface="字体"/>
            </a:endParaRPr>
          </a:p>
        </p:txBody>
      </p:sp>
      <p:sp>
        <p:nvSpPr>
          <p:cNvPr id="12" name="MG-Text2"/>
          <p:cNvSpPr txBox="1"/>
          <p:nvPr>
            <p:custDataLst>
              <p:tags r:id="rId5"/>
            </p:custDataLst>
          </p:nvPr>
        </p:nvSpPr>
        <p:spPr>
          <a:xfrm>
            <a:off x="295154" y="1434176"/>
            <a:ext cx="6198243" cy="4155597"/>
          </a:xfrm>
          <a:prstGeom prst="rect">
            <a:avLst/>
          </a:prstGeom>
          <a:noFill/>
        </p:spPr>
        <p:txBody>
          <a:bodyPr wrap="square" lIns="71755" tIns="36195" rIns="71755" bIns="36195" rtlCol="0">
            <a:normAutofit fontScale="92500" lnSpcReduction="20000"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</a:pPr>
            <a:r>
              <a:rPr lang="zh-CN" altLang="en-US" sz="3200" b="1" dirty="0">
                <a:latin typeface="字体"/>
                <a:ea typeface="思源黑体 CN" panose="020B0500000000000000" pitchFamily="34" charset="-122"/>
                <a:sym typeface="字体"/>
              </a:rPr>
              <a:t>基于人才画像的数据分析</a:t>
            </a:r>
            <a:r>
              <a:rPr lang="zh-CN" altLang="en-US" sz="2000" dirty="0">
                <a:latin typeface="字体"/>
                <a:ea typeface="思源黑体 CN" panose="020B0500000000000000" pitchFamily="34" charset="-122"/>
                <a:sym typeface="字体"/>
              </a:rPr>
              <a:t>
</a:t>
            </a:r>
            <a:r>
              <a:rPr lang="zh-CN" altLang="en-US" sz="3000" b="1" dirty="0">
                <a:latin typeface="字体"/>
                <a:ea typeface="思源黑体 CN" panose="020B0500000000000000" pitchFamily="34" charset="-122"/>
                <a:sym typeface="字体"/>
              </a:rPr>
              <a:t>综合利用人岗匹配算法</a:t>
            </a:r>
            <a:r>
              <a:rPr lang="zh-CN" altLang="en-US" sz="2000" dirty="0">
                <a:latin typeface="字体"/>
                <a:ea typeface="思源黑体 CN" panose="020B0500000000000000" pitchFamily="34" charset="-122"/>
                <a:sym typeface="字体"/>
              </a:rPr>
              <a:t>
</a:t>
            </a:r>
            <a:r>
              <a:rPr lang="zh-CN" altLang="en-US" sz="3200" b="1" dirty="0">
                <a:latin typeface="字体"/>
                <a:ea typeface="思源黑体 CN" panose="020B0500000000000000" pitchFamily="34" charset="-122"/>
                <a:sym typeface="字体"/>
              </a:rPr>
              <a:t>提高招聘效率和准确性</a:t>
            </a:r>
            <a:r>
              <a:rPr lang="zh-CN" altLang="en-US" sz="2000" dirty="0">
                <a:latin typeface="字体"/>
                <a:ea typeface="思源黑体 CN" panose="020B0500000000000000" pitchFamily="34" charset="-122"/>
                <a:sym typeface="字体"/>
              </a:rPr>
              <a:t>
</a:t>
            </a:r>
            <a:r>
              <a:rPr lang="zh-CN" altLang="en-US" sz="3200" b="1" dirty="0">
                <a:latin typeface="字体"/>
                <a:ea typeface="思源黑体 CN" panose="020B0500000000000000" pitchFamily="34" charset="-122"/>
                <a:sym typeface="字体"/>
              </a:rPr>
              <a:t>优化招聘流程</a:t>
            </a:r>
            <a:endParaRPr lang="en-US" sz="3200" b="1" dirty="0">
              <a:latin typeface="字体"/>
              <a:ea typeface="思源黑体 CN" panose="020B0500000000000000" pitchFamily="34" charset="-122"/>
              <a:sym typeface="字体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5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18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19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Text1"/>
          <p:cNvSpPr txBox="1"/>
          <p:nvPr>
            <p:custDataLst>
              <p:tags r:id="rId2"/>
            </p:custDataLst>
          </p:nvPr>
        </p:nvSpPr>
        <p:spPr>
          <a:xfrm>
            <a:off x="3971290" y="2152650"/>
            <a:ext cx="4249420" cy="7143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600" dirty="0">
                <a:ln w="19050">
                  <a:solidFill>
                    <a:schemeClr val="accent1"/>
                  </a:solidFill>
                </a:ln>
                <a:noFill/>
                <a:latin typeface="字体"/>
                <a:ea typeface="微软雅黑" panose="020B0503020204020204" pitchFamily="34" charset="-122"/>
                <a:sym typeface="字体"/>
              </a:rPr>
              <a:t>PART 04</a:t>
            </a:r>
          </a:p>
        </p:txBody>
      </p:sp>
      <p:sp>
        <p:nvSpPr>
          <p:cNvPr id="4" name="MG-Text2"/>
          <p:cNvSpPr txBox="1"/>
          <p:nvPr>
            <p:custDataLst>
              <p:tags r:id="rId3"/>
            </p:custDataLst>
          </p:nvPr>
        </p:nvSpPr>
        <p:spPr>
          <a:xfrm>
            <a:off x="2011679" y="3383280"/>
            <a:ext cx="8168640" cy="79629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8000" b="1" dirty="0">
                <a:solidFill>
                  <a:schemeClr val="accent1"/>
                </a:solidFill>
                <a:latin typeface="字体"/>
                <a:ea typeface="微软雅黑" panose="020B0503020204020204" pitchFamily="34" charset="-122"/>
                <a:sym typeface="字体"/>
              </a:rPr>
              <a:t>技术框架</a:t>
            </a:r>
            <a:endParaRPr lang="en-US" altLang="en-US" sz="8000" b="1" dirty="0">
              <a:ln w="41275">
                <a:noFill/>
              </a:ln>
              <a:solidFill>
                <a:schemeClr val="accent1"/>
              </a:solidFill>
              <a:latin typeface="字体"/>
              <a:ea typeface="微软雅黑" panose="020B0503020204020204" pitchFamily="34" charset="-122"/>
              <a:sym typeface="字体"/>
            </a:endParaRPr>
          </a:p>
        </p:txBody>
      </p:sp>
      <p:cxnSp>
        <p:nvCxnSpPr>
          <p:cNvPr id="7" name="MG-直接连接符 6"/>
          <p:cNvCxnSpPr/>
          <p:nvPr>
            <p:custDataLst>
              <p:tags r:id="rId4"/>
            </p:custDataLst>
          </p:nvPr>
        </p:nvCxnSpPr>
        <p:spPr>
          <a:xfrm>
            <a:off x="3971219" y="3076575"/>
            <a:ext cx="424956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G-任意多边形: 形状 15"/>
          <p:cNvSpPr/>
          <p:nvPr userDrawn="1">
            <p:custDataLst>
              <p:tags r:id="rId5"/>
            </p:custDataLst>
          </p:nvPr>
        </p:nvSpPr>
        <p:spPr>
          <a:xfrm>
            <a:off x="10473266" y="0"/>
            <a:ext cx="1718734" cy="1718734"/>
          </a:xfrm>
          <a:custGeom>
            <a:avLst/>
            <a:gdLst>
              <a:gd name="connsiteX0" fmla="*/ 0 w 1718734"/>
              <a:gd name="connsiteY0" fmla="*/ 0 h 1718734"/>
              <a:gd name="connsiteX1" fmla="*/ 1718734 w 1718734"/>
              <a:gd name="connsiteY1" fmla="*/ 0 h 1718734"/>
              <a:gd name="connsiteX2" fmla="*/ 1718734 w 1718734"/>
              <a:gd name="connsiteY2" fmla="*/ 1718734 h 1718734"/>
              <a:gd name="connsiteX3" fmla="*/ 0 w 1718734"/>
              <a:gd name="connsiteY3" fmla="*/ 0 h 171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734" h="1718734">
                <a:moveTo>
                  <a:pt x="0" y="0"/>
                </a:moveTo>
                <a:lnTo>
                  <a:pt x="1718734" y="0"/>
                </a:lnTo>
                <a:lnTo>
                  <a:pt x="1718734" y="1718734"/>
                </a:lnTo>
                <a:cubicBezTo>
                  <a:pt x="769503" y="1718734"/>
                  <a:pt x="0" y="94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MG-任意多边形: 形状 16"/>
          <p:cNvSpPr/>
          <p:nvPr userDrawn="1">
            <p:custDataLst>
              <p:tags r:id="rId6"/>
            </p:custDataLst>
          </p:nvPr>
        </p:nvSpPr>
        <p:spPr>
          <a:xfrm>
            <a:off x="0" y="5233035"/>
            <a:ext cx="1755775" cy="1624965"/>
          </a:xfrm>
          <a:custGeom>
            <a:avLst/>
            <a:gdLst>
              <a:gd name="connsiteX0" fmla="*/ 0 w 3239626"/>
              <a:gd name="connsiteY0" fmla="*/ 0 h 2997939"/>
              <a:gd name="connsiteX1" fmla="*/ 3235687 w 3239626"/>
              <a:gd name="connsiteY1" fmla="*/ 2919932 h 2997939"/>
              <a:gd name="connsiteX2" fmla="*/ 3239626 w 3239626"/>
              <a:gd name="connsiteY2" fmla="*/ 2997939 h 2997939"/>
              <a:gd name="connsiteX3" fmla="*/ 1923617 w 3239626"/>
              <a:gd name="connsiteY3" fmla="*/ 2997939 h 2997939"/>
              <a:gd name="connsiteX4" fmla="*/ 1902727 w 3239626"/>
              <a:gd name="connsiteY4" fmla="*/ 2861061 h 2997939"/>
              <a:gd name="connsiteX5" fmla="*/ 0 w 3239626"/>
              <a:gd name="connsiteY5" fmla="*/ 1310294 h 29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9626" h="2997939">
                <a:moveTo>
                  <a:pt x="0" y="0"/>
                </a:moveTo>
                <a:cubicBezTo>
                  <a:pt x="1684027" y="0"/>
                  <a:pt x="3069128" y="1279850"/>
                  <a:pt x="3235687" y="2919932"/>
                </a:cubicBezTo>
                <a:lnTo>
                  <a:pt x="3239626" y="2997939"/>
                </a:lnTo>
                <a:lnTo>
                  <a:pt x="1923617" y="2997939"/>
                </a:lnTo>
                <a:lnTo>
                  <a:pt x="1902727" y="2861061"/>
                </a:lnTo>
                <a:cubicBezTo>
                  <a:pt x="1721625" y="1976040"/>
                  <a:pt x="938559" y="1310294"/>
                  <a:pt x="0" y="13102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MG-圆"/>
          <p:cNvSpPr/>
          <p:nvPr>
            <p:custDataLst>
              <p:tags r:id="rId7"/>
            </p:custDataLst>
          </p:nvPr>
        </p:nvSpPr>
        <p:spPr>
          <a:xfrm>
            <a:off x="10899124" y="5681794"/>
            <a:ext cx="1994272" cy="1994272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MG-!!平滑1"/>
          <p:cNvGrpSpPr/>
          <p:nvPr>
            <p:custDataLst>
              <p:tags r:id="rId8"/>
            </p:custDataLst>
          </p:nvPr>
        </p:nvGrpSpPr>
        <p:grpSpPr>
          <a:xfrm>
            <a:off x="299720" y="291465"/>
            <a:ext cx="1423670" cy="245110"/>
            <a:chOff x="3712" y="3924"/>
            <a:chExt cx="2242" cy="386"/>
          </a:xfrm>
        </p:grpSpPr>
        <p:sp>
          <p:nvSpPr>
            <p:cNvPr id="21" name="MG-任意多边形: 形状 2"/>
            <p:cNvSpPr/>
            <p:nvPr>
              <p:custDataLst>
                <p:tags r:id="rId11"/>
              </p:custDataLst>
            </p:nvPr>
          </p:nvSpPr>
          <p:spPr>
            <a:xfrm>
              <a:off x="4198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2" name="MG-任意多边形: 形状 3"/>
            <p:cNvSpPr/>
            <p:nvPr>
              <p:custDataLst>
                <p:tags r:id="rId12"/>
              </p:custDataLst>
            </p:nvPr>
          </p:nvSpPr>
          <p:spPr>
            <a:xfrm>
              <a:off x="3955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3" name="MG-任意多边形: 形状 4"/>
            <p:cNvSpPr/>
            <p:nvPr>
              <p:custDataLst>
                <p:tags r:id="rId13"/>
              </p:custDataLst>
            </p:nvPr>
          </p:nvSpPr>
          <p:spPr>
            <a:xfrm>
              <a:off x="3712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4" name="MG-任意多边形: 形状 6"/>
            <p:cNvSpPr/>
            <p:nvPr>
              <p:custDataLst>
                <p:tags r:id="rId14"/>
              </p:custDataLst>
            </p:nvPr>
          </p:nvSpPr>
          <p:spPr>
            <a:xfrm>
              <a:off x="4927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5" name="MG-任意多边形: 形状 7"/>
            <p:cNvSpPr/>
            <p:nvPr>
              <p:custDataLst>
                <p:tags r:id="rId15"/>
              </p:custDataLst>
            </p:nvPr>
          </p:nvSpPr>
          <p:spPr>
            <a:xfrm>
              <a:off x="4684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6" name="MG-任意多边形: 形状 8"/>
            <p:cNvSpPr/>
            <p:nvPr>
              <p:custDataLst>
                <p:tags r:id="rId16"/>
              </p:custDataLst>
            </p:nvPr>
          </p:nvSpPr>
          <p:spPr>
            <a:xfrm>
              <a:off x="4441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7" name="MG-任意多边形: 形状 10"/>
            <p:cNvSpPr/>
            <p:nvPr>
              <p:custDataLst>
                <p:tags r:id="rId17"/>
              </p:custDataLst>
            </p:nvPr>
          </p:nvSpPr>
          <p:spPr>
            <a:xfrm>
              <a:off x="5656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8" name="MG-任意多边形: 形状 11"/>
            <p:cNvSpPr/>
            <p:nvPr>
              <p:custDataLst>
                <p:tags r:id="rId18"/>
              </p:custDataLst>
            </p:nvPr>
          </p:nvSpPr>
          <p:spPr>
            <a:xfrm>
              <a:off x="5413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9" name="MG-任意多边形: 形状 12"/>
            <p:cNvSpPr/>
            <p:nvPr>
              <p:custDataLst>
                <p:tags r:id="rId19"/>
              </p:custDataLst>
            </p:nvPr>
          </p:nvSpPr>
          <p:spPr>
            <a:xfrm>
              <a:off x="5170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33" name="MG-底纹1"/>
          <p:cNvSpPr/>
          <p:nvPr>
            <p:custDataLst>
              <p:tags r:id="rId9"/>
            </p:custDataLst>
          </p:nvPr>
        </p:nvSpPr>
        <p:spPr>
          <a:xfrm rot="10800000" flipH="1">
            <a:off x="8073890" y="-5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MG-底纹2"/>
          <p:cNvSpPr/>
          <p:nvPr>
            <p:custDataLst>
              <p:tags r:id="rId10"/>
            </p:custDataLst>
          </p:nvPr>
        </p:nvSpPr>
        <p:spPr>
          <a:xfrm flipH="1">
            <a:off x="327793" y="5257858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entr" presetSubtype="0" fill="hold" nodeType="withEffect">
                                  <p:stCondLst>
                                    <p:cond delay="94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174277 0 L 0 0 E" pathEditMode="relative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7" grpId="0" animBg="1"/>
      <p:bldP spid="18" grpId="0" animBg="1"/>
      <p:bldP spid="34" grpId="0" animBg="1"/>
      <p:bldP spid="33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G-Text1"/>
          <p:cNvSpPr txBox="1"/>
          <p:nvPr>
            <p:custDataLst>
              <p:tags r:id="rId2"/>
            </p:custDataLst>
          </p:nvPr>
        </p:nvSpPr>
        <p:spPr>
          <a:xfrm>
            <a:off x="187040" y="205417"/>
            <a:ext cx="4302410" cy="1840719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pPr>
              <a:lnSpc>
                <a:spcPct val="150000"/>
              </a:lnSpc>
              <a:spcBef>
                <a:spcPts val="450"/>
              </a:spcBef>
              <a:spcAft>
                <a:spcPts val="750"/>
              </a:spcAft>
            </a:pPr>
            <a:r>
              <a:rPr lang="zh-CN" altLang="en-US" sz="9800" b="1" dirty="0">
                <a:solidFill>
                  <a:schemeClr val="accent1"/>
                </a:solidFill>
                <a:latin typeface="字体"/>
                <a:ea typeface="思源黑体 CN" panose="020B0500000000000000" pitchFamily="34" charset="-122"/>
                <a:sym typeface="字体"/>
              </a:rPr>
              <a:t>技术和工具</a:t>
            </a:r>
            <a:r>
              <a:rPr lang="zh-CN" altLang="en-US" sz="1200" dirty="0">
                <a:latin typeface="字体"/>
                <a:ea typeface="思源黑体 CN" panose="020B0500000000000000" pitchFamily="34" charset="-122"/>
                <a:sym typeface="字体"/>
              </a:rPr>
              <a:t>
</a:t>
            </a:r>
            <a:endParaRPr lang="en-GB" sz="1000" b="1" dirty="0">
              <a:latin typeface="字体"/>
              <a:ea typeface="思源黑体 CN" panose="020B0500000000000000" pitchFamily="34" charset="-122"/>
              <a:sym typeface="字体"/>
            </a:endParaRPr>
          </a:p>
        </p:txBody>
      </p:sp>
      <p:pic>
        <p:nvPicPr>
          <p:cNvPr id="1026" name="MG-图片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289" y="3737020"/>
            <a:ext cx="1496662" cy="149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MG-图片 4" descr="所有图像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01" y="511953"/>
            <a:ext cx="1524000" cy="18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MG-图片 6" descr="所有图像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08" y="3691631"/>
            <a:ext cx="15906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G-Text2"/>
          <p:cNvSpPr/>
          <p:nvPr>
            <p:custDataLst>
              <p:tags r:id="rId6"/>
            </p:custDataLst>
          </p:nvPr>
        </p:nvSpPr>
        <p:spPr>
          <a:xfrm>
            <a:off x="7554908" y="5407931"/>
            <a:ext cx="1741305" cy="5184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0000" bIns="90000" rtlCol="0" anchor="ctr" anchorCtr="0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sz="1600" b="1" dirty="0">
                <a:solidFill>
                  <a:srgbClr val="FFFFFF"/>
                </a:solidFill>
                <a:latin typeface="字体"/>
                <a:ea typeface="思源黑体 CN Regular" panose="020B0500000000000000" pitchFamily="34" charset="-122"/>
                <a:cs typeface="+mn-ea"/>
                <a:sym typeface="字体"/>
              </a:rPr>
              <a:t>客户端技术</a:t>
            </a:r>
          </a:p>
        </p:txBody>
      </p:sp>
      <p:sp>
        <p:nvSpPr>
          <p:cNvPr id="5" name="MG-Text2"/>
          <p:cNvSpPr/>
          <p:nvPr>
            <p:custDataLst>
              <p:tags r:id="rId7"/>
            </p:custDataLst>
          </p:nvPr>
        </p:nvSpPr>
        <p:spPr>
          <a:xfrm>
            <a:off x="4937774" y="2445891"/>
            <a:ext cx="1741305" cy="5184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0000" bIns="90000" rtlCol="0" anchor="ctr" anchorCtr="0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sz="1600" b="1" dirty="0">
                <a:solidFill>
                  <a:srgbClr val="FFFFFF"/>
                </a:solidFill>
                <a:latin typeface="字体"/>
                <a:ea typeface="思源黑体 CN Regular" panose="020B0500000000000000" pitchFamily="34" charset="-122"/>
                <a:cs typeface="+mn-ea"/>
                <a:sym typeface="字体"/>
              </a:rPr>
              <a:t>主要功能实现</a:t>
            </a:r>
          </a:p>
        </p:txBody>
      </p:sp>
      <p:sp>
        <p:nvSpPr>
          <p:cNvPr id="6" name="MG-Text2"/>
          <p:cNvSpPr/>
          <p:nvPr>
            <p:custDataLst>
              <p:tags r:id="rId8"/>
            </p:custDataLst>
          </p:nvPr>
        </p:nvSpPr>
        <p:spPr>
          <a:xfrm>
            <a:off x="2038616" y="5407931"/>
            <a:ext cx="1741305" cy="5184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0000" bIns="90000" rtlCol="0" anchor="ctr" anchorCtr="0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sz="1600" b="1" dirty="0">
                <a:solidFill>
                  <a:srgbClr val="FFFFFF"/>
                </a:solidFill>
                <a:latin typeface="字体"/>
                <a:ea typeface="思源黑体 CN Regular" panose="020B0500000000000000" pitchFamily="34" charset="-122"/>
                <a:cs typeface="+mn-ea"/>
                <a:sym typeface="字体"/>
              </a:rPr>
              <a:t>核心算法</a:t>
            </a:r>
          </a:p>
        </p:txBody>
      </p:sp>
      <p:sp>
        <p:nvSpPr>
          <p:cNvPr id="3" name="MG-任意多边形 2"/>
          <p:cNvSpPr/>
          <p:nvPr>
            <p:custDataLst>
              <p:tags r:id="rId9"/>
            </p:custDataLst>
          </p:nvPr>
        </p:nvSpPr>
        <p:spPr>
          <a:xfrm rot="19286882">
            <a:off x="3659634" y="2763960"/>
            <a:ext cx="928695" cy="571720"/>
          </a:xfrm>
          <a:custGeom>
            <a:avLst/>
            <a:gdLst>
              <a:gd name="connsiteX0" fmla="*/ 409941 w 574204"/>
              <a:gd name="connsiteY0" fmla="*/ 278592 h 606721"/>
              <a:gd name="connsiteX1" fmla="*/ 427342 w 574204"/>
              <a:gd name="connsiteY1" fmla="*/ 285791 h 606721"/>
              <a:gd name="connsiteX2" fmla="*/ 566995 w 574204"/>
              <a:gd name="connsiteY2" fmla="*/ 425326 h 606721"/>
              <a:gd name="connsiteX3" fmla="*/ 566995 w 574204"/>
              <a:gd name="connsiteY3" fmla="*/ 459987 h 606721"/>
              <a:gd name="connsiteX4" fmla="*/ 427342 w 574204"/>
              <a:gd name="connsiteY4" fmla="*/ 599522 h 606721"/>
              <a:gd name="connsiteX5" fmla="*/ 409985 w 574204"/>
              <a:gd name="connsiteY5" fmla="*/ 606721 h 606721"/>
              <a:gd name="connsiteX6" fmla="*/ 392540 w 574204"/>
              <a:gd name="connsiteY6" fmla="*/ 599522 h 606721"/>
              <a:gd name="connsiteX7" fmla="*/ 392540 w 574204"/>
              <a:gd name="connsiteY7" fmla="*/ 564861 h 606721"/>
              <a:gd name="connsiteX8" fmla="*/ 454845 w 574204"/>
              <a:gd name="connsiteY8" fmla="*/ 502648 h 606721"/>
              <a:gd name="connsiteX9" fmla="*/ 68195 w 574204"/>
              <a:gd name="connsiteY9" fmla="*/ 502648 h 606721"/>
              <a:gd name="connsiteX10" fmla="*/ 8204 w 574204"/>
              <a:gd name="connsiteY10" fmla="*/ 442656 h 606721"/>
              <a:gd name="connsiteX11" fmla="*/ 68195 w 574204"/>
              <a:gd name="connsiteY11" fmla="*/ 382665 h 606721"/>
              <a:gd name="connsiteX12" fmla="*/ 454845 w 574204"/>
              <a:gd name="connsiteY12" fmla="*/ 382665 h 606721"/>
              <a:gd name="connsiteX13" fmla="*/ 392540 w 574204"/>
              <a:gd name="connsiteY13" fmla="*/ 320541 h 606721"/>
              <a:gd name="connsiteX14" fmla="*/ 392540 w 574204"/>
              <a:gd name="connsiteY14" fmla="*/ 285791 h 606721"/>
              <a:gd name="connsiteX15" fmla="*/ 409941 w 574204"/>
              <a:gd name="connsiteY15" fmla="*/ 278592 h 606721"/>
              <a:gd name="connsiteX16" fmla="*/ 164275 w 574204"/>
              <a:gd name="connsiteY16" fmla="*/ 0 h 606721"/>
              <a:gd name="connsiteX17" fmla="*/ 181598 w 574204"/>
              <a:gd name="connsiteY17" fmla="*/ 7199 h 606721"/>
              <a:gd name="connsiteX18" fmla="*/ 181598 w 574204"/>
              <a:gd name="connsiteY18" fmla="*/ 41862 h 606721"/>
              <a:gd name="connsiteX19" fmla="*/ 119293 w 574204"/>
              <a:gd name="connsiteY19" fmla="*/ 104079 h 606721"/>
              <a:gd name="connsiteX20" fmla="*/ 506032 w 574204"/>
              <a:gd name="connsiteY20" fmla="*/ 104079 h 606721"/>
              <a:gd name="connsiteX21" fmla="*/ 566023 w 574204"/>
              <a:gd name="connsiteY21" fmla="*/ 164073 h 606721"/>
              <a:gd name="connsiteX22" fmla="*/ 506032 w 574204"/>
              <a:gd name="connsiteY22" fmla="*/ 223979 h 606721"/>
              <a:gd name="connsiteX23" fmla="*/ 119293 w 574204"/>
              <a:gd name="connsiteY23" fmla="*/ 223979 h 606721"/>
              <a:gd name="connsiteX24" fmla="*/ 181598 w 574204"/>
              <a:gd name="connsiteY24" fmla="*/ 286195 h 606721"/>
              <a:gd name="connsiteX25" fmla="*/ 181598 w 574204"/>
              <a:gd name="connsiteY25" fmla="*/ 320859 h 606721"/>
              <a:gd name="connsiteX26" fmla="*/ 164242 w 574204"/>
              <a:gd name="connsiteY26" fmla="*/ 328058 h 606721"/>
              <a:gd name="connsiteX27" fmla="*/ 146885 w 574204"/>
              <a:gd name="connsiteY27" fmla="*/ 320859 h 606721"/>
              <a:gd name="connsiteX28" fmla="*/ 7143 w 574204"/>
              <a:gd name="connsiteY28" fmla="*/ 181405 h 606721"/>
              <a:gd name="connsiteX29" fmla="*/ 7143 w 574204"/>
              <a:gd name="connsiteY29" fmla="*/ 146742 h 606721"/>
              <a:gd name="connsiteX30" fmla="*/ 146885 w 574204"/>
              <a:gd name="connsiteY30" fmla="*/ 7199 h 606721"/>
              <a:gd name="connsiteX31" fmla="*/ 164275 w 574204"/>
              <a:gd name="connsiteY31" fmla="*/ 0 h 60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4204" h="606721">
                <a:moveTo>
                  <a:pt x="409941" y="278592"/>
                </a:moveTo>
                <a:cubicBezTo>
                  <a:pt x="416238" y="278592"/>
                  <a:pt x="422536" y="280991"/>
                  <a:pt x="427342" y="285791"/>
                </a:cubicBezTo>
                <a:lnTo>
                  <a:pt x="566995" y="425326"/>
                </a:lnTo>
                <a:cubicBezTo>
                  <a:pt x="576608" y="434924"/>
                  <a:pt x="576608" y="450389"/>
                  <a:pt x="566995" y="459987"/>
                </a:cubicBezTo>
                <a:lnTo>
                  <a:pt x="427342" y="599522"/>
                </a:lnTo>
                <a:cubicBezTo>
                  <a:pt x="422536" y="604321"/>
                  <a:pt x="416216" y="606721"/>
                  <a:pt x="409985" y="606721"/>
                </a:cubicBezTo>
                <a:cubicBezTo>
                  <a:pt x="403666" y="606721"/>
                  <a:pt x="397346" y="604321"/>
                  <a:pt x="392540" y="599522"/>
                </a:cubicBezTo>
                <a:cubicBezTo>
                  <a:pt x="383016" y="589924"/>
                  <a:pt x="383016" y="574370"/>
                  <a:pt x="392540" y="564861"/>
                </a:cubicBezTo>
                <a:lnTo>
                  <a:pt x="454845" y="502648"/>
                </a:lnTo>
                <a:lnTo>
                  <a:pt x="68195" y="502648"/>
                </a:lnTo>
                <a:cubicBezTo>
                  <a:pt x="35084" y="502648"/>
                  <a:pt x="8204" y="475718"/>
                  <a:pt x="8204" y="442656"/>
                </a:cubicBezTo>
                <a:cubicBezTo>
                  <a:pt x="8204" y="409595"/>
                  <a:pt x="35084" y="382665"/>
                  <a:pt x="68195" y="382665"/>
                </a:cubicBezTo>
                <a:lnTo>
                  <a:pt x="454845" y="382665"/>
                </a:lnTo>
                <a:lnTo>
                  <a:pt x="392540" y="320541"/>
                </a:lnTo>
                <a:cubicBezTo>
                  <a:pt x="383016" y="310942"/>
                  <a:pt x="383016" y="295389"/>
                  <a:pt x="392540" y="285791"/>
                </a:cubicBezTo>
                <a:cubicBezTo>
                  <a:pt x="397346" y="280991"/>
                  <a:pt x="403644" y="278592"/>
                  <a:pt x="409941" y="278592"/>
                </a:cubicBezTo>
                <a:close/>
                <a:moveTo>
                  <a:pt x="164275" y="0"/>
                </a:moveTo>
                <a:cubicBezTo>
                  <a:pt x="170561" y="0"/>
                  <a:pt x="176836" y="2400"/>
                  <a:pt x="181598" y="7199"/>
                </a:cubicBezTo>
                <a:cubicBezTo>
                  <a:pt x="191211" y="16798"/>
                  <a:pt x="191211" y="32263"/>
                  <a:pt x="181598" y="41862"/>
                </a:cubicBezTo>
                <a:lnTo>
                  <a:pt x="119293" y="104079"/>
                </a:lnTo>
                <a:lnTo>
                  <a:pt x="506032" y="104079"/>
                </a:lnTo>
                <a:cubicBezTo>
                  <a:pt x="539143" y="104079"/>
                  <a:pt x="566023" y="131010"/>
                  <a:pt x="566023" y="164073"/>
                </a:cubicBezTo>
                <a:cubicBezTo>
                  <a:pt x="566023" y="197137"/>
                  <a:pt x="539143" y="223979"/>
                  <a:pt x="506032" y="223979"/>
                </a:cubicBezTo>
                <a:lnTo>
                  <a:pt x="119293" y="223979"/>
                </a:lnTo>
                <a:lnTo>
                  <a:pt x="181598" y="286195"/>
                </a:lnTo>
                <a:cubicBezTo>
                  <a:pt x="191211" y="295794"/>
                  <a:pt x="191211" y="311349"/>
                  <a:pt x="181598" y="320859"/>
                </a:cubicBezTo>
                <a:cubicBezTo>
                  <a:pt x="176792" y="325658"/>
                  <a:pt x="170561" y="328058"/>
                  <a:pt x="164242" y="328058"/>
                </a:cubicBezTo>
                <a:cubicBezTo>
                  <a:pt x="158011" y="328058"/>
                  <a:pt x="151692" y="325658"/>
                  <a:pt x="146885" y="320859"/>
                </a:cubicBezTo>
                <a:lnTo>
                  <a:pt x="7143" y="181405"/>
                </a:lnTo>
                <a:cubicBezTo>
                  <a:pt x="-2381" y="171806"/>
                  <a:pt x="-2381" y="156252"/>
                  <a:pt x="7143" y="146742"/>
                </a:cubicBezTo>
                <a:lnTo>
                  <a:pt x="146885" y="7199"/>
                </a:lnTo>
                <a:cubicBezTo>
                  <a:pt x="151692" y="2400"/>
                  <a:pt x="157989" y="0"/>
                  <a:pt x="1642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G-任意多边形 6"/>
          <p:cNvSpPr/>
          <p:nvPr>
            <p:custDataLst>
              <p:tags r:id="rId10"/>
            </p:custDataLst>
          </p:nvPr>
        </p:nvSpPr>
        <p:spPr>
          <a:xfrm>
            <a:off x="5170601" y="4988612"/>
            <a:ext cx="928695" cy="571720"/>
          </a:xfrm>
          <a:custGeom>
            <a:avLst/>
            <a:gdLst>
              <a:gd name="connsiteX0" fmla="*/ 409941 w 574204"/>
              <a:gd name="connsiteY0" fmla="*/ 278592 h 606721"/>
              <a:gd name="connsiteX1" fmla="*/ 427342 w 574204"/>
              <a:gd name="connsiteY1" fmla="*/ 285791 h 606721"/>
              <a:gd name="connsiteX2" fmla="*/ 566995 w 574204"/>
              <a:gd name="connsiteY2" fmla="*/ 425326 h 606721"/>
              <a:gd name="connsiteX3" fmla="*/ 566995 w 574204"/>
              <a:gd name="connsiteY3" fmla="*/ 459987 h 606721"/>
              <a:gd name="connsiteX4" fmla="*/ 427342 w 574204"/>
              <a:gd name="connsiteY4" fmla="*/ 599522 h 606721"/>
              <a:gd name="connsiteX5" fmla="*/ 409985 w 574204"/>
              <a:gd name="connsiteY5" fmla="*/ 606721 h 606721"/>
              <a:gd name="connsiteX6" fmla="*/ 392540 w 574204"/>
              <a:gd name="connsiteY6" fmla="*/ 599522 h 606721"/>
              <a:gd name="connsiteX7" fmla="*/ 392540 w 574204"/>
              <a:gd name="connsiteY7" fmla="*/ 564861 h 606721"/>
              <a:gd name="connsiteX8" fmla="*/ 454845 w 574204"/>
              <a:gd name="connsiteY8" fmla="*/ 502648 h 606721"/>
              <a:gd name="connsiteX9" fmla="*/ 68195 w 574204"/>
              <a:gd name="connsiteY9" fmla="*/ 502648 h 606721"/>
              <a:gd name="connsiteX10" fmla="*/ 8204 w 574204"/>
              <a:gd name="connsiteY10" fmla="*/ 442656 h 606721"/>
              <a:gd name="connsiteX11" fmla="*/ 68195 w 574204"/>
              <a:gd name="connsiteY11" fmla="*/ 382665 h 606721"/>
              <a:gd name="connsiteX12" fmla="*/ 454845 w 574204"/>
              <a:gd name="connsiteY12" fmla="*/ 382665 h 606721"/>
              <a:gd name="connsiteX13" fmla="*/ 392540 w 574204"/>
              <a:gd name="connsiteY13" fmla="*/ 320541 h 606721"/>
              <a:gd name="connsiteX14" fmla="*/ 392540 w 574204"/>
              <a:gd name="connsiteY14" fmla="*/ 285791 h 606721"/>
              <a:gd name="connsiteX15" fmla="*/ 409941 w 574204"/>
              <a:gd name="connsiteY15" fmla="*/ 278592 h 606721"/>
              <a:gd name="connsiteX16" fmla="*/ 164275 w 574204"/>
              <a:gd name="connsiteY16" fmla="*/ 0 h 606721"/>
              <a:gd name="connsiteX17" fmla="*/ 181598 w 574204"/>
              <a:gd name="connsiteY17" fmla="*/ 7199 h 606721"/>
              <a:gd name="connsiteX18" fmla="*/ 181598 w 574204"/>
              <a:gd name="connsiteY18" fmla="*/ 41862 h 606721"/>
              <a:gd name="connsiteX19" fmla="*/ 119293 w 574204"/>
              <a:gd name="connsiteY19" fmla="*/ 104079 h 606721"/>
              <a:gd name="connsiteX20" fmla="*/ 506032 w 574204"/>
              <a:gd name="connsiteY20" fmla="*/ 104079 h 606721"/>
              <a:gd name="connsiteX21" fmla="*/ 566023 w 574204"/>
              <a:gd name="connsiteY21" fmla="*/ 164073 h 606721"/>
              <a:gd name="connsiteX22" fmla="*/ 506032 w 574204"/>
              <a:gd name="connsiteY22" fmla="*/ 223979 h 606721"/>
              <a:gd name="connsiteX23" fmla="*/ 119293 w 574204"/>
              <a:gd name="connsiteY23" fmla="*/ 223979 h 606721"/>
              <a:gd name="connsiteX24" fmla="*/ 181598 w 574204"/>
              <a:gd name="connsiteY24" fmla="*/ 286195 h 606721"/>
              <a:gd name="connsiteX25" fmla="*/ 181598 w 574204"/>
              <a:gd name="connsiteY25" fmla="*/ 320859 h 606721"/>
              <a:gd name="connsiteX26" fmla="*/ 164242 w 574204"/>
              <a:gd name="connsiteY26" fmla="*/ 328058 h 606721"/>
              <a:gd name="connsiteX27" fmla="*/ 146885 w 574204"/>
              <a:gd name="connsiteY27" fmla="*/ 320859 h 606721"/>
              <a:gd name="connsiteX28" fmla="*/ 7143 w 574204"/>
              <a:gd name="connsiteY28" fmla="*/ 181405 h 606721"/>
              <a:gd name="connsiteX29" fmla="*/ 7143 w 574204"/>
              <a:gd name="connsiteY29" fmla="*/ 146742 h 606721"/>
              <a:gd name="connsiteX30" fmla="*/ 146885 w 574204"/>
              <a:gd name="connsiteY30" fmla="*/ 7199 h 606721"/>
              <a:gd name="connsiteX31" fmla="*/ 164275 w 574204"/>
              <a:gd name="connsiteY31" fmla="*/ 0 h 60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4204" h="606721">
                <a:moveTo>
                  <a:pt x="409941" y="278592"/>
                </a:moveTo>
                <a:cubicBezTo>
                  <a:pt x="416238" y="278592"/>
                  <a:pt x="422536" y="280991"/>
                  <a:pt x="427342" y="285791"/>
                </a:cubicBezTo>
                <a:lnTo>
                  <a:pt x="566995" y="425326"/>
                </a:lnTo>
                <a:cubicBezTo>
                  <a:pt x="576608" y="434924"/>
                  <a:pt x="576608" y="450389"/>
                  <a:pt x="566995" y="459987"/>
                </a:cubicBezTo>
                <a:lnTo>
                  <a:pt x="427342" y="599522"/>
                </a:lnTo>
                <a:cubicBezTo>
                  <a:pt x="422536" y="604321"/>
                  <a:pt x="416216" y="606721"/>
                  <a:pt x="409985" y="606721"/>
                </a:cubicBezTo>
                <a:cubicBezTo>
                  <a:pt x="403666" y="606721"/>
                  <a:pt x="397346" y="604321"/>
                  <a:pt x="392540" y="599522"/>
                </a:cubicBezTo>
                <a:cubicBezTo>
                  <a:pt x="383016" y="589924"/>
                  <a:pt x="383016" y="574370"/>
                  <a:pt x="392540" y="564861"/>
                </a:cubicBezTo>
                <a:lnTo>
                  <a:pt x="454845" y="502648"/>
                </a:lnTo>
                <a:lnTo>
                  <a:pt x="68195" y="502648"/>
                </a:lnTo>
                <a:cubicBezTo>
                  <a:pt x="35084" y="502648"/>
                  <a:pt x="8204" y="475718"/>
                  <a:pt x="8204" y="442656"/>
                </a:cubicBezTo>
                <a:cubicBezTo>
                  <a:pt x="8204" y="409595"/>
                  <a:pt x="35084" y="382665"/>
                  <a:pt x="68195" y="382665"/>
                </a:cubicBezTo>
                <a:lnTo>
                  <a:pt x="454845" y="382665"/>
                </a:lnTo>
                <a:lnTo>
                  <a:pt x="392540" y="320541"/>
                </a:lnTo>
                <a:cubicBezTo>
                  <a:pt x="383016" y="310942"/>
                  <a:pt x="383016" y="295389"/>
                  <a:pt x="392540" y="285791"/>
                </a:cubicBezTo>
                <a:cubicBezTo>
                  <a:pt x="397346" y="280991"/>
                  <a:pt x="403644" y="278592"/>
                  <a:pt x="409941" y="278592"/>
                </a:cubicBezTo>
                <a:close/>
                <a:moveTo>
                  <a:pt x="164275" y="0"/>
                </a:moveTo>
                <a:cubicBezTo>
                  <a:pt x="170561" y="0"/>
                  <a:pt x="176836" y="2400"/>
                  <a:pt x="181598" y="7199"/>
                </a:cubicBezTo>
                <a:cubicBezTo>
                  <a:pt x="191211" y="16798"/>
                  <a:pt x="191211" y="32263"/>
                  <a:pt x="181598" y="41862"/>
                </a:cubicBezTo>
                <a:lnTo>
                  <a:pt x="119293" y="104079"/>
                </a:lnTo>
                <a:lnTo>
                  <a:pt x="506032" y="104079"/>
                </a:lnTo>
                <a:cubicBezTo>
                  <a:pt x="539143" y="104079"/>
                  <a:pt x="566023" y="131010"/>
                  <a:pt x="566023" y="164073"/>
                </a:cubicBezTo>
                <a:cubicBezTo>
                  <a:pt x="566023" y="197137"/>
                  <a:pt x="539143" y="223979"/>
                  <a:pt x="506032" y="223979"/>
                </a:cubicBezTo>
                <a:lnTo>
                  <a:pt x="119293" y="223979"/>
                </a:lnTo>
                <a:lnTo>
                  <a:pt x="181598" y="286195"/>
                </a:lnTo>
                <a:cubicBezTo>
                  <a:pt x="191211" y="295794"/>
                  <a:pt x="191211" y="311349"/>
                  <a:pt x="181598" y="320859"/>
                </a:cubicBezTo>
                <a:cubicBezTo>
                  <a:pt x="176792" y="325658"/>
                  <a:pt x="170561" y="328058"/>
                  <a:pt x="164242" y="328058"/>
                </a:cubicBezTo>
                <a:cubicBezTo>
                  <a:pt x="158011" y="328058"/>
                  <a:pt x="151692" y="325658"/>
                  <a:pt x="146885" y="320859"/>
                </a:cubicBezTo>
                <a:lnTo>
                  <a:pt x="7143" y="181405"/>
                </a:lnTo>
                <a:cubicBezTo>
                  <a:pt x="-2381" y="171806"/>
                  <a:pt x="-2381" y="156252"/>
                  <a:pt x="7143" y="146742"/>
                </a:cubicBezTo>
                <a:lnTo>
                  <a:pt x="146885" y="7199"/>
                </a:lnTo>
                <a:cubicBezTo>
                  <a:pt x="151692" y="2400"/>
                  <a:pt x="157989" y="0"/>
                  <a:pt x="1642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G-任意多边形 7"/>
          <p:cNvSpPr/>
          <p:nvPr>
            <p:custDataLst>
              <p:tags r:id="rId11"/>
            </p:custDataLst>
          </p:nvPr>
        </p:nvSpPr>
        <p:spPr>
          <a:xfrm rot="2837352">
            <a:off x="7007322" y="2733522"/>
            <a:ext cx="928695" cy="571720"/>
          </a:xfrm>
          <a:custGeom>
            <a:avLst/>
            <a:gdLst>
              <a:gd name="connsiteX0" fmla="*/ 409941 w 574204"/>
              <a:gd name="connsiteY0" fmla="*/ 278592 h 606721"/>
              <a:gd name="connsiteX1" fmla="*/ 427342 w 574204"/>
              <a:gd name="connsiteY1" fmla="*/ 285791 h 606721"/>
              <a:gd name="connsiteX2" fmla="*/ 566995 w 574204"/>
              <a:gd name="connsiteY2" fmla="*/ 425326 h 606721"/>
              <a:gd name="connsiteX3" fmla="*/ 566995 w 574204"/>
              <a:gd name="connsiteY3" fmla="*/ 459987 h 606721"/>
              <a:gd name="connsiteX4" fmla="*/ 427342 w 574204"/>
              <a:gd name="connsiteY4" fmla="*/ 599522 h 606721"/>
              <a:gd name="connsiteX5" fmla="*/ 409985 w 574204"/>
              <a:gd name="connsiteY5" fmla="*/ 606721 h 606721"/>
              <a:gd name="connsiteX6" fmla="*/ 392540 w 574204"/>
              <a:gd name="connsiteY6" fmla="*/ 599522 h 606721"/>
              <a:gd name="connsiteX7" fmla="*/ 392540 w 574204"/>
              <a:gd name="connsiteY7" fmla="*/ 564861 h 606721"/>
              <a:gd name="connsiteX8" fmla="*/ 454845 w 574204"/>
              <a:gd name="connsiteY8" fmla="*/ 502648 h 606721"/>
              <a:gd name="connsiteX9" fmla="*/ 68195 w 574204"/>
              <a:gd name="connsiteY9" fmla="*/ 502648 h 606721"/>
              <a:gd name="connsiteX10" fmla="*/ 8204 w 574204"/>
              <a:gd name="connsiteY10" fmla="*/ 442656 h 606721"/>
              <a:gd name="connsiteX11" fmla="*/ 68195 w 574204"/>
              <a:gd name="connsiteY11" fmla="*/ 382665 h 606721"/>
              <a:gd name="connsiteX12" fmla="*/ 454845 w 574204"/>
              <a:gd name="connsiteY12" fmla="*/ 382665 h 606721"/>
              <a:gd name="connsiteX13" fmla="*/ 392540 w 574204"/>
              <a:gd name="connsiteY13" fmla="*/ 320541 h 606721"/>
              <a:gd name="connsiteX14" fmla="*/ 392540 w 574204"/>
              <a:gd name="connsiteY14" fmla="*/ 285791 h 606721"/>
              <a:gd name="connsiteX15" fmla="*/ 409941 w 574204"/>
              <a:gd name="connsiteY15" fmla="*/ 278592 h 606721"/>
              <a:gd name="connsiteX16" fmla="*/ 164275 w 574204"/>
              <a:gd name="connsiteY16" fmla="*/ 0 h 606721"/>
              <a:gd name="connsiteX17" fmla="*/ 181598 w 574204"/>
              <a:gd name="connsiteY17" fmla="*/ 7199 h 606721"/>
              <a:gd name="connsiteX18" fmla="*/ 181598 w 574204"/>
              <a:gd name="connsiteY18" fmla="*/ 41862 h 606721"/>
              <a:gd name="connsiteX19" fmla="*/ 119293 w 574204"/>
              <a:gd name="connsiteY19" fmla="*/ 104079 h 606721"/>
              <a:gd name="connsiteX20" fmla="*/ 506032 w 574204"/>
              <a:gd name="connsiteY20" fmla="*/ 104079 h 606721"/>
              <a:gd name="connsiteX21" fmla="*/ 566023 w 574204"/>
              <a:gd name="connsiteY21" fmla="*/ 164073 h 606721"/>
              <a:gd name="connsiteX22" fmla="*/ 506032 w 574204"/>
              <a:gd name="connsiteY22" fmla="*/ 223979 h 606721"/>
              <a:gd name="connsiteX23" fmla="*/ 119293 w 574204"/>
              <a:gd name="connsiteY23" fmla="*/ 223979 h 606721"/>
              <a:gd name="connsiteX24" fmla="*/ 181598 w 574204"/>
              <a:gd name="connsiteY24" fmla="*/ 286195 h 606721"/>
              <a:gd name="connsiteX25" fmla="*/ 181598 w 574204"/>
              <a:gd name="connsiteY25" fmla="*/ 320859 h 606721"/>
              <a:gd name="connsiteX26" fmla="*/ 164242 w 574204"/>
              <a:gd name="connsiteY26" fmla="*/ 328058 h 606721"/>
              <a:gd name="connsiteX27" fmla="*/ 146885 w 574204"/>
              <a:gd name="connsiteY27" fmla="*/ 320859 h 606721"/>
              <a:gd name="connsiteX28" fmla="*/ 7143 w 574204"/>
              <a:gd name="connsiteY28" fmla="*/ 181405 h 606721"/>
              <a:gd name="connsiteX29" fmla="*/ 7143 w 574204"/>
              <a:gd name="connsiteY29" fmla="*/ 146742 h 606721"/>
              <a:gd name="connsiteX30" fmla="*/ 146885 w 574204"/>
              <a:gd name="connsiteY30" fmla="*/ 7199 h 606721"/>
              <a:gd name="connsiteX31" fmla="*/ 164275 w 574204"/>
              <a:gd name="connsiteY31" fmla="*/ 0 h 60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4204" h="606721">
                <a:moveTo>
                  <a:pt x="409941" y="278592"/>
                </a:moveTo>
                <a:cubicBezTo>
                  <a:pt x="416238" y="278592"/>
                  <a:pt x="422536" y="280991"/>
                  <a:pt x="427342" y="285791"/>
                </a:cubicBezTo>
                <a:lnTo>
                  <a:pt x="566995" y="425326"/>
                </a:lnTo>
                <a:cubicBezTo>
                  <a:pt x="576608" y="434924"/>
                  <a:pt x="576608" y="450389"/>
                  <a:pt x="566995" y="459987"/>
                </a:cubicBezTo>
                <a:lnTo>
                  <a:pt x="427342" y="599522"/>
                </a:lnTo>
                <a:cubicBezTo>
                  <a:pt x="422536" y="604321"/>
                  <a:pt x="416216" y="606721"/>
                  <a:pt x="409985" y="606721"/>
                </a:cubicBezTo>
                <a:cubicBezTo>
                  <a:pt x="403666" y="606721"/>
                  <a:pt x="397346" y="604321"/>
                  <a:pt x="392540" y="599522"/>
                </a:cubicBezTo>
                <a:cubicBezTo>
                  <a:pt x="383016" y="589924"/>
                  <a:pt x="383016" y="574370"/>
                  <a:pt x="392540" y="564861"/>
                </a:cubicBezTo>
                <a:lnTo>
                  <a:pt x="454845" y="502648"/>
                </a:lnTo>
                <a:lnTo>
                  <a:pt x="68195" y="502648"/>
                </a:lnTo>
                <a:cubicBezTo>
                  <a:pt x="35084" y="502648"/>
                  <a:pt x="8204" y="475718"/>
                  <a:pt x="8204" y="442656"/>
                </a:cubicBezTo>
                <a:cubicBezTo>
                  <a:pt x="8204" y="409595"/>
                  <a:pt x="35084" y="382665"/>
                  <a:pt x="68195" y="382665"/>
                </a:cubicBezTo>
                <a:lnTo>
                  <a:pt x="454845" y="382665"/>
                </a:lnTo>
                <a:lnTo>
                  <a:pt x="392540" y="320541"/>
                </a:lnTo>
                <a:cubicBezTo>
                  <a:pt x="383016" y="310942"/>
                  <a:pt x="383016" y="295389"/>
                  <a:pt x="392540" y="285791"/>
                </a:cubicBezTo>
                <a:cubicBezTo>
                  <a:pt x="397346" y="280991"/>
                  <a:pt x="403644" y="278592"/>
                  <a:pt x="409941" y="278592"/>
                </a:cubicBezTo>
                <a:close/>
                <a:moveTo>
                  <a:pt x="164275" y="0"/>
                </a:moveTo>
                <a:cubicBezTo>
                  <a:pt x="170561" y="0"/>
                  <a:pt x="176836" y="2400"/>
                  <a:pt x="181598" y="7199"/>
                </a:cubicBezTo>
                <a:cubicBezTo>
                  <a:pt x="191211" y="16798"/>
                  <a:pt x="191211" y="32263"/>
                  <a:pt x="181598" y="41862"/>
                </a:cubicBezTo>
                <a:lnTo>
                  <a:pt x="119293" y="104079"/>
                </a:lnTo>
                <a:lnTo>
                  <a:pt x="506032" y="104079"/>
                </a:lnTo>
                <a:cubicBezTo>
                  <a:pt x="539143" y="104079"/>
                  <a:pt x="566023" y="131010"/>
                  <a:pt x="566023" y="164073"/>
                </a:cubicBezTo>
                <a:cubicBezTo>
                  <a:pt x="566023" y="197137"/>
                  <a:pt x="539143" y="223979"/>
                  <a:pt x="506032" y="223979"/>
                </a:cubicBezTo>
                <a:lnTo>
                  <a:pt x="119293" y="223979"/>
                </a:lnTo>
                <a:lnTo>
                  <a:pt x="181598" y="286195"/>
                </a:lnTo>
                <a:cubicBezTo>
                  <a:pt x="191211" y="295794"/>
                  <a:pt x="191211" y="311349"/>
                  <a:pt x="181598" y="320859"/>
                </a:cubicBezTo>
                <a:cubicBezTo>
                  <a:pt x="176792" y="325658"/>
                  <a:pt x="170561" y="328058"/>
                  <a:pt x="164242" y="328058"/>
                </a:cubicBezTo>
                <a:cubicBezTo>
                  <a:pt x="158011" y="328058"/>
                  <a:pt x="151692" y="325658"/>
                  <a:pt x="146885" y="320859"/>
                </a:cubicBezTo>
                <a:lnTo>
                  <a:pt x="7143" y="181405"/>
                </a:lnTo>
                <a:cubicBezTo>
                  <a:pt x="-2381" y="171806"/>
                  <a:pt x="-2381" y="156252"/>
                  <a:pt x="7143" y="146742"/>
                </a:cubicBezTo>
                <a:lnTo>
                  <a:pt x="146885" y="7199"/>
                </a:lnTo>
                <a:cubicBezTo>
                  <a:pt x="151692" y="2400"/>
                  <a:pt x="157989" y="0"/>
                  <a:pt x="1642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02381E-5682-F1BD-30BD-C840874DAE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8692" y="3734379"/>
            <a:ext cx="1532074" cy="1499818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4" grpId="0" animBg="1"/>
      <p:bldP spid="5" grpId="0" animBg="1"/>
      <p:bldP spid="6" grpId="0" animBg="1"/>
      <p:bldP spid="3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G-Text1"/>
          <p:cNvSpPr txBox="1"/>
          <p:nvPr>
            <p:custDataLst>
              <p:tags r:id="rId2"/>
            </p:custDataLst>
          </p:nvPr>
        </p:nvSpPr>
        <p:spPr>
          <a:xfrm>
            <a:off x="0" y="2435085"/>
            <a:ext cx="5698124" cy="19878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  <a:spcBef>
                <a:spcPts val="450"/>
              </a:spcBef>
              <a:spcAft>
                <a:spcPts val="75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字体"/>
                <a:ea typeface="思源黑体 CN" panose="020B0500000000000000" pitchFamily="34" charset="-122"/>
                <a:sym typeface="字体"/>
              </a:rPr>
              <a:t>系统执行流程</a:t>
            </a:r>
            <a:r>
              <a:rPr lang="zh-CN" altLang="en-US" sz="1200" dirty="0">
                <a:latin typeface="字体"/>
                <a:ea typeface="思源黑体 CN" panose="020B0500000000000000" pitchFamily="34" charset="-122"/>
                <a:sym typeface="字体"/>
              </a:rPr>
              <a:t>
</a:t>
            </a:r>
            <a:endParaRPr lang="en-GB" sz="1000" b="1" dirty="0">
              <a:latin typeface="字体"/>
              <a:ea typeface="思源黑体 CN" panose="020B0500000000000000" pitchFamily="34" charset="-122"/>
              <a:sym typeface="字体"/>
            </a:endParaRPr>
          </a:p>
        </p:txBody>
      </p:sp>
      <p:pic>
        <p:nvPicPr>
          <p:cNvPr id="12" name="MG-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18007" y="273856"/>
            <a:ext cx="6232638" cy="63102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Text1"/>
          <p:cNvSpPr txBox="1"/>
          <p:nvPr>
            <p:custDataLst>
              <p:tags r:id="rId2"/>
            </p:custDataLst>
          </p:nvPr>
        </p:nvSpPr>
        <p:spPr>
          <a:xfrm>
            <a:off x="3971290" y="2152650"/>
            <a:ext cx="4249420" cy="7143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600" dirty="0">
                <a:ln w="19050">
                  <a:solidFill>
                    <a:schemeClr val="accent1"/>
                  </a:solidFill>
                </a:ln>
                <a:noFill/>
                <a:latin typeface="字体"/>
                <a:ea typeface="微软雅黑" panose="020B0503020204020204" pitchFamily="34" charset="-122"/>
                <a:sym typeface="字体"/>
              </a:rPr>
              <a:t>PART 05</a:t>
            </a:r>
          </a:p>
        </p:txBody>
      </p:sp>
      <p:sp>
        <p:nvSpPr>
          <p:cNvPr id="4" name="MG-Text2"/>
          <p:cNvSpPr txBox="1"/>
          <p:nvPr>
            <p:custDataLst>
              <p:tags r:id="rId3"/>
            </p:custDataLst>
          </p:nvPr>
        </p:nvSpPr>
        <p:spPr>
          <a:xfrm>
            <a:off x="2011679" y="3383280"/>
            <a:ext cx="8168640" cy="79629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8000" b="1" dirty="0">
                <a:solidFill>
                  <a:schemeClr val="accent1"/>
                </a:solidFill>
                <a:latin typeface="字体"/>
                <a:ea typeface="微软雅黑" panose="020B0503020204020204" pitchFamily="34" charset="-122"/>
                <a:sym typeface="字体"/>
              </a:rPr>
              <a:t>界面展示</a:t>
            </a:r>
            <a:endParaRPr lang="en-US" altLang="en-US" sz="8000" b="1" dirty="0">
              <a:ln w="41275">
                <a:noFill/>
              </a:ln>
              <a:solidFill>
                <a:schemeClr val="accent1"/>
              </a:solidFill>
              <a:latin typeface="字体"/>
              <a:ea typeface="微软雅黑" panose="020B0503020204020204" pitchFamily="34" charset="-122"/>
              <a:sym typeface="字体"/>
            </a:endParaRPr>
          </a:p>
        </p:txBody>
      </p:sp>
      <p:cxnSp>
        <p:nvCxnSpPr>
          <p:cNvPr id="7" name="MG-直接连接符 6"/>
          <p:cNvCxnSpPr/>
          <p:nvPr>
            <p:custDataLst>
              <p:tags r:id="rId4"/>
            </p:custDataLst>
          </p:nvPr>
        </p:nvCxnSpPr>
        <p:spPr>
          <a:xfrm>
            <a:off x="3971219" y="3076575"/>
            <a:ext cx="424956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G-任意多边形: 形状 15"/>
          <p:cNvSpPr/>
          <p:nvPr userDrawn="1">
            <p:custDataLst>
              <p:tags r:id="rId5"/>
            </p:custDataLst>
          </p:nvPr>
        </p:nvSpPr>
        <p:spPr>
          <a:xfrm>
            <a:off x="10473266" y="0"/>
            <a:ext cx="1718734" cy="1718734"/>
          </a:xfrm>
          <a:custGeom>
            <a:avLst/>
            <a:gdLst>
              <a:gd name="connsiteX0" fmla="*/ 0 w 1718734"/>
              <a:gd name="connsiteY0" fmla="*/ 0 h 1718734"/>
              <a:gd name="connsiteX1" fmla="*/ 1718734 w 1718734"/>
              <a:gd name="connsiteY1" fmla="*/ 0 h 1718734"/>
              <a:gd name="connsiteX2" fmla="*/ 1718734 w 1718734"/>
              <a:gd name="connsiteY2" fmla="*/ 1718734 h 1718734"/>
              <a:gd name="connsiteX3" fmla="*/ 0 w 1718734"/>
              <a:gd name="connsiteY3" fmla="*/ 0 h 171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734" h="1718734">
                <a:moveTo>
                  <a:pt x="0" y="0"/>
                </a:moveTo>
                <a:lnTo>
                  <a:pt x="1718734" y="0"/>
                </a:lnTo>
                <a:lnTo>
                  <a:pt x="1718734" y="1718734"/>
                </a:lnTo>
                <a:cubicBezTo>
                  <a:pt x="769503" y="1718734"/>
                  <a:pt x="0" y="94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MG-任意多边形: 形状 16"/>
          <p:cNvSpPr/>
          <p:nvPr userDrawn="1">
            <p:custDataLst>
              <p:tags r:id="rId6"/>
            </p:custDataLst>
          </p:nvPr>
        </p:nvSpPr>
        <p:spPr>
          <a:xfrm>
            <a:off x="0" y="5233035"/>
            <a:ext cx="1755775" cy="1624965"/>
          </a:xfrm>
          <a:custGeom>
            <a:avLst/>
            <a:gdLst>
              <a:gd name="connsiteX0" fmla="*/ 0 w 3239626"/>
              <a:gd name="connsiteY0" fmla="*/ 0 h 2997939"/>
              <a:gd name="connsiteX1" fmla="*/ 3235687 w 3239626"/>
              <a:gd name="connsiteY1" fmla="*/ 2919932 h 2997939"/>
              <a:gd name="connsiteX2" fmla="*/ 3239626 w 3239626"/>
              <a:gd name="connsiteY2" fmla="*/ 2997939 h 2997939"/>
              <a:gd name="connsiteX3" fmla="*/ 1923617 w 3239626"/>
              <a:gd name="connsiteY3" fmla="*/ 2997939 h 2997939"/>
              <a:gd name="connsiteX4" fmla="*/ 1902727 w 3239626"/>
              <a:gd name="connsiteY4" fmla="*/ 2861061 h 2997939"/>
              <a:gd name="connsiteX5" fmla="*/ 0 w 3239626"/>
              <a:gd name="connsiteY5" fmla="*/ 1310294 h 29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9626" h="2997939">
                <a:moveTo>
                  <a:pt x="0" y="0"/>
                </a:moveTo>
                <a:cubicBezTo>
                  <a:pt x="1684027" y="0"/>
                  <a:pt x="3069128" y="1279850"/>
                  <a:pt x="3235687" y="2919932"/>
                </a:cubicBezTo>
                <a:lnTo>
                  <a:pt x="3239626" y="2997939"/>
                </a:lnTo>
                <a:lnTo>
                  <a:pt x="1923617" y="2997939"/>
                </a:lnTo>
                <a:lnTo>
                  <a:pt x="1902727" y="2861061"/>
                </a:lnTo>
                <a:cubicBezTo>
                  <a:pt x="1721625" y="1976040"/>
                  <a:pt x="938559" y="1310294"/>
                  <a:pt x="0" y="13102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MG-圆"/>
          <p:cNvSpPr/>
          <p:nvPr>
            <p:custDataLst>
              <p:tags r:id="rId7"/>
            </p:custDataLst>
          </p:nvPr>
        </p:nvSpPr>
        <p:spPr>
          <a:xfrm>
            <a:off x="10899124" y="5681794"/>
            <a:ext cx="1994272" cy="1994272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MG-!!平滑1"/>
          <p:cNvGrpSpPr/>
          <p:nvPr>
            <p:custDataLst>
              <p:tags r:id="rId8"/>
            </p:custDataLst>
          </p:nvPr>
        </p:nvGrpSpPr>
        <p:grpSpPr>
          <a:xfrm>
            <a:off x="299720" y="291465"/>
            <a:ext cx="1423670" cy="245110"/>
            <a:chOff x="3712" y="3924"/>
            <a:chExt cx="2242" cy="386"/>
          </a:xfrm>
        </p:grpSpPr>
        <p:sp>
          <p:nvSpPr>
            <p:cNvPr id="21" name="MG-任意多边形: 形状 2"/>
            <p:cNvSpPr/>
            <p:nvPr>
              <p:custDataLst>
                <p:tags r:id="rId11"/>
              </p:custDataLst>
            </p:nvPr>
          </p:nvSpPr>
          <p:spPr>
            <a:xfrm>
              <a:off x="4198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2" name="MG-任意多边形: 形状 3"/>
            <p:cNvSpPr/>
            <p:nvPr>
              <p:custDataLst>
                <p:tags r:id="rId12"/>
              </p:custDataLst>
            </p:nvPr>
          </p:nvSpPr>
          <p:spPr>
            <a:xfrm>
              <a:off x="3955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3" name="MG-任意多边形: 形状 4"/>
            <p:cNvSpPr/>
            <p:nvPr>
              <p:custDataLst>
                <p:tags r:id="rId13"/>
              </p:custDataLst>
            </p:nvPr>
          </p:nvSpPr>
          <p:spPr>
            <a:xfrm>
              <a:off x="3712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4" name="MG-任意多边形: 形状 6"/>
            <p:cNvSpPr/>
            <p:nvPr>
              <p:custDataLst>
                <p:tags r:id="rId14"/>
              </p:custDataLst>
            </p:nvPr>
          </p:nvSpPr>
          <p:spPr>
            <a:xfrm>
              <a:off x="4927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5" name="MG-任意多边形: 形状 7"/>
            <p:cNvSpPr/>
            <p:nvPr>
              <p:custDataLst>
                <p:tags r:id="rId15"/>
              </p:custDataLst>
            </p:nvPr>
          </p:nvSpPr>
          <p:spPr>
            <a:xfrm>
              <a:off x="4684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6" name="MG-任意多边形: 形状 8"/>
            <p:cNvSpPr/>
            <p:nvPr>
              <p:custDataLst>
                <p:tags r:id="rId16"/>
              </p:custDataLst>
            </p:nvPr>
          </p:nvSpPr>
          <p:spPr>
            <a:xfrm>
              <a:off x="4441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7" name="MG-任意多边形: 形状 10"/>
            <p:cNvSpPr/>
            <p:nvPr>
              <p:custDataLst>
                <p:tags r:id="rId17"/>
              </p:custDataLst>
            </p:nvPr>
          </p:nvSpPr>
          <p:spPr>
            <a:xfrm>
              <a:off x="5656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8" name="MG-任意多边形: 形状 11"/>
            <p:cNvSpPr/>
            <p:nvPr>
              <p:custDataLst>
                <p:tags r:id="rId18"/>
              </p:custDataLst>
            </p:nvPr>
          </p:nvSpPr>
          <p:spPr>
            <a:xfrm>
              <a:off x="5413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9" name="MG-任意多边形: 形状 12"/>
            <p:cNvSpPr/>
            <p:nvPr>
              <p:custDataLst>
                <p:tags r:id="rId19"/>
              </p:custDataLst>
            </p:nvPr>
          </p:nvSpPr>
          <p:spPr>
            <a:xfrm>
              <a:off x="5170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33" name="MG-底纹1"/>
          <p:cNvSpPr/>
          <p:nvPr>
            <p:custDataLst>
              <p:tags r:id="rId9"/>
            </p:custDataLst>
          </p:nvPr>
        </p:nvSpPr>
        <p:spPr>
          <a:xfrm rot="10800000" flipH="1">
            <a:off x="8073890" y="-5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MG-底纹2"/>
          <p:cNvSpPr/>
          <p:nvPr>
            <p:custDataLst>
              <p:tags r:id="rId10"/>
            </p:custDataLst>
          </p:nvPr>
        </p:nvSpPr>
        <p:spPr>
          <a:xfrm flipH="1">
            <a:off x="327793" y="5257858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nodeType="withEffect">
                                  <p:stCondLst>
                                    <p:cond delay="13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174277 0 L 0 0 E" pathEditMode="relative"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7" grpId="0" animBg="1"/>
      <p:bldP spid="18" grpId="0" animBg="1"/>
      <p:bldP spid="34" grpId="0" animBg="1"/>
      <p:bldP spid="33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G-!!平滑1"/>
          <p:cNvSpPr/>
          <p:nvPr>
            <p:custDataLst>
              <p:tags r:id="rId2"/>
            </p:custDataLst>
          </p:nvPr>
        </p:nvSpPr>
        <p:spPr>
          <a:xfrm rot="14340000">
            <a:off x="-2850515" y="-3127985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9" name="MG-!!平滑1"/>
          <p:cNvGrpSpPr/>
          <p:nvPr>
            <p:custDataLst>
              <p:tags r:id="rId3"/>
            </p:custDataLst>
          </p:nvPr>
        </p:nvGrpSpPr>
        <p:grpSpPr>
          <a:xfrm>
            <a:off x="9276094" y="-961651"/>
            <a:ext cx="5430553" cy="5430553"/>
            <a:chOff x="9121639" y="-1217712"/>
            <a:chExt cx="1217712" cy="1217712"/>
          </a:xfrm>
        </p:grpSpPr>
        <p:sp>
          <p:nvSpPr>
            <p:cNvPr id="50" name="MG-椭圆 49"/>
            <p:cNvSpPr/>
            <p:nvPr>
              <p:custDataLst>
                <p:tags r:id="rId11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MG-椭圆 50"/>
            <p:cNvSpPr/>
            <p:nvPr>
              <p:custDataLst>
                <p:tags r:id="rId12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MG-Text1"/>
          <p:cNvSpPr/>
          <p:nvPr>
            <p:custDataLst>
              <p:tags r:id="rId4"/>
            </p:custDataLst>
          </p:nvPr>
        </p:nvSpPr>
        <p:spPr>
          <a:xfrm>
            <a:off x="127000" y="268641"/>
            <a:ext cx="4521199" cy="76835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l" fontAlgn="auto"/>
            <a:r>
              <a:rPr lang="zh-CN" altLang="en-US" sz="4400" b="1" dirty="0">
                <a:solidFill>
                  <a:schemeClr val="accent1"/>
                </a:solidFill>
                <a:latin typeface="字体"/>
                <a:ea typeface="思源黑体 CN" panose="020B0500000000000000" pitchFamily="34" charset="-122"/>
                <a:cs typeface="思源黑体 CN Heavy" panose="020B0A00000000000000" charset="-122"/>
                <a:sym typeface="字体"/>
              </a:rPr>
              <a:t>简历上传界面</a:t>
            </a:r>
          </a:p>
        </p:txBody>
      </p:sp>
      <p:grpSp>
        <p:nvGrpSpPr>
          <p:cNvPr id="16" name="MG-组合 15"/>
          <p:cNvGrpSpPr/>
          <p:nvPr>
            <p:custDataLst>
              <p:tags r:id="rId5"/>
            </p:custDataLst>
          </p:nvPr>
        </p:nvGrpSpPr>
        <p:grpSpPr>
          <a:xfrm>
            <a:off x="11522798" y="4698731"/>
            <a:ext cx="360000" cy="927717"/>
            <a:chOff x="1032258" y="3317255"/>
            <a:chExt cx="360000" cy="927717"/>
          </a:xfrm>
        </p:grpSpPr>
        <p:grpSp>
          <p:nvGrpSpPr>
            <p:cNvPr id="17" name="Group 16"/>
            <p:cNvGrpSpPr/>
            <p:nvPr/>
          </p:nvGrpSpPr>
          <p:grpSpPr>
            <a:xfrm>
              <a:off x="1032258" y="3317255"/>
              <a:ext cx="360000" cy="360000"/>
              <a:chOff x="803275" y="3737092"/>
              <a:chExt cx="360000" cy="360000"/>
            </a:xfrm>
          </p:grpSpPr>
          <p:sp>
            <p:nvSpPr>
              <p:cNvPr id="21" name="MG-圆角矩形 20"/>
              <p:cNvSpPr/>
              <p:nvPr>
                <p:custDataLst>
                  <p:tags r:id="rId9"/>
                </p:custDataLst>
              </p:nvPr>
            </p:nvSpPr>
            <p:spPr>
              <a:xfrm>
                <a:off x="803275" y="3737092"/>
                <a:ext cx="360000" cy="360000"/>
              </a:xfrm>
              <a:prstGeom prst="roundRect">
                <a:avLst>
                  <a:gd name="adj" fmla="val 31026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88900" dist="63500" dir="5400000" sx="95000" sy="95000" algn="t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MG-任意多边形 4549"/>
              <p:cNvSpPr/>
              <p:nvPr>
                <p:custDataLst>
                  <p:tags r:id="rId10"/>
                </p:custDataLst>
              </p:nvPr>
            </p:nvSpPr>
            <p:spPr bwMode="auto">
              <a:xfrm flipH="1">
                <a:off x="952329" y="3856767"/>
                <a:ext cx="61892" cy="120650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flipH="1">
              <a:off x="1032258" y="3884972"/>
              <a:ext cx="360000" cy="360000"/>
              <a:chOff x="803275" y="3737092"/>
              <a:chExt cx="360000" cy="360000"/>
            </a:xfrm>
          </p:grpSpPr>
          <p:sp>
            <p:nvSpPr>
              <p:cNvPr id="19" name="MG-圆角矩形 18"/>
              <p:cNvSpPr/>
              <p:nvPr>
                <p:custDataLst>
                  <p:tags r:id="rId7"/>
                </p:custDataLst>
              </p:nvPr>
            </p:nvSpPr>
            <p:spPr>
              <a:xfrm>
                <a:off x="803275" y="3737092"/>
                <a:ext cx="360000" cy="360000"/>
              </a:xfrm>
              <a:prstGeom prst="roundRect">
                <a:avLst>
                  <a:gd name="adj" fmla="val 31026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88900" dist="63500" dir="5400000" sx="95000" sy="95000" algn="t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4549"/>
              <p:cNvSpPr/>
              <p:nvPr>
                <p:custDataLst>
                  <p:tags r:id="rId8"/>
                </p:custDataLst>
              </p:nvPr>
            </p:nvSpPr>
            <p:spPr bwMode="auto">
              <a:xfrm flipH="1">
                <a:off x="952329" y="3856767"/>
                <a:ext cx="61892" cy="120650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" name="Text2"/>
          <p:cNvSpPr/>
          <p:nvPr>
            <p:custDataLst>
              <p:tags r:id="rId6"/>
            </p:custDataLst>
          </p:nvPr>
        </p:nvSpPr>
        <p:spPr>
          <a:xfrm>
            <a:off x="196770" y="1505780"/>
            <a:ext cx="2866591" cy="2776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  <a:spcBef>
                <a:spcPts val="450"/>
              </a:spcBef>
              <a:spcAft>
                <a:spcPts val="750"/>
              </a:spcAft>
            </a:pPr>
            <a:r>
              <a:rPr lang="zh-CN" altLang="en-US" sz="2800" b="1" dirty="0">
                <a:latin typeface="字体"/>
                <a:ea typeface="思源黑体 CN" panose="020B0500000000000000" pitchFamily="34" charset="-122"/>
                <a:sym typeface="字体"/>
              </a:rPr>
              <a:t> 支持多简历上传以及信息手动输入，支持主流简历格式的输入，包括</a:t>
            </a:r>
            <a:r>
              <a:rPr lang="en-US" altLang="zh-CN" sz="2800" b="1" dirty="0">
                <a:latin typeface="字体"/>
                <a:ea typeface="思源黑体 CN" panose="020B0500000000000000" pitchFamily="34" charset="-122"/>
                <a:sym typeface="字体"/>
              </a:rPr>
              <a:t>PDF</a:t>
            </a:r>
            <a:r>
              <a:rPr lang="zh-CN" altLang="en-US" sz="2800" b="1" dirty="0">
                <a:latin typeface="字体"/>
                <a:ea typeface="思源黑体 CN" panose="020B0500000000000000" pitchFamily="34" charset="-122"/>
                <a:sym typeface="字体"/>
              </a:rPr>
              <a:t>、</a:t>
            </a:r>
            <a:r>
              <a:rPr lang="en-US" altLang="zh-CN" sz="2800" b="1" dirty="0">
                <a:latin typeface="字体"/>
                <a:ea typeface="思源黑体 CN" panose="020B0500000000000000" pitchFamily="34" charset="-122"/>
                <a:sym typeface="字体"/>
              </a:rPr>
              <a:t>Word</a:t>
            </a:r>
            <a:r>
              <a:rPr lang="zh-CN" altLang="en-US" sz="2800" b="1" dirty="0">
                <a:latin typeface="字体"/>
                <a:ea typeface="思源黑体 CN" panose="020B0500000000000000" pitchFamily="34" charset="-122"/>
                <a:sym typeface="字体"/>
              </a:rPr>
              <a:t>、</a:t>
            </a:r>
            <a:r>
              <a:rPr lang="en-US" altLang="zh-CN" sz="2800" b="1" dirty="0">
                <a:latin typeface="字体"/>
                <a:ea typeface="思源黑体 CN" panose="020B0500000000000000" pitchFamily="34" charset="-122"/>
                <a:sym typeface="字体"/>
              </a:rPr>
              <a:t>TXT</a:t>
            </a:r>
            <a:r>
              <a:rPr lang="zh-CN" altLang="en-US" sz="2800" b="1" dirty="0">
                <a:latin typeface="字体"/>
                <a:ea typeface="思源黑体 CN" panose="020B0500000000000000" pitchFamily="34" charset="-122"/>
                <a:sym typeface="字体"/>
              </a:rPr>
              <a:t>、</a:t>
            </a:r>
            <a:r>
              <a:rPr lang="en-US" altLang="zh-CN" sz="2800" b="1" dirty="0">
                <a:latin typeface="字体"/>
                <a:ea typeface="思源黑体 CN" panose="020B0500000000000000" pitchFamily="34" charset="-122"/>
                <a:sym typeface="字体"/>
              </a:rPr>
              <a:t>PNG</a:t>
            </a:r>
            <a:r>
              <a:rPr lang="zh-CN" altLang="en-US" sz="2800" b="1" dirty="0">
                <a:latin typeface="字体"/>
                <a:ea typeface="思源黑体 CN" panose="020B0500000000000000" pitchFamily="34" charset="-122"/>
                <a:sym typeface="字体"/>
              </a:rPr>
              <a:t>等格式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70" y="1024955"/>
            <a:ext cx="3738106" cy="40337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222" y="1036991"/>
            <a:ext cx="3726952" cy="40217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平滑1"/>
          <p:cNvSpPr/>
          <p:nvPr>
            <p:custDataLst>
              <p:tags r:id="rId2"/>
            </p:custDataLst>
          </p:nvPr>
        </p:nvSpPr>
        <p:spPr>
          <a:xfrm rot="14340000">
            <a:off x="-2850515" y="-2977514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9" name="!!平滑1"/>
          <p:cNvGrpSpPr/>
          <p:nvPr/>
        </p:nvGrpSpPr>
        <p:grpSpPr>
          <a:xfrm>
            <a:off x="9276094" y="-961651"/>
            <a:ext cx="5430553" cy="5430553"/>
            <a:chOff x="9121639" y="-1217712"/>
            <a:chExt cx="1217712" cy="1217712"/>
          </a:xfrm>
        </p:grpSpPr>
        <p:sp>
          <p:nvSpPr>
            <p:cNvPr id="50" name="Oval 49"/>
            <p:cNvSpPr/>
            <p:nvPr>
              <p:custDataLst>
                <p:tags r:id="rId9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50"/>
            <p:cNvSpPr/>
            <p:nvPr>
              <p:custDataLst>
                <p:tags r:id="rId10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522798" y="4698731"/>
            <a:ext cx="360000" cy="927717"/>
            <a:chOff x="1032258" y="3317255"/>
            <a:chExt cx="360000" cy="927717"/>
          </a:xfrm>
        </p:grpSpPr>
        <p:grpSp>
          <p:nvGrpSpPr>
            <p:cNvPr id="17" name="Group 16"/>
            <p:cNvGrpSpPr/>
            <p:nvPr/>
          </p:nvGrpSpPr>
          <p:grpSpPr>
            <a:xfrm>
              <a:off x="1032258" y="3317255"/>
              <a:ext cx="360000" cy="360000"/>
              <a:chOff x="803275" y="3737092"/>
              <a:chExt cx="360000" cy="360000"/>
            </a:xfrm>
          </p:grpSpPr>
          <p:sp>
            <p:nvSpPr>
              <p:cNvPr id="21" name="Rectangle: Rounded Corners 20"/>
              <p:cNvSpPr/>
              <p:nvPr>
                <p:custDataLst>
                  <p:tags r:id="rId7"/>
                </p:custDataLst>
              </p:nvPr>
            </p:nvSpPr>
            <p:spPr>
              <a:xfrm>
                <a:off x="803275" y="3737092"/>
                <a:ext cx="360000" cy="360000"/>
              </a:xfrm>
              <a:prstGeom prst="roundRect">
                <a:avLst>
                  <a:gd name="adj" fmla="val 31026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88900" dist="63500" dir="5400000" sx="95000" sy="95000" algn="t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4549"/>
              <p:cNvSpPr/>
              <p:nvPr>
                <p:custDataLst>
                  <p:tags r:id="rId8"/>
                </p:custDataLst>
              </p:nvPr>
            </p:nvSpPr>
            <p:spPr bwMode="auto">
              <a:xfrm flipH="1">
                <a:off x="952329" y="3856767"/>
                <a:ext cx="61892" cy="120650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flipH="1">
              <a:off x="1032258" y="3884972"/>
              <a:ext cx="360000" cy="360000"/>
              <a:chOff x="803275" y="3737092"/>
              <a:chExt cx="360000" cy="360000"/>
            </a:xfrm>
          </p:grpSpPr>
          <p:sp>
            <p:nvSpPr>
              <p:cNvPr id="19" name="Rectangle: Rounded Corners 18"/>
              <p:cNvSpPr/>
              <p:nvPr>
                <p:custDataLst>
                  <p:tags r:id="rId5"/>
                </p:custDataLst>
              </p:nvPr>
            </p:nvSpPr>
            <p:spPr>
              <a:xfrm>
                <a:off x="803275" y="3737092"/>
                <a:ext cx="360000" cy="360000"/>
              </a:xfrm>
              <a:prstGeom prst="roundRect">
                <a:avLst>
                  <a:gd name="adj" fmla="val 31026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88900" dist="63500" dir="5400000" sx="95000" sy="95000" algn="t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4549"/>
              <p:cNvSpPr/>
              <p:nvPr>
                <p:custDataLst>
                  <p:tags r:id="rId6"/>
                </p:custDataLst>
              </p:nvPr>
            </p:nvSpPr>
            <p:spPr bwMode="auto">
              <a:xfrm flipH="1">
                <a:off x="952329" y="3856767"/>
                <a:ext cx="61892" cy="120650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" name="Text2"/>
          <p:cNvSpPr/>
          <p:nvPr>
            <p:custDataLst>
              <p:tags r:id="rId3"/>
            </p:custDataLst>
          </p:nvPr>
        </p:nvSpPr>
        <p:spPr>
          <a:xfrm>
            <a:off x="240783" y="1094844"/>
            <a:ext cx="2635526" cy="3136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  <a:spcBef>
                <a:spcPts val="450"/>
              </a:spcBef>
              <a:spcAft>
                <a:spcPts val="750"/>
              </a:spcAft>
            </a:pPr>
            <a:r>
              <a:rPr lang="zh-CN" altLang="en-US" sz="2800" b="1" dirty="0">
                <a:latin typeface="字体"/>
                <a:ea typeface="思源黑体 CN" panose="020B0500000000000000" pitchFamily="34" charset="-122"/>
                <a:sym typeface="字体"/>
              </a:rPr>
              <a:t> 对个人简历进行关键信息的分析提取并展示，并依据现有信息对其进行画像，概况标签并进行薪资以及岗位的匹配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44" y="1157467"/>
            <a:ext cx="3918701" cy="4228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44" y="1157468"/>
            <a:ext cx="3918700" cy="4228655"/>
          </a:xfrm>
          <a:prstGeom prst="rect">
            <a:avLst/>
          </a:prstGeom>
        </p:spPr>
      </p:pic>
      <p:sp>
        <p:nvSpPr>
          <p:cNvPr id="2" name="Text1"/>
          <p:cNvSpPr/>
          <p:nvPr>
            <p:custDataLst>
              <p:tags r:id="rId4"/>
            </p:custDataLst>
          </p:nvPr>
        </p:nvSpPr>
        <p:spPr>
          <a:xfrm>
            <a:off x="127000" y="268641"/>
            <a:ext cx="4670706" cy="76835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l" fontAlgn="auto"/>
            <a:r>
              <a:rPr lang="zh-CN" altLang="en-US" sz="4400" b="1" dirty="0">
                <a:solidFill>
                  <a:schemeClr val="accent1"/>
                </a:solidFill>
                <a:latin typeface="字体"/>
                <a:ea typeface="思源黑体 CN" panose="020B0500000000000000" pitchFamily="34" charset="-122"/>
                <a:cs typeface="思源黑体 CN Heavy" panose="020B0A00000000000000" charset="-122"/>
                <a:sym typeface="字体"/>
              </a:rPr>
              <a:t>单份个人简历解析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平滑1"/>
          <p:cNvSpPr/>
          <p:nvPr>
            <p:custDataLst>
              <p:tags r:id="rId2"/>
            </p:custDataLst>
          </p:nvPr>
        </p:nvSpPr>
        <p:spPr>
          <a:xfrm rot="14340000">
            <a:off x="-2977515" y="-3041175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9" name="!!平滑1"/>
          <p:cNvGrpSpPr/>
          <p:nvPr/>
        </p:nvGrpSpPr>
        <p:grpSpPr>
          <a:xfrm>
            <a:off x="9276094" y="-961651"/>
            <a:ext cx="5430553" cy="5430553"/>
            <a:chOff x="9121639" y="-1217712"/>
            <a:chExt cx="1217712" cy="1217712"/>
          </a:xfrm>
        </p:grpSpPr>
        <p:sp>
          <p:nvSpPr>
            <p:cNvPr id="50" name="Oval 49"/>
            <p:cNvSpPr/>
            <p:nvPr>
              <p:custDataLst>
                <p:tags r:id="rId9"/>
              </p:custDataLst>
            </p:nvPr>
          </p:nvSpPr>
          <p:spPr>
            <a:xfrm flipH="1">
              <a:off x="9494665" y="-844686"/>
              <a:ext cx="471660" cy="471660"/>
            </a:xfrm>
            <a:prstGeom prst="ellipse">
              <a:avLst/>
            </a:prstGeom>
            <a:noFill/>
            <a:ln w="2540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50"/>
            <p:cNvSpPr/>
            <p:nvPr>
              <p:custDataLst>
                <p:tags r:id="rId10"/>
              </p:custDataLst>
            </p:nvPr>
          </p:nvSpPr>
          <p:spPr>
            <a:xfrm flipH="1">
              <a:off x="9121639" y="-1217712"/>
              <a:ext cx="1217712" cy="1217712"/>
            </a:xfrm>
            <a:prstGeom prst="ellipse">
              <a:avLst/>
            </a:prstGeom>
            <a:noFill/>
            <a:ln w="317500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1"/>
          <p:cNvSpPr/>
          <p:nvPr>
            <p:custDataLst>
              <p:tags r:id="rId3"/>
            </p:custDataLst>
          </p:nvPr>
        </p:nvSpPr>
        <p:spPr>
          <a:xfrm>
            <a:off x="-66026" y="401652"/>
            <a:ext cx="4724836" cy="832986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l" fontAlgn="auto"/>
            <a:r>
              <a:rPr lang="zh-CN" altLang="en-US" sz="4400" b="1" dirty="0">
                <a:solidFill>
                  <a:schemeClr val="accent1"/>
                </a:solidFill>
                <a:latin typeface="字体"/>
                <a:ea typeface="思源黑体 CN" panose="020B0500000000000000" pitchFamily="34" charset="-122"/>
                <a:cs typeface="思源黑体 CN Heavy" panose="020B0A00000000000000" charset="-122"/>
                <a:sym typeface="字体"/>
              </a:rPr>
              <a:t>数据统计可视化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522798" y="4698731"/>
            <a:ext cx="360000" cy="927717"/>
            <a:chOff x="1032258" y="3317255"/>
            <a:chExt cx="360000" cy="927717"/>
          </a:xfrm>
        </p:grpSpPr>
        <p:grpSp>
          <p:nvGrpSpPr>
            <p:cNvPr id="17" name="Group 16"/>
            <p:cNvGrpSpPr/>
            <p:nvPr/>
          </p:nvGrpSpPr>
          <p:grpSpPr>
            <a:xfrm>
              <a:off x="1032258" y="3317255"/>
              <a:ext cx="360000" cy="360000"/>
              <a:chOff x="803275" y="3737092"/>
              <a:chExt cx="360000" cy="360000"/>
            </a:xfrm>
          </p:grpSpPr>
          <p:sp>
            <p:nvSpPr>
              <p:cNvPr id="21" name="Rectangle: Rounded Corners 20"/>
              <p:cNvSpPr/>
              <p:nvPr>
                <p:custDataLst>
                  <p:tags r:id="rId7"/>
                </p:custDataLst>
              </p:nvPr>
            </p:nvSpPr>
            <p:spPr>
              <a:xfrm>
                <a:off x="803275" y="3737092"/>
                <a:ext cx="360000" cy="360000"/>
              </a:xfrm>
              <a:prstGeom prst="roundRect">
                <a:avLst>
                  <a:gd name="adj" fmla="val 31026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88900" dist="63500" dir="5400000" sx="95000" sy="95000" algn="t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4549"/>
              <p:cNvSpPr/>
              <p:nvPr>
                <p:custDataLst>
                  <p:tags r:id="rId8"/>
                </p:custDataLst>
              </p:nvPr>
            </p:nvSpPr>
            <p:spPr bwMode="auto">
              <a:xfrm flipH="1">
                <a:off x="952329" y="3856767"/>
                <a:ext cx="61892" cy="120650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flipH="1">
              <a:off x="1032258" y="3884972"/>
              <a:ext cx="360000" cy="360000"/>
              <a:chOff x="803275" y="3737092"/>
              <a:chExt cx="360000" cy="360000"/>
            </a:xfrm>
          </p:grpSpPr>
          <p:sp>
            <p:nvSpPr>
              <p:cNvPr id="19" name="Rectangle: Rounded Corners 18"/>
              <p:cNvSpPr/>
              <p:nvPr>
                <p:custDataLst>
                  <p:tags r:id="rId5"/>
                </p:custDataLst>
              </p:nvPr>
            </p:nvSpPr>
            <p:spPr>
              <a:xfrm>
                <a:off x="803275" y="3737092"/>
                <a:ext cx="360000" cy="360000"/>
              </a:xfrm>
              <a:prstGeom prst="roundRect">
                <a:avLst>
                  <a:gd name="adj" fmla="val 31026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88900" dist="63500" dir="5400000" sx="95000" sy="95000" algn="t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4549"/>
              <p:cNvSpPr/>
              <p:nvPr>
                <p:custDataLst>
                  <p:tags r:id="rId6"/>
                </p:custDataLst>
              </p:nvPr>
            </p:nvSpPr>
            <p:spPr bwMode="auto">
              <a:xfrm flipH="1">
                <a:off x="952329" y="3856767"/>
                <a:ext cx="61892" cy="120650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noFill/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" name="Text2"/>
          <p:cNvSpPr/>
          <p:nvPr>
            <p:custDataLst>
              <p:tags r:id="rId4"/>
            </p:custDataLst>
          </p:nvPr>
        </p:nvSpPr>
        <p:spPr>
          <a:xfrm>
            <a:off x="199824" y="1511775"/>
            <a:ext cx="3597206" cy="325120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  <a:spcBef>
                <a:spcPts val="450"/>
              </a:spcBef>
              <a:spcAft>
                <a:spcPts val="750"/>
              </a:spcAft>
            </a:pPr>
            <a:r>
              <a:rPr lang="zh-CN" altLang="en-US" sz="2800" b="1" dirty="0">
                <a:latin typeface="字体"/>
                <a:ea typeface="思源黑体 CN" panose="020B0500000000000000" pitchFamily="34" charset="-122"/>
                <a:sym typeface="字体"/>
              </a:rPr>
              <a:t> 对上传的多份简历进行包括学历，年龄，毕业院校，工作年限等字段的统计，并将数据可视化，方便用户进行整体把握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416" y="3429000"/>
            <a:ext cx="3564447" cy="309288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07" y="208078"/>
            <a:ext cx="3562382" cy="309109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95" y="3430792"/>
            <a:ext cx="3562383" cy="309109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416" y="208078"/>
            <a:ext cx="3562382" cy="3091094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G-Shape1"/>
          <p:cNvSpPr/>
          <p:nvPr>
            <p:custDataLst>
              <p:tags r:id="rId2"/>
            </p:custDataLst>
          </p:nvPr>
        </p:nvSpPr>
        <p:spPr>
          <a:xfrm>
            <a:off x="0" y="-1663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" name="MG-椭圆 2"/>
          <p:cNvSpPr/>
          <p:nvPr>
            <p:custDataLst>
              <p:tags r:id="rId3"/>
            </p:custDataLst>
          </p:nvPr>
        </p:nvSpPr>
        <p:spPr>
          <a:xfrm rot="20730474">
            <a:off x="-3592187" y="1835699"/>
            <a:ext cx="7556887" cy="7556885"/>
          </a:xfrm>
          <a:prstGeom prst="ellipse">
            <a:avLst/>
          </a:prstGeom>
          <a:solidFill>
            <a:schemeClr val="accent4">
              <a:lumMod val="90000"/>
              <a:alpha val="10000"/>
            </a:schemeClr>
          </a:solidFill>
          <a:ln>
            <a:noFill/>
          </a:ln>
          <a:effectLst>
            <a:outerShdw blurRad="1270000" dist="876300" dir="2220000" sx="90000" sy="90000" algn="t" rotWithShape="0">
              <a:schemeClr val="dk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G-椭圆 3"/>
          <p:cNvSpPr/>
          <p:nvPr>
            <p:custDataLst>
              <p:tags r:id="rId4"/>
            </p:custDataLst>
          </p:nvPr>
        </p:nvSpPr>
        <p:spPr>
          <a:xfrm rot="20730474">
            <a:off x="-2838967" y="2588919"/>
            <a:ext cx="6050446" cy="6050444"/>
          </a:xfrm>
          <a:prstGeom prst="ellipse">
            <a:avLst/>
          </a:prstGeom>
          <a:solidFill>
            <a:schemeClr val="accent2">
              <a:lumMod val="20000"/>
              <a:lumOff val="80000"/>
              <a:alpha val="15000"/>
            </a:schemeClr>
          </a:solidFill>
          <a:ln>
            <a:noFill/>
          </a:ln>
          <a:effectLst>
            <a:outerShdw blurRad="1270000" dist="876300" dir="2220000" sx="90000" sy="90000" algn="t" rotWithShape="0">
              <a:schemeClr val="dk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MG-椭圆 4"/>
          <p:cNvSpPr/>
          <p:nvPr>
            <p:custDataLst>
              <p:tags r:id="rId5"/>
            </p:custDataLst>
          </p:nvPr>
        </p:nvSpPr>
        <p:spPr>
          <a:xfrm rot="20730474">
            <a:off x="-2353794" y="3074092"/>
            <a:ext cx="5080100" cy="508009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  <a:effectLst>
            <a:outerShdw blurRad="889000" dist="2540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GB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 Light" panose="00000400000000000000" pitchFamily="2" charset="0"/>
            </a:endParaRPr>
          </a:p>
        </p:txBody>
      </p:sp>
      <p:sp>
        <p:nvSpPr>
          <p:cNvPr id="7" name="MG-椭圆 6"/>
          <p:cNvSpPr/>
          <p:nvPr>
            <p:custDataLst>
              <p:tags r:id="rId6"/>
            </p:custDataLst>
          </p:nvPr>
        </p:nvSpPr>
        <p:spPr>
          <a:xfrm>
            <a:off x="8061960" y="-1467485"/>
            <a:ext cx="5076825" cy="50768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49300" dist="457200" dir="288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15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MG-!!平滑1"/>
          <p:cNvGrpSpPr/>
          <p:nvPr>
            <p:custDataLst>
              <p:tags r:id="rId7"/>
            </p:custDataLst>
          </p:nvPr>
        </p:nvGrpSpPr>
        <p:grpSpPr>
          <a:xfrm>
            <a:off x="1346835" y="2773045"/>
            <a:ext cx="2936875" cy="2896870"/>
            <a:chOff x="3994749" y="1356206"/>
            <a:chExt cx="4202502" cy="4145589"/>
          </a:xfrm>
        </p:grpSpPr>
        <p:cxnSp>
          <p:nvCxnSpPr>
            <p:cNvPr id="12" name="MG-直接连接符 11"/>
            <p:cNvCxnSpPr/>
            <p:nvPr>
              <p:custDataLst>
                <p:tags r:id="rId20"/>
              </p:custDataLst>
            </p:nvPr>
          </p:nvCxnSpPr>
          <p:spPr>
            <a:xfrm rot="3136475">
              <a:off x="7650705" y="2051317"/>
              <a:ext cx="0" cy="99433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MG-直接连接符 12"/>
            <p:cNvCxnSpPr/>
            <p:nvPr>
              <p:custDataLst>
                <p:tags r:id="rId21"/>
              </p:custDataLst>
            </p:nvPr>
          </p:nvCxnSpPr>
          <p:spPr>
            <a:xfrm rot="3965606">
              <a:off x="7975525" y="2527698"/>
              <a:ext cx="0" cy="99433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MG-直接连接符 13"/>
            <p:cNvCxnSpPr/>
            <p:nvPr>
              <p:custDataLst>
                <p:tags r:id="rId22"/>
              </p:custDataLst>
            </p:nvPr>
          </p:nvCxnSpPr>
          <p:spPr>
            <a:xfrm rot="2267117">
              <a:off x="7214749" y="1683581"/>
              <a:ext cx="0" cy="96399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MG-直接连接符 14"/>
            <p:cNvCxnSpPr/>
            <p:nvPr>
              <p:custDataLst>
                <p:tags r:id="rId23"/>
              </p:custDataLst>
            </p:nvPr>
          </p:nvCxnSpPr>
          <p:spPr>
            <a:xfrm rot="1176830">
              <a:off x="6696754" y="1453892"/>
              <a:ext cx="0" cy="96399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MG-直接连接符 15"/>
            <p:cNvCxnSpPr/>
            <p:nvPr>
              <p:custDataLst>
                <p:tags r:id="rId24"/>
              </p:custDataLst>
            </p:nvPr>
          </p:nvCxnSpPr>
          <p:spPr>
            <a:xfrm rot="18463525" flipH="1">
              <a:off x="4539341" y="2051317"/>
              <a:ext cx="0" cy="99433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MG-直接连接符 16"/>
            <p:cNvCxnSpPr/>
            <p:nvPr>
              <p:custDataLst>
                <p:tags r:id="rId25"/>
              </p:custDataLst>
            </p:nvPr>
          </p:nvCxnSpPr>
          <p:spPr>
            <a:xfrm rot="17634394" flipH="1">
              <a:off x="4214521" y="2527698"/>
              <a:ext cx="0" cy="99433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MG-直接连接符 17"/>
            <p:cNvCxnSpPr/>
            <p:nvPr>
              <p:custDataLst>
                <p:tags r:id="rId26"/>
              </p:custDataLst>
            </p:nvPr>
          </p:nvCxnSpPr>
          <p:spPr>
            <a:xfrm rot="19332883" flipH="1">
              <a:off x="4975296" y="1683581"/>
              <a:ext cx="0" cy="96399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MG-直接连接符 18"/>
            <p:cNvCxnSpPr/>
            <p:nvPr>
              <p:custDataLst>
                <p:tags r:id="rId27"/>
              </p:custDataLst>
            </p:nvPr>
          </p:nvCxnSpPr>
          <p:spPr>
            <a:xfrm rot="20423170" flipH="1">
              <a:off x="5493292" y="1453892"/>
              <a:ext cx="0" cy="96399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MG-直接连接符 19"/>
            <p:cNvCxnSpPr/>
            <p:nvPr>
              <p:custDataLst>
                <p:tags r:id="rId28"/>
              </p:custDataLst>
            </p:nvPr>
          </p:nvCxnSpPr>
          <p:spPr>
            <a:xfrm rot="16384365" flipV="1">
              <a:off x="8145720" y="3663728"/>
              <a:ext cx="0" cy="99433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MG-直接连接符 20"/>
            <p:cNvCxnSpPr/>
            <p:nvPr>
              <p:custDataLst>
                <p:tags r:id="rId29"/>
              </p:custDataLst>
            </p:nvPr>
          </p:nvCxnSpPr>
          <p:spPr>
            <a:xfrm rot="18463525" flipV="1">
              <a:off x="7650775" y="4727555"/>
              <a:ext cx="0" cy="99433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MG-直接连接符 21"/>
            <p:cNvCxnSpPr/>
            <p:nvPr>
              <p:custDataLst>
                <p:tags r:id="rId30"/>
              </p:custDataLst>
            </p:nvPr>
          </p:nvCxnSpPr>
          <p:spPr>
            <a:xfrm rot="17634394" flipV="1">
              <a:off x="7975595" y="4251174"/>
              <a:ext cx="0" cy="99433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MG-直接连接符 22"/>
            <p:cNvCxnSpPr/>
            <p:nvPr>
              <p:custDataLst>
                <p:tags r:id="rId31"/>
              </p:custDataLst>
            </p:nvPr>
          </p:nvCxnSpPr>
          <p:spPr>
            <a:xfrm rot="19332883" flipV="1">
              <a:off x="7214819" y="5098324"/>
              <a:ext cx="0" cy="96399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MG-直接连接符 23"/>
            <p:cNvCxnSpPr/>
            <p:nvPr>
              <p:custDataLst>
                <p:tags r:id="rId32"/>
              </p:custDataLst>
            </p:nvPr>
          </p:nvCxnSpPr>
          <p:spPr>
            <a:xfrm rot="20423170" flipV="1">
              <a:off x="6696824" y="5328013"/>
              <a:ext cx="0" cy="96399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MG-直接连接符 24"/>
            <p:cNvCxnSpPr/>
            <p:nvPr>
              <p:custDataLst>
                <p:tags r:id="rId33"/>
              </p:custDataLst>
            </p:nvPr>
          </p:nvCxnSpPr>
          <p:spPr>
            <a:xfrm rot="5215635" flipH="1" flipV="1">
              <a:off x="4044466" y="3663728"/>
              <a:ext cx="0" cy="99433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MG-直接连接符 25"/>
            <p:cNvCxnSpPr/>
            <p:nvPr>
              <p:custDataLst>
                <p:tags r:id="rId34"/>
              </p:custDataLst>
            </p:nvPr>
          </p:nvCxnSpPr>
          <p:spPr>
            <a:xfrm rot="3136475" flipH="1" flipV="1">
              <a:off x="4539411" y="4727555"/>
              <a:ext cx="0" cy="99433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MG-直接连接符 26"/>
            <p:cNvCxnSpPr/>
            <p:nvPr>
              <p:custDataLst>
                <p:tags r:id="rId35"/>
              </p:custDataLst>
            </p:nvPr>
          </p:nvCxnSpPr>
          <p:spPr>
            <a:xfrm rot="3965606" flipH="1" flipV="1">
              <a:off x="4214591" y="4251174"/>
              <a:ext cx="0" cy="99433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MG-直接连接符 27"/>
            <p:cNvCxnSpPr/>
            <p:nvPr>
              <p:custDataLst>
                <p:tags r:id="rId36"/>
              </p:custDataLst>
            </p:nvPr>
          </p:nvCxnSpPr>
          <p:spPr>
            <a:xfrm rot="2267117" flipH="1" flipV="1">
              <a:off x="4975367" y="5098324"/>
              <a:ext cx="0" cy="96399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MG-直接连接符 28"/>
            <p:cNvCxnSpPr/>
            <p:nvPr>
              <p:custDataLst>
                <p:tags r:id="rId37"/>
              </p:custDataLst>
            </p:nvPr>
          </p:nvCxnSpPr>
          <p:spPr>
            <a:xfrm rot="1176830" flipH="1" flipV="1">
              <a:off x="5493362" y="5328013"/>
              <a:ext cx="0" cy="96399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MG-直接连接符 29"/>
            <p:cNvCxnSpPr/>
            <p:nvPr>
              <p:custDataLst>
                <p:tags r:id="rId38"/>
              </p:custDataLst>
            </p:nvPr>
          </p:nvCxnSpPr>
          <p:spPr>
            <a:xfrm>
              <a:off x="6095023" y="1356206"/>
              <a:ext cx="0" cy="100482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G-直接连接符 30"/>
            <p:cNvCxnSpPr/>
            <p:nvPr>
              <p:custDataLst>
                <p:tags r:id="rId39"/>
              </p:custDataLst>
            </p:nvPr>
          </p:nvCxnSpPr>
          <p:spPr>
            <a:xfrm>
              <a:off x="6095023" y="5401313"/>
              <a:ext cx="0" cy="100482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MG-直接连接符 31"/>
            <p:cNvCxnSpPr/>
            <p:nvPr>
              <p:custDataLst>
                <p:tags r:id="rId40"/>
              </p:custDataLst>
            </p:nvPr>
          </p:nvCxnSpPr>
          <p:spPr>
            <a:xfrm flipH="1">
              <a:off x="8096075" y="3190196"/>
              <a:ext cx="101176" cy="0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MG-直接连接符 32"/>
            <p:cNvCxnSpPr/>
            <p:nvPr>
              <p:custDataLst>
                <p:tags r:id="rId41"/>
              </p:custDataLst>
            </p:nvPr>
          </p:nvCxnSpPr>
          <p:spPr>
            <a:xfrm flipH="1">
              <a:off x="4043523" y="3190196"/>
              <a:ext cx="101176" cy="0"/>
            </a:xfrm>
            <a:prstGeom prst="line">
              <a:avLst/>
            </a:prstGeom>
            <a:ln w="1905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MG-组合 36"/>
          <p:cNvGrpSpPr/>
          <p:nvPr>
            <p:custDataLst>
              <p:tags r:id="rId8"/>
            </p:custDataLst>
          </p:nvPr>
        </p:nvGrpSpPr>
        <p:grpSpPr>
          <a:xfrm rot="18570460">
            <a:off x="7126481" y="493886"/>
            <a:ext cx="3755204" cy="2868474"/>
            <a:chOff x="8270133" y="3598876"/>
            <a:chExt cx="3755204" cy="2868474"/>
          </a:xfrm>
          <a:solidFill>
            <a:schemeClr val="bg1">
              <a:alpha val="10000"/>
            </a:schemeClr>
          </a:solidFill>
        </p:grpSpPr>
        <p:sp>
          <p:nvSpPr>
            <p:cNvPr id="38" name="MG-等腰三角形 37"/>
            <p:cNvSpPr/>
            <p:nvPr>
              <p:custDataLst>
                <p:tags r:id="rId11"/>
              </p:custDataLst>
            </p:nvPr>
          </p:nvSpPr>
          <p:spPr>
            <a:xfrm rot="14384109">
              <a:off x="9304586" y="5801051"/>
              <a:ext cx="531142" cy="457881"/>
            </a:xfrm>
            <a:prstGeom prst="triangl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MG-等腰三角形 38"/>
            <p:cNvSpPr/>
            <p:nvPr>
              <p:custDataLst>
                <p:tags r:id="rId12"/>
              </p:custDataLst>
            </p:nvPr>
          </p:nvSpPr>
          <p:spPr>
            <a:xfrm rot="18580211">
              <a:off x="9650342" y="4140668"/>
              <a:ext cx="531142" cy="457881"/>
            </a:xfrm>
            <a:prstGeom prst="triangl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MG-等腰三角形 39"/>
            <p:cNvSpPr/>
            <p:nvPr>
              <p:custDataLst>
                <p:tags r:id="rId13"/>
              </p:custDataLst>
            </p:nvPr>
          </p:nvSpPr>
          <p:spPr>
            <a:xfrm rot="15908340">
              <a:off x="11479241" y="4870750"/>
              <a:ext cx="410972" cy="354286"/>
            </a:xfrm>
            <a:prstGeom prst="triangl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MG-等腰三角形 40"/>
            <p:cNvSpPr/>
            <p:nvPr>
              <p:custDataLst>
                <p:tags r:id="rId14"/>
              </p:custDataLst>
            </p:nvPr>
          </p:nvSpPr>
          <p:spPr>
            <a:xfrm rot="19800000">
              <a:off x="8270133" y="5379884"/>
              <a:ext cx="439586" cy="278484"/>
            </a:xfrm>
            <a:prstGeom prst="triangl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MG-等腰三角形 41"/>
            <p:cNvSpPr/>
            <p:nvPr>
              <p:custDataLst>
                <p:tags r:id="rId15"/>
              </p:custDataLst>
            </p:nvPr>
          </p:nvSpPr>
          <p:spPr>
            <a:xfrm rot="2413202">
              <a:off x="9765929" y="5342034"/>
              <a:ext cx="299968" cy="190034"/>
            </a:xfrm>
            <a:prstGeom prst="triangl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MG-等腰三角形 42"/>
            <p:cNvSpPr/>
            <p:nvPr>
              <p:custDataLst>
                <p:tags r:id="rId16"/>
              </p:custDataLst>
            </p:nvPr>
          </p:nvSpPr>
          <p:spPr>
            <a:xfrm rot="6040294">
              <a:off x="10544847" y="5795939"/>
              <a:ext cx="779706" cy="493955"/>
            </a:xfrm>
            <a:prstGeom prst="triangl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MG-等腰三角形 43"/>
            <p:cNvSpPr/>
            <p:nvPr>
              <p:custDataLst>
                <p:tags r:id="rId17"/>
              </p:custDataLst>
            </p:nvPr>
          </p:nvSpPr>
          <p:spPr>
            <a:xfrm rot="17691461">
              <a:off x="10342791" y="4826311"/>
              <a:ext cx="299968" cy="190034"/>
            </a:xfrm>
            <a:prstGeom prst="triangl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MG-等腰三角形 44"/>
            <p:cNvSpPr/>
            <p:nvPr>
              <p:custDataLst>
                <p:tags r:id="rId18"/>
              </p:custDataLst>
            </p:nvPr>
          </p:nvSpPr>
          <p:spPr>
            <a:xfrm rot="19329976">
              <a:off x="11196089" y="3598876"/>
              <a:ext cx="451129" cy="445934"/>
            </a:xfrm>
            <a:prstGeom prst="triangl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MG-等腰三角形 45"/>
            <p:cNvSpPr/>
            <p:nvPr>
              <p:custDataLst>
                <p:tags r:id="rId19"/>
              </p:custDataLst>
            </p:nvPr>
          </p:nvSpPr>
          <p:spPr>
            <a:xfrm rot="18900000">
              <a:off x="11550734" y="6166682"/>
              <a:ext cx="474603" cy="300668"/>
            </a:xfrm>
            <a:prstGeom prst="triangl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Shape1" hidden="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4" cstate="email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424" cy="6858424"/>
          </a:xfrm>
          <a:prstGeom prst="rect">
            <a:avLst/>
          </a:prstGeom>
        </p:spPr>
      </p:pic>
      <p:pic>
        <p:nvPicPr>
          <p:cNvPr id="35" name="Shape2" descr="免费 伦敦塔桥 素材图片" hidden="1"/>
          <p:cNvPicPr>
            <a:picLocks noChangeAspect="1" noChangeArrowheads="1"/>
          </p:cNvPicPr>
          <p:nvPr/>
        </p:nvPicPr>
        <p:blipFill rotWithShape="1">
          <a:blip r:embed="rId45" cstate="email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-1"/>
            <a:ext cx="12192000" cy="68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 hidden="1"/>
          <p:cNvSpPr/>
          <p:nvPr/>
        </p:nvSpPr>
        <p:spPr>
          <a:xfrm>
            <a:off x="152400" y="15240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7" name="decoration1" descr="黑暗中的灯光&#10;&#10;描述已自动生成" hidden="1"/>
          <p:cNvPicPr>
            <a:picLocks noChangeAspect="1"/>
          </p:cNvPicPr>
          <p:nvPr/>
        </p:nvPicPr>
        <p:blipFill>
          <a:blip r:embed="rId46" cstate="email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6733" y="2465375"/>
            <a:ext cx="12192000" cy="1238124"/>
          </a:xfrm>
          <a:prstGeom prst="rect">
            <a:avLst/>
          </a:prstGeom>
        </p:spPr>
      </p:pic>
      <p:grpSp>
        <p:nvGrpSpPr>
          <p:cNvPr id="48" name="图形 2217" hidden="1"/>
          <p:cNvGrpSpPr/>
          <p:nvPr/>
        </p:nvGrpSpPr>
        <p:grpSpPr>
          <a:xfrm>
            <a:off x="4294002" y="-1285876"/>
            <a:ext cx="9644967" cy="8294597"/>
            <a:chOff x="6931056" y="620140"/>
            <a:chExt cx="3888607" cy="3344172"/>
          </a:xfrm>
          <a:gradFill flip="none" rotWithShape="1">
            <a:gsLst>
              <a:gs pos="68000">
                <a:schemeClr val="accent1">
                  <a:alpha val="50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grpSp>
          <p:nvGrpSpPr>
            <p:cNvPr id="49" name="图形 2217" hidden="1"/>
            <p:cNvGrpSpPr/>
            <p:nvPr/>
          </p:nvGrpSpPr>
          <p:grpSpPr>
            <a:xfrm>
              <a:off x="6951835" y="630717"/>
              <a:ext cx="3867829" cy="3333595"/>
              <a:chOff x="6951835" y="630717"/>
              <a:chExt cx="3867829" cy="3333595"/>
            </a:xfrm>
            <a:grpFill/>
          </p:grpSpPr>
          <p:sp>
            <p:nvSpPr>
              <p:cNvPr id="383" name="任意多边形: 形状 382" hidden="1"/>
              <p:cNvSpPr/>
              <p:nvPr/>
            </p:nvSpPr>
            <p:spPr>
              <a:xfrm>
                <a:off x="7480466" y="3906811"/>
                <a:ext cx="25926" cy="56929"/>
              </a:xfrm>
              <a:custGeom>
                <a:avLst/>
                <a:gdLst>
                  <a:gd name="connsiteX0" fmla="*/ 17054 w 25926"/>
                  <a:gd name="connsiteY0" fmla="*/ 56980 h 56929"/>
                  <a:gd name="connsiteX1" fmla="*/ 25817 w 25926"/>
                  <a:gd name="connsiteY1" fmla="*/ 56980 h 56929"/>
                  <a:gd name="connsiteX2" fmla="*/ 7910 w 25926"/>
                  <a:gd name="connsiteY2" fmla="*/ 2878 h 56929"/>
                  <a:gd name="connsiteX3" fmla="*/ 2719 w 25926"/>
                  <a:gd name="connsiteY3" fmla="*/ 259 h 56929"/>
                  <a:gd name="connsiteX4" fmla="*/ 100 w 25926"/>
                  <a:gd name="connsiteY4" fmla="*/ 5450 h 56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26" h="56929">
                    <a:moveTo>
                      <a:pt x="17054" y="56980"/>
                    </a:moveTo>
                    <a:lnTo>
                      <a:pt x="25817" y="56980"/>
                    </a:lnTo>
                    <a:lnTo>
                      <a:pt x="7910" y="2878"/>
                    </a:lnTo>
                    <a:cubicBezTo>
                      <a:pt x="7196" y="725"/>
                      <a:pt x="4872" y="-456"/>
                      <a:pt x="2719" y="259"/>
                    </a:cubicBezTo>
                    <a:cubicBezTo>
                      <a:pt x="566" y="973"/>
                      <a:pt x="-615" y="3297"/>
                      <a:pt x="100" y="54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4" name="任意多边形: 形状 383" hidden="1"/>
              <p:cNvSpPr/>
              <p:nvPr/>
            </p:nvSpPr>
            <p:spPr>
              <a:xfrm>
                <a:off x="7481170" y="3907582"/>
                <a:ext cx="22364" cy="56159"/>
              </a:xfrm>
              <a:custGeom>
                <a:avLst/>
                <a:gdLst>
                  <a:gd name="connsiteX0" fmla="*/ 15207 w 22364"/>
                  <a:gd name="connsiteY0" fmla="*/ 56209 h 56159"/>
                  <a:gd name="connsiteX1" fmla="*/ 22256 w 22364"/>
                  <a:gd name="connsiteY1" fmla="*/ 56209 h 56159"/>
                  <a:gd name="connsiteX2" fmla="*/ 6540 w 22364"/>
                  <a:gd name="connsiteY2" fmla="*/ 2488 h 56159"/>
                  <a:gd name="connsiteX3" fmla="*/ 2434 w 22364"/>
                  <a:gd name="connsiteY3" fmla="*/ 174 h 56159"/>
                  <a:gd name="connsiteX4" fmla="*/ 2349 w 22364"/>
                  <a:gd name="connsiteY4" fmla="*/ 202 h 56159"/>
                  <a:gd name="connsiteX5" fmla="*/ -14 w 22364"/>
                  <a:gd name="connsiteY5" fmla="*/ 4127 h 56159"/>
                  <a:gd name="connsiteX6" fmla="*/ 63 w 22364"/>
                  <a:gd name="connsiteY6" fmla="*/ 4393 h 56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64" h="56159">
                    <a:moveTo>
                      <a:pt x="15207" y="56209"/>
                    </a:moveTo>
                    <a:lnTo>
                      <a:pt x="22256" y="56209"/>
                    </a:lnTo>
                    <a:lnTo>
                      <a:pt x="6540" y="2488"/>
                    </a:lnTo>
                    <a:cubicBezTo>
                      <a:pt x="6044" y="717"/>
                      <a:pt x="4206" y="-322"/>
                      <a:pt x="2434" y="174"/>
                    </a:cubicBezTo>
                    <a:cubicBezTo>
                      <a:pt x="2406" y="183"/>
                      <a:pt x="2377" y="193"/>
                      <a:pt x="2349" y="202"/>
                    </a:cubicBezTo>
                    <a:cubicBezTo>
                      <a:pt x="615" y="631"/>
                      <a:pt x="-442" y="2383"/>
                      <a:pt x="-14" y="4127"/>
                    </a:cubicBezTo>
                    <a:cubicBezTo>
                      <a:pt x="6" y="4212"/>
                      <a:pt x="34" y="4307"/>
                      <a:pt x="63" y="4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5" name="任意多边形: 形状 384" hidden="1"/>
              <p:cNvSpPr/>
              <p:nvPr/>
            </p:nvSpPr>
            <p:spPr>
              <a:xfrm>
                <a:off x="7306220" y="3732467"/>
                <a:ext cx="182351" cy="182886"/>
              </a:xfrm>
              <a:custGeom>
                <a:avLst/>
                <a:gdLst>
                  <a:gd name="connsiteX0" fmla="*/ 182156 w 182351"/>
                  <a:gd name="connsiteY0" fmla="*/ 178080 h 182886"/>
                  <a:gd name="connsiteX1" fmla="*/ 181013 w 182351"/>
                  <a:gd name="connsiteY1" fmla="*/ 181699 h 182886"/>
                  <a:gd name="connsiteX2" fmla="*/ 175632 w 182351"/>
                  <a:gd name="connsiteY2" fmla="*/ 181937 h 182886"/>
                  <a:gd name="connsiteX3" fmla="*/ 175394 w 182351"/>
                  <a:gd name="connsiteY3" fmla="*/ 181699 h 182886"/>
                  <a:gd name="connsiteX4" fmla="*/ 1086 w 182351"/>
                  <a:gd name="connsiteY4" fmla="*/ 6820 h 182886"/>
                  <a:gd name="connsiteX5" fmla="*/ 991 w 182351"/>
                  <a:gd name="connsiteY5" fmla="*/ 1296 h 182886"/>
                  <a:gd name="connsiteX6" fmla="*/ 1086 w 182351"/>
                  <a:gd name="connsiteY6" fmla="*/ 1200 h 182886"/>
                  <a:gd name="connsiteX7" fmla="*/ 6706 w 182351"/>
                  <a:gd name="connsiteY7" fmla="*/ 1200 h 182886"/>
                  <a:gd name="connsiteX8" fmla="*/ 181108 w 182351"/>
                  <a:gd name="connsiteY8" fmla="*/ 176079 h 182886"/>
                  <a:gd name="connsiteX9" fmla="*/ 182156 w 182351"/>
                  <a:gd name="connsiteY9" fmla="*/ 178080 h 18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2351" h="182886">
                    <a:moveTo>
                      <a:pt x="182156" y="178080"/>
                    </a:moveTo>
                    <a:cubicBezTo>
                      <a:pt x="182442" y="179404"/>
                      <a:pt x="182013" y="180785"/>
                      <a:pt x="181013" y="181699"/>
                    </a:cubicBezTo>
                    <a:cubicBezTo>
                      <a:pt x="179594" y="183252"/>
                      <a:pt x="177184" y="183356"/>
                      <a:pt x="175632" y="181937"/>
                    </a:cubicBezTo>
                    <a:cubicBezTo>
                      <a:pt x="175546" y="181861"/>
                      <a:pt x="175470" y="181785"/>
                      <a:pt x="175394" y="181699"/>
                    </a:cubicBezTo>
                    <a:lnTo>
                      <a:pt x="1086" y="6820"/>
                    </a:lnTo>
                    <a:cubicBezTo>
                      <a:pt x="-467" y="5325"/>
                      <a:pt x="-514" y="2848"/>
                      <a:pt x="991" y="1296"/>
                    </a:cubicBezTo>
                    <a:cubicBezTo>
                      <a:pt x="1019" y="1267"/>
                      <a:pt x="1057" y="1229"/>
                      <a:pt x="1086" y="1200"/>
                    </a:cubicBezTo>
                    <a:cubicBezTo>
                      <a:pt x="2648" y="-333"/>
                      <a:pt x="5144" y="-333"/>
                      <a:pt x="6706" y="1200"/>
                    </a:cubicBezTo>
                    <a:lnTo>
                      <a:pt x="181108" y="176079"/>
                    </a:lnTo>
                    <a:cubicBezTo>
                      <a:pt x="181604" y="176660"/>
                      <a:pt x="181966" y="177346"/>
                      <a:pt x="182156" y="1780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6" name="任意多边形: 形状 385" hidden="1"/>
              <p:cNvSpPr/>
              <p:nvPr/>
            </p:nvSpPr>
            <p:spPr>
              <a:xfrm>
                <a:off x="7480234" y="3906620"/>
                <a:ext cx="41494" cy="57121"/>
              </a:xfrm>
              <a:custGeom>
                <a:avLst/>
                <a:gdLst>
                  <a:gd name="connsiteX0" fmla="*/ 31289 w 41494"/>
                  <a:gd name="connsiteY0" fmla="*/ 57171 h 57121"/>
                  <a:gd name="connsiteX1" fmla="*/ 41385 w 41494"/>
                  <a:gd name="connsiteY1" fmla="*/ 57171 h 57121"/>
                  <a:gd name="connsiteX2" fmla="*/ 7953 w 41494"/>
                  <a:gd name="connsiteY2" fmla="*/ 2117 h 57121"/>
                  <a:gd name="connsiteX3" fmla="*/ 1952 w 41494"/>
                  <a:gd name="connsiteY3" fmla="*/ 688 h 57121"/>
                  <a:gd name="connsiteX4" fmla="*/ 514 w 41494"/>
                  <a:gd name="connsiteY4" fmla="*/ 6574 h 57121"/>
                  <a:gd name="connsiteX5" fmla="*/ 523 w 41494"/>
                  <a:gd name="connsiteY5" fmla="*/ 6594 h 57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94" h="57121">
                    <a:moveTo>
                      <a:pt x="31289" y="57171"/>
                    </a:moveTo>
                    <a:lnTo>
                      <a:pt x="41385" y="57171"/>
                    </a:lnTo>
                    <a:lnTo>
                      <a:pt x="7953" y="2117"/>
                    </a:lnTo>
                    <a:cubicBezTo>
                      <a:pt x="6686" y="78"/>
                      <a:pt x="4009" y="-560"/>
                      <a:pt x="1952" y="688"/>
                    </a:cubicBezTo>
                    <a:cubicBezTo>
                      <a:pt x="-67" y="1917"/>
                      <a:pt x="-715" y="4555"/>
                      <a:pt x="514" y="6574"/>
                    </a:cubicBezTo>
                    <a:cubicBezTo>
                      <a:pt x="514" y="6584"/>
                      <a:pt x="523" y="6584"/>
                      <a:pt x="523" y="65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7" name="任意多边形: 形状 386" hidden="1"/>
              <p:cNvSpPr/>
              <p:nvPr/>
            </p:nvSpPr>
            <p:spPr>
              <a:xfrm>
                <a:off x="7481831" y="3783482"/>
                <a:ext cx="64566" cy="180259"/>
              </a:xfrm>
              <a:custGeom>
                <a:avLst/>
                <a:gdLst>
                  <a:gd name="connsiteX0" fmla="*/ 64458 w 64566"/>
                  <a:gd name="connsiteY0" fmla="*/ 180309 h 180259"/>
                  <a:gd name="connsiteX1" fmla="*/ 5879 w 64566"/>
                  <a:gd name="connsiteY1" fmla="*/ 2192 h 180259"/>
                  <a:gd name="connsiteX2" fmla="*/ 1974 w 64566"/>
                  <a:gd name="connsiteY2" fmla="*/ 192 h 180259"/>
                  <a:gd name="connsiteX3" fmla="*/ 50 w 64566"/>
                  <a:gd name="connsiteY3" fmla="*/ 4049 h 180259"/>
                  <a:gd name="connsiteX4" fmla="*/ 69 w 64566"/>
                  <a:gd name="connsiteY4" fmla="*/ 4097 h 180259"/>
                  <a:gd name="connsiteX5" fmla="*/ 57981 w 64566"/>
                  <a:gd name="connsiteY5" fmla="*/ 180309 h 18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566" h="180259">
                    <a:moveTo>
                      <a:pt x="64458" y="180309"/>
                    </a:moveTo>
                    <a:lnTo>
                      <a:pt x="5879" y="2192"/>
                    </a:lnTo>
                    <a:cubicBezTo>
                      <a:pt x="5336" y="573"/>
                      <a:pt x="3602" y="-313"/>
                      <a:pt x="1974" y="192"/>
                    </a:cubicBezTo>
                    <a:cubicBezTo>
                      <a:pt x="373" y="725"/>
                      <a:pt x="-484" y="2459"/>
                      <a:pt x="50" y="4049"/>
                    </a:cubicBezTo>
                    <a:cubicBezTo>
                      <a:pt x="59" y="4069"/>
                      <a:pt x="59" y="4078"/>
                      <a:pt x="69" y="4097"/>
                    </a:cubicBezTo>
                    <a:lnTo>
                      <a:pt x="57981" y="1803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8" name="任意多边形: 形状 387" hidden="1"/>
              <p:cNvSpPr/>
              <p:nvPr/>
            </p:nvSpPr>
            <p:spPr>
              <a:xfrm>
                <a:off x="7307437" y="3733052"/>
                <a:ext cx="193050" cy="230689"/>
              </a:xfrm>
              <a:custGeom>
                <a:avLst/>
                <a:gdLst>
                  <a:gd name="connsiteX0" fmla="*/ 185226 w 193050"/>
                  <a:gd name="connsiteY0" fmla="*/ 230739 h 230689"/>
                  <a:gd name="connsiteX1" fmla="*/ 192942 w 193050"/>
                  <a:gd name="connsiteY1" fmla="*/ 230739 h 230689"/>
                  <a:gd name="connsiteX2" fmla="*/ 4918 w 193050"/>
                  <a:gd name="connsiteY2" fmla="*/ 1187 h 230689"/>
                  <a:gd name="connsiteX3" fmla="*/ 775 w 193050"/>
                  <a:gd name="connsiteY3" fmla="*/ 673 h 230689"/>
                  <a:gd name="connsiteX4" fmla="*/ 727 w 193050"/>
                  <a:gd name="connsiteY4" fmla="*/ 711 h 230689"/>
                  <a:gd name="connsiteX5" fmla="*/ 727 w 193050"/>
                  <a:gd name="connsiteY5" fmla="*/ 4902 h 230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050" h="230689">
                    <a:moveTo>
                      <a:pt x="185226" y="230739"/>
                    </a:moveTo>
                    <a:lnTo>
                      <a:pt x="192942" y="230739"/>
                    </a:lnTo>
                    <a:lnTo>
                      <a:pt x="4918" y="1187"/>
                    </a:lnTo>
                    <a:cubicBezTo>
                      <a:pt x="3918" y="-99"/>
                      <a:pt x="2061" y="-328"/>
                      <a:pt x="775" y="673"/>
                    </a:cubicBezTo>
                    <a:cubicBezTo>
                      <a:pt x="756" y="682"/>
                      <a:pt x="746" y="701"/>
                      <a:pt x="727" y="711"/>
                    </a:cubicBezTo>
                    <a:cubicBezTo>
                      <a:pt x="-387" y="1882"/>
                      <a:pt x="-387" y="3730"/>
                      <a:pt x="727" y="4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9" name="任意多边形: 形状 388" hidden="1"/>
              <p:cNvSpPr/>
              <p:nvPr/>
            </p:nvSpPr>
            <p:spPr>
              <a:xfrm>
                <a:off x="7481772" y="3783460"/>
                <a:ext cx="38241" cy="180281"/>
              </a:xfrm>
              <a:custGeom>
                <a:avLst/>
                <a:gdLst>
                  <a:gd name="connsiteX0" fmla="*/ 38133 w 38241"/>
                  <a:gd name="connsiteY0" fmla="*/ 180331 h 180281"/>
                  <a:gd name="connsiteX1" fmla="*/ 6224 w 38241"/>
                  <a:gd name="connsiteY1" fmla="*/ 2595 h 180281"/>
                  <a:gd name="connsiteX2" fmla="*/ 6224 w 38241"/>
                  <a:gd name="connsiteY2" fmla="*/ 2595 h 180281"/>
                  <a:gd name="connsiteX3" fmla="*/ 2538 w 38241"/>
                  <a:gd name="connsiteY3" fmla="*/ 109 h 180281"/>
                  <a:gd name="connsiteX4" fmla="*/ 2509 w 38241"/>
                  <a:gd name="connsiteY4" fmla="*/ 118 h 180281"/>
                  <a:gd name="connsiteX5" fmla="*/ -62 w 38241"/>
                  <a:gd name="connsiteY5" fmla="*/ 3833 h 180281"/>
                  <a:gd name="connsiteX6" fmla="*/ 31942 w 38241"/>
                  <a:gd name="connsiteY6" fmla="*/ 180331 h 18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41" h="180281">
                    <a:moveTo>
                      <a:pt x="38133" y="180331"/>
                    </a:moveTo>
                    <a:lnTo>
                      <a:pt x="6224" y="2595"/>
                    </a:lnTo>
                    <a:lnTo>
                      <a:pt x="6224" y="2595"/>
                    </a:lnTo>
                    <a:cubicBezTo>
                      <a:pt x="5891" y="890"/>
                      <a:pt x="4243" y="-224"/>
                      <a:pt x="2538" y="109"/>
                    </a:cubicBezTo>
                    <a:cubicBezTo>
                      <a:pt x="2528" y="118"/>
                      <a:pt x="2519" y="118"/>
                      <a:pt x="2509" y="118"/>
                    </a:cubicBezTo>
                    <a:cubicBezTo>
                      <a:pt x="785" y="452"/>
                      <a:pt x="-358" y="2100"/>
                      <a:pt x="-62" y="3833"/>
                    </a:cubicBezTo>
                    <a:lnTo>
                      <a:pt x="31942" y="1803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0" name="任意多边形: 形状 389" hidden="1"/>
              <p:cNvSpPr/>
              <p:nvPr/>
            </p:nvSpPr>
            <p:spPr>
              <a:xfrm>
                <a:off x="7399522" y="3857597"/>
                <a:ext cx="92857" cy="106144"/>
              </a:xfrm>
              <a:custGeom>
                <a:avLst/>
                <a:gdLst>
                  <a:gd name="connsiteX0" fmla="*/ 9416 w 92857"/>
                  <a:gd name="connsiteY0" fmla="*/ 106194 h 106144"/>
                  <a:gd name="connsiteX1" fmla="*/ 91903 w 92857"/>
                  <a:gd name="connsiteY1" fmla="*/ 6086 h 106144"/>
                  <a:gd name="connsiteX2" fmla="*/ 92665 w 92857"/>
                  <a:gd name="connsiteY2" fmla="*/ 2943 h 106144"/>
                  <a:gd name="connsiteX3" fmla="*/ 91426 w 92857"/>
                  <a:gd name="connsiteY3" fmla="*/ 848 h 106144"/>
                  <a:gd name="connsiteX4" fmla="*/ 86092 w 92857"/>
                  <a:gd name="connsiteY4" fmla="*/ 1419 h 106144"/>
                  <a:gd name="connsiteX5" fmla="*/ -109 w 92857"/>
                  <a:gd name="connsiteY5" fmla="*/ 106194 h 1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857" h="106144">
                    <a:moveTo>
                      <a:pt x="9416" y="106194"/>
                    </a:moveTo>
                    <a:lnTo>
                      <a:pt x="91903" y="6086"/>
                    </a:lnTo>
                    <a:cubicBezTo>
                      <a:pt x="92627" y="5210"/>
                      <a:pt x="92903" y="4048"/>
                      <a:pt x="92665" y="2943"/>
                    </a:cubicBezTo>
                    <a:cubicBezTo>
                      <a:pt x="92484" y="2134"/>
                      <a:pt x="92046" y="1400"/>
                      <a:pt x="91426" y="848"/>
                    </a:cubicBezTo>
                    <a:cubicBezTo>
                      <a:pt x="89779" y="-409"/>
                      <a:pt x="87435" y="-152"/>
                      <a:pt x="86092" y="1419"/>
                    </a:cubicBezTo>
                    <a:lnTo>
                      <a:pt x="-109" y="1061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1" name="任意多边形: 形状 390" hidden="1"/>
              <p:cNvSpPr/>
              <p:nvPr/>
            </p:nvSpPr>
            <p:spPr>
              <a:xfrm>
                <a:off x="9111355" y="3924624"/>
                <a:ext cx="64344" cy="39116"/>
              </a:xfrm>
              <a:custGeom>
                <a:avLst/>
                <a:gdLst>
                  <a:gd name="connsiteX0" fmla="*/ 6273 w 64344"/>
                  <a:gd name="connsiteY0" fmla="*/ 39167 h 39116"/>
                  <a:gd name="connsiteX1" fmla="*/ 63423 w 64344"/>
                  <a:gd name="connsiteY1" fmla="*/ 3162 h 39116"/>
                  <a:gd name="connsiteX2" fmla="*/ 64185 w 64344"/>
                  <a:gd name="connsiteY2" fmla="*/ 1353 h 39116"/>
                  <a:gd name="connsiteX3" fmla="*/ 64185 w 64344"/>
                  <a:gd name="connsiteY3" fmla="*/ 781 h 39116"/>
                  <a:gd name="connsiteX4" fmla="*/ 61804 w 64344"/>
                  <a:gd name="connsiteY4" fmla="*/ 305 h 39116"/>
                  <a:gd name="connsiteX5" fmla="*/ -109 w 64344"/>
                  <a:gd name="connsiteY5" fmla="*/ 39167 h 3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344" h="39116">
                    <a:moveTo>
                      <a:pt x="6273" y="39167"/>
                    </a:moveTo>
                    <a:lnTo>
                      <a:pt x="63423" y="3162"/>
                    </a:lnTo>
                    <a:cubicBezTo>
                      <a:pt x="64052" y="2800"/>
                      <a:pt x="64366" y="2057"/>
                      <a:pt x="64185" y="1353"/>
                    </a:cubicBezTo>
                    <a:cubicBezTo>
                      <a:pt x="64223" y="1162"/>
                      <a:pt x="64223" y="972"/>
                      <a:pt x="64185" y="781"/>
                    </a:cubicBezTo>
                    <a:cubicBezTo>
                      <a:pt x="63632" y="38"/>
                      <a:pt x="62604" y="-171"/>
                      <a:pt x="61804" y="305"/>
                    </a:cubicBezTo>
                    <a:lnTo>
                      <a:pt x="-109" y="3916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2" name="任意多边形: 形状 391" hidden="1"/>
              <p:cNvSpPr/>
              <p:nvPr/>
            </p:nvSpPr>
            <p:spPr>
              <a:xfrm>
                <a:off x="7305971" y="3732220"/>
                <a:ext cx="183133" cy="58981"/>
              </a:xfrm>
              <a:custGeom>
                <a:avLst/>
                <a:gdLst>
                  <a:gd name="connsiteX0" fmla="*/ 182882 w 183133"/>
                  <a:gd name="connsiteY0" fmla="*/ 53930 h 58981"/>
                  <a:gd name="connsiteX1" fmla="*/ 182882 w 183133"/>
                  <a:gd name="connsiteY1" fmla="*/ 55930 h 58981"/>
                  <a:gd name="connsiteX2" fmla="*/ 177643 w 183133"/>
                  <a:gd name="connsiteY2" fmla="*/ 58883 h 58981"/>
                  <a:gd name="connsiteX3" fmla="*/ 2955 w 183133"/>
                  <a:gd name="connsiteY3" fmla="*/ 8305 h 58981"/>
                  <a:gd name="connsiteX4" fmla="*/ 50 w 183133"/>
                  <a:gd name="connsiteY4" fmla="*/ 3114 h 58981"/>
                  <a:gd name="connsiteX5" fmla="*/ 5241 w 183133"/>
                  <a:gd name="connsiteY5" fmla="*/ 209 h 58981"/>
                  <a:gd name="connsiteX6" fmla="*/ 180025 w 183133"/>
                  <a:gd name="connsiteY6" fmla="*/ 50596 h 58981"/>
                  <a:gd name="connsiteX7" fmla="*/ 182882 w 183133"/>
                  <a:gd name="connsiteY7" fmla="*/ 53930 h 58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133" h="58981">
                    <a:moveTo>
                      <a:pt x="182882" y="53930"/>
                    </a:moveTo>
                    <a:cubicBezTo>
                      <a:pt x="183073" y="54587"/>
                      <a:pt x="183073" y="55273"/>
                      <a:pt x="182882" y="55930"/>
                    </a:cubicBezTo>
                    <a:cubicBezTo>
                      <a:pt x="182235" y="58178"/>
                      <a:pt x="179901" y="59492"/>
                      <a:pt x="177643" y="58883"/>
                    </a:cubicBezTo>
                    <a:lnTo>
                      <a:pt x="2955" y="8305"/>
                    </a:lnTo>
                    <a:cubicBezTo>
                      <a:pt x="717" y="7676"/>
                      <a:pt x="-579" y="5352"/>
                      <a:pt x="50" y="3114"/>
                    </a:cubicBezTo>
                    <a:cubicBezTo>
                      <a:pt x="678" y="875"/>
                      <a:pt x="3003" y="-420"/>
                      <a:pt x="5241" y="209"/>
                    </a:cubicBezTo>
                    <a:lnTo>
                      <a:pt x="180025" y="50596"/>
                    </a:lnTo>
                    <a:cubicBezTo>
                      <a:pt x="181558" y="51034"/>
                      <a:pt x="182682" y="52348"/>
                      <a:pt x="182882" y="53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3" name="任意多边形: 形状 392" hidden="1"/>
              <p:cNvSpPr/>
              <p:nvPr/>
            </p:nvSpPr>
            <p:spPr>
              <a:xfrm>
                <a:off x="7481503" y="3783452"/>
                <a:ext cx="10512" cy="81520"/>
              </a:xfrm>
              <a:custGeom>
                <a:avLst/>
                <a:gdLst>
                  <a:gd name="connsiteX0" fmla="*/ 6492 w 10512"/>
                  <a:gd name="connsiteY0" fmla="*/ 2889 h 81520"/>
                  <a:gd name="connsiteX1" fmla="*/ 6492 w 10512"/>
                  <a:gd name="connsiteY1" fmla="*/ 3365 h 81520"/>
                  <a:gd name="connsiteX2" fmla="*/ 10398 w 10512"/>
                  <a:gd name="connsiteY2" fmla="*/ 78136 h 81520"/>
                  <a:gd name="connsiteX3" fmla="*/ 7359 w 10512"/>
                  <a:gd name="connsiteY3" fmla="*/ 81565 h 81520"/>
                  <a:gd name="connsiteX4" fmla="*/ 7350 w 10512"/>
                  <a:gd name="connsiteY4" fmla="*/ 81565 h 81520"/>
                  <a:gd name="connsiteX5" fmla="*/ 3825 w 10512"/>
                  <a:gd name="connsiteY5" fmla="*/ 78432 h 81520"/>
                  <a:gd name="connsiteX6" fmla="*/ 3825 w 10512"/>
                  <a:gd name="connsiteY6" fmla="*/ 78422 h 81520"/>
                  <a:gd name="connsiteX7" fmla="*/ -80 w 10512"/>
                  <a:gd name="connsiteY7" fmla="*/ 3746 h 81520"/>
                  <a:gd name="connsiteX8" fmla="*/ 2730 w 10512"/>
                  <a:gd name="connsiteY8" fmla="*/ 79 h 81520"/>
                  <a:gd name="connsiteX9" fmla="*/ 6397 w 10512"/>
                  <a:gd name="connsiteY9" fmla="*/ 2889 h 8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12" h="81520">
                    <a:moveTo>
                      <a:pt x="6492" y="2889"/>
                    </a:moveTo>
                    <a:cubicBezTo>
                      <a:pt x="6445" y="3041"/>
                      <a:pt x="6445" y="3213"/>
                      <a:pt x="6492" y="3365"/>
                    </a:cubicBezTo>
                    <a:lnTo>
                      <a:pt x="10398" y="78136"/>
                    </a:lnTo>
                    <a:cubicBezTo>
                      <a:pt x="10502" y="79917"/>
                      <a:pt x="9150" y="81460"/>
                      <a:pt x="7359" y="81565"/>
                    </a:cubicBezTo>
                    <a:cubicBezTo>
                      <a:pt x="7359" y="81565"/>
                      <a:pt x="7350" y="81565"/>
                      <a:pt x="7350" y="81565"/>
                    </a:cubicBezTo>
                    <a:cubicBezTo>
                      <a:pt x="5511" y="81670"/>
                      <a:pt x="3930" y="80270"/>
                      <a:pt x="3825" y="78432"/>
                    </a:cubicBezTo>
                    <a:cubicBezTo>
                      <a:pt x="3825" y="78432"/>
                      <a:pt x="3825" y="78422"/>
                      <a:pt x="3825" y="78422"/>
                    </a:cubicBezTo>
                    <a:lnTo>
                      <a:pt x="-80" y="3746"/>
                    </a:lnTo>
                    <a:cubicBezTo>
                      <a:pt x="-318" y="1955"/>
                      <a:pt x="939" y="317"/>
                      <a:pt x="2730" y="79"/>
                    </a:cubicBezTo>
                    <a:cubicBezTo>
                      <a:pt x="4521" y="-159"/>
                      <a:pt x="6159" y="1098"/>
                      <a:pt x="6397" y="28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4" name="任意多边形: 形状 393" hidden="1"/>
              <p:cNvSpPr/>
              <p:nvPr/>
            </p:nvSpPr>
            <p:spPr>
              <a:xfrm>
                <a:off x="7404691" y="3607847"/>
                <a:ext cx="85527" cy="184451"/>
              </a:xfrm>
              <a:custGeom>
                <a:avLst/>
                <a:gdLst>
                  <a:gd name="connsiteX0" fmla="*/ 85305 w 85527"/>
                  <a:gd name="connsiteY0" fmla="*/ 178018 h 184451"/>
                  <a:gd name="connsiteX1" fmla="*/ 82162 w 85527"/>
                  <a:gd name="connsiteY1" fmla="*/ 184019 h 184451"/>
                  <a:gd name="connsiteX2" fmla="*/ 75323 w 85527"/>
                  <a:gd name="connsiteY2" fmla="*/ 181532 h 184451"/>
                  <a:gd name="connsiteX3" fmla="*/ 75208 w 85527"/>
                  <a:gd name="connsiteY3" fmla="*/ 181256 h 184451"/>
                  <a:gd name="connsiteX4" fmla="*/ 342 w 85527"/>
                  <a:gd name="connsiteY4" fmla="*/ 7425 h 184451"/>
                  <a:gd name="connsiteX5" fmla="*/ 3009 w 85527"/>
                  <a:gd name="connsiteY5" fmla="*/ 510 h 184451"/>
                  <a:gd name="connsiteX6" fmla="*/ 3104 w 85527"/>
                  <a:gd name="connsiteY6" fmla="*/ 472 h 184451"/>
                  <a:gd name="connsiteX7" fmla="*/ 10057 w 85527"/>
                  <a:gd name="connsiteY7" fmla="*/ 3234 h 184451"/>
                  <a:gd name="connsiteX8" fmla="*/ 85019 w 85527"/>
                  <a:gd name="connsiteY8" fmla="*/ 177065 h 18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527" h="184451">
                    <a:moveTo>
                      <a:pt x="85305" y="178018"/>
                    </a:moveTo>
                    <a:cubicBezTo>
                      <a:pt x="85829" y="180513"/>
                      <a:pt x="84505" y="183028"/>
                      <a:pt x="82162" y="184019"/>
                    </a:cubicBezTo>
                    <a:cubicBezTo>
                      <a:pt x="79590" y="185219"/>
                      <a:pt x="76523" y="184104"/>
                      <a:pt x="75323" y="181532"/>
                    </a:cubicBezTo>
                    <a:cubicBezTo>
                      <a:pt x="75285" y="181437"/>
                      <a:pt x="75246" y="181352"/>
                      <a:pt x="75208" y="181256"/>
                    </a:cubicBezTo>
                    <a:lnTo>
                      <a:pt x="342" y="7425"/>
                    </a:lnTo>
                    <a:cubicBezTo>
                      <a:pt x="-830" y="4777"/>
                      <a:pt x="361" y="1681"/>
                      <a:pt x="3009" y="510"/>
                    </a:cubicBezTo>
                    <a:cubicBezTo>
                      <a:pt x="3037" y="500"/>
                      <a:pt x="3076" y="481"/>
                      <a:pt x="3104" y="472"/>
                    </a:cubicBezTo>
                    <a:cubicBezTo>
                      <a:pt x="5790" y="-662"/>
                      <a:pt x="8886" y="567"/>
                      <a:pt x="10057" y="3234"/>
                    </a:cubicBezTo>
                    <a:lnTo>
                      <a:pt x="85019" y="17706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5" name="任意多边形: 形状 394" hidden="1"/>
              <p:cNvSpPr/>
              <p:nvPr/>
            </p:nvSpPr>
            <p:spPr>
              <a:xfrm>
                <a:off x="7480786" y="3653295"/>
                <a:ext cx="25391" cy="217086"/>
              </a:xfrm>
              <a:custGeom>
                <a:avLst/>
                <a:gdLst>
                  <a:gd name="connsiteX0" fmla="*/ 25212 w 25391"/>
                  <a:gd name="connsiteY0" fmla="*/ 6268 h 217086"/>
                  <a:gd name="connsiteX1" fmla="*/ 25212 w 25391"/>
                  <a:gd name="connsiteY1" fmla="*/ 8268 h 217086"/>
                  <a:gd name="connsiteX2" fmla="*/ 15687 w 25391"/>
                  <a:gd name="connsiteY2" fmla="*/ 208770 h 217086"/>
                  <a:gd name="connsiteX3" fmla="*/ 8257 w 25391"/>
                  <a:gd name="connsiteY3" fmla="*/ 217123 h 217086"/>
                  <a:gd name="connsiteX4" fmla="*/ -96 w 25391"/>
                  <a:gd name="connsiteY4" fmla="*/ 209703 h 217086"/>
                  <a:gd name="connsiteX5" fmla="*/ -30 w 25391"/>
                  <a:gd name="connsiteY5" fmla="*/ 208103 h 217086"/>
                  <a:gd name="connsiteX6" fmla="*/ 9495 w 25391"/>
                  <a:gd name="connsiteY6" fmla="*/ 7602 h 217086"/>
                  <a:gd name="connsiteX7" fmla="*/ 17744 w 25391"/>
                  <a:gd name="connsiteY7" fmla="*/ 58 h 217086"/>
                  <a:gd name="connsiteX8" fmla="*/ 25116 w 25391"/>
                  <a:gd name="connsiteY8" fmla="*/ 6268 h 217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91" h="217086">
                    <a:moveTo>
                      <a:pt x="25212" y="6268"/>
                    </a:moveTo>
                    <a:cubicBezTo>
                      <a:pt x="25307" y="6935"/>
                      <a:pt x="25307" y="7602"/>
                      <a:pt x="25212" y="8268"/>
                    </a:cubicBezTo>
                    <a:lnTo>
                      <a:pt x="15687" y="208770"/>
                    </a:lnTo>
                    <a:cubicBezTo>
                      <a:pt x="15944" y="213132"/>
                      <a:pt x="12620" y="216866"/>
                      <a:pt x="8257" y="217123"/>
                    </a:cubicBezTo>
                    <a:cubicBezTo>
                      <a:pt x="3904" y="217380"/>
                      <a:pt x="161" y="214056"/>
                      <a:pt x="-96" y="209703"/>
                    </a:cubicBezTo>
                    <a:cubicBezTo>
                      <a:pt x="-125" y="209170"/>
                      <a:pt x="-106" y="208636"/>
                      <a:pt x="-30" y="208103"/>
                    </a:cubicBezTo>
                    <a:lnTo>
                      <a:pt x="9495" y="7602"/>
                    </a:lnTo>
                    <a:cubicBezTo>
                      <a:pt x="9696" y="3239"/>
                      <a:pt x="13391" y="-133"/>
                      <a:pt x="17744" y="58"/>
                    </a:cubicBezTo>
                    <a:cubicBezTo>
                      <a:pt x="21325" y="220"/>
                      <a:pt x="24355" y="2772"/>
                      <a:pt x="25116" y="62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6" name="任意多边形: 形状 395" hidden="1"/>
              <p:cNvSpPr/>
              <p:nvPr/>
            </p:nvSpPr>
            <p:spPr>
              <a:xfrm>
                <a:off x="7485565" y="3858055"/>
                <a:ext cx="324960" cy="105686"/>
              </a:xfrm>
              <a:custGeom>
                <a:avLst/>
                <a:gdLst>
                  <a:gd name="connsiteX0" fmla="*/ 1955 w 324960"/>
                  <a:gd name="connsiteY0" fmla="*/ 7248 h 105686"/>
                  <a:gd name="connsiteX1" fmla="*/ 300754 w 324960"/>
                  <a:gd name="connsiteY1" fmla="*/ 105737 h 105686"/>
                  <a:gd name="connsiteX2" fmla="*/ 324852 w 324960"/>
                  <a:gd name="connsiteY2" fmla="*/ 105737 h 105686"/>
                  <a:gd name="connsiteX3" fmla="*/ 4336 w 324960"/>
                  <a:gd name="connsiteY3" fmla="*/ 104 h 105686"/>
                  <a:gd name="connsiteX4" fmla="*/ -55 w 324960"/>
                  <a:gd name="connsiteY4" fmla="*/ 3219 h 105686"/>
                  <a:gd name="connsiteX5" fmla="*/ 1955 w 324960"/>
                  <a:gd name="connsiteY5" fmla="*/ 7248 h 10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960" h="105686">
                    <a:moveTo>
                      <a:pt x="1955" y="7248"/>
                    </a:moveTo>
                    <a:lnTo>
                      <a:pt x="300754" y="105737"/>
                    </a:lnTo>
                    <a:lnTo>
                      <a:pt x="324852" y="105737"/>
                    </a:lnTo>
                    <a:lnTo>
                      <a:pt x="4336" y="104"/>
                    </a:lnTo>
                    <a:cubicBezTo>
                      <a:pt x="2259" y="-248"/>
                      <a:pt x="297" y="1152"/>
                      <a:pt x="-55" y="3219"/>
                    </a:cubicBezTo>
                    <a:cubicBezTo>
                      <a:pt x="-331" y="4857"/>
                      <a:pt x="478" y="6486"/>
                      <a:pt x="1955" y="7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7" name="任意多边形: 形状 396" hidden="1"/>
              <p:cNvSpPr/>
              <p:nvPr/>
            </p:nvSpPr>
            <p:spPr>
              <a:xfrm>
                <a:off x="7286270" y="3857487"/>
                <a:ext cx="206396" cy="106254"/>
              </a:xfrm>
              <a:custGeom>
                <a:avLst/>
                <a:gdLst>
                  <a:gd name="connsiteX0" fmla="*/ 16274 w 206396"/>
                  <a:gd name="connsiteY0" fmla="*/ 106304 h 106254"/>
                  <a:gd name="connsiteX1" fmla="*/ 204202 w 206396"/>
                  <a:gd name="connsiteY1" fmla="*/ 7244 h 106254"/>
                  <a:gd name="connsiteX2" fmla="*/ 206203 w 206396"/>
                  <a:gd name="connsiteY2" fmla="*/ 3053 h 106254"/>
                  <a:gd name="connsiteX3" fmla="*/ 206203 w 206396"/>
                  <a:gd name="connsiteY3" fmla="*/ 2101 h 106254"/>
                  <a:gd name="connsiteX4" fmla="*/ 201069 w 206396"/>
                  <a:gd name="connsiteY4" fmla="*/ 482 h 106254"/>
                  <a:gd name="connsiteX5" fmla="*/ 201059 w 206396"/>
                  <a:gd name="connsiteY5" fmla="*/ 482 h 106254"/>
                  <a:gd name="connsiteX6" fmla="*/ -109 w 206396"/>
                  <a:gd name="connsiteY6" fmla="*/ 106304 h 10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6396" h="106254">
                    <a:moveTo>
                      <a:pt x="16274" y="106304"/>
                    </a:moveTo>
                    <a:lnTo>
                      <a:pt x="204202" y="7244"/>
                    </a:lnTo>
                    <a:cubicBezTo>
                      <a:pt x="205745" y="6463"/>
                      <a:pt x="206565" y="4739"/>
                      <a:pt x="206203" y="3053"/>
                    </a:cubicBezTo>
                    <a:cubicBezTo>
                      <a:pt x="206241" y="2739"/>
                      <a:pt x="206241" y="2415"/>
                      <a:pt x="206203" y="2101"/>
                    </a:cubicBezTo>
                    <a:cubicBezTo>
                      <a:pt x="205231" y="234"/>
                      <a:pt x="202936" y="-490"/>
                      <a:pt x="201069" y="482"/>
                    </a:cubicBezTo>
                    <a:cubicBezTo>
                      <a:pt x="201059" y="482"/>
                      <a:pt x="201059" y="482"/>
                      <a:pt x="201059" y="482"/>
                    </a:cubicBezTo>
                    <a:lnTo>
                      <a:pt x="-109" y="10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8" name="任意多边形: 形状 397" hidden="1"/>
              <p:cNvSpPr/>
              <p:nvPr/>
            </p:nvSpPr>
            <p:spPr>
              <a:xfrm>
                <a:off x="7405855" y="3609089"/>
                <a:ext cx="87044" cy="256395"/>
              </a:xfrm>
              <a:custGeom>
                <a:avLst/>
                <a:gdLst>
                  <a:gd name="connsiteX0" fmla="*/ 86903 w 87044"/>
                  <a:gd name="connsiteY0" fmla="*/ 251737 h 256395"/>
                  <a:gd name="connsiteX1" fmla="*/ 83264 w 87044"/>
                  <a:gd name="connsiteY1" fmla="*/ 256414 h 256395"/>
                  <a:gd name="connsiteX2" fmla="*/ 78902 w 87044"/>
                  <a:gd name="connsiteY2" fmla="*/ 253928 h 256395"/>
                  <a:gd name="connsiteX3" fmla="*/ 35 w 87044"/>
                  <a:gd name="connsiteY3" fmla="*/ 5325 h 256395"/>
                  <a:gd name="connsiteX4" fmla="*/ 3007 w 87044"/>
                  <a:gd name="connsiteY4" fmla="*/ 191 h 256395"/>
                  <a:gd name="connsiteX5" fmla="*/ 8036 w 87044"/>
                  <a:gd name="connsiteY5" fmla="*/ 2849 h 256395"/>
                  <a:gd name="connsiteX6" fmla="*/ 86808 w 87044"/>
                  <a:gd name="connsiteY6" fmla="*/ 251356 h 256395"/>
                  <a:gd name="connsiteX7" fmla="*/ 86903 w 87044"/>
                  <a:gd name="connsiteY7" fmla="*/ 251737 h 25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044" h="256395">
                    <a:moveTo>
                      <a:pt x="86903" y="251737"/>
                    </a:moveTo>
                    <a:cubicBezTo>
                      <a:pt x="87189" y="254033"/>
                      <a:pt x="85560" y="256128"/>
                      <a:pt x="83264" y="256414"/>
                    </a:cubicBezTo>
                    <a:cubicBezTo>
                      <a:pt x="81417" y="256642"/>
                      <a:pt x="79645" y="255633"/>
                      <a:pt x="78902" y="253928"/>
                    </a:cubicBezTo>
                    <a:lnTo>
                      <a:pt x="35" y="5325"/>
                    </a:lnTo>
                    <a:cubicBezTo>
                      <a:pt x="-565" y="3087"/>
                      <a:pt x="768" y="791"/>
                      <a:pt x="3007" y="191"/>
                    </a:cubicBezTo>
                    <a:cubicBezTo>
                      <a:pt x="5112" y="-371"/>
                      <a:pt x="7312" y="791"/>
                      <a:pt x="8036" y="2849"/>
                    </a:cubicBezTo>
                    <a:lnTo>
                      <a:pt x="86808" y="251356"/>
                    </a:lnTo>
                    <a:cubicBezTo>
                      <a:pt x="86874" y="251470"/>
                      <a:pt x="86903" y="251604"/>
                      <a:pt x="86903" y="2517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9" name="任意多边形: 形状 398" hidden="1"/>
              <p:cNvSpPr/>
              <p:nvPr/>
            </p:nvSpPr>
            <p:spPr>
              <a:xfrm>
                <a:off x="7039499" y="3840748"/>
                <a:ext cx="80273" cy="122993"/>
              </a:xfrm>
              <a:custGeom>
                <a:avLst/>
                <a:gdLst>
                  <a:gd name="connsiteX0" fmla="*/ 58258 w 80273"/>
                  <a:gd name="connsiteY0" fmla="*/ 123044 h 122993"/>
                  <a:gd name="connsiteX1" fmla="*/ 80165 w 80273"/>
                  <a:gd name="connsiteY1" fmla="*/ 123044 h 122993"/>
                  <a:gd name="connsiteX2" fmla="*/ 18157 w 80273"/>
                  <a:gd name="connsiteY2" fmla="*/ 5219 h 122993"/>
                  <a:gd name="connsiteX3" fmla="*/ 5060 w 80273"/>
                  <a:gd name="connsiteY3" fmla="*/ 1171 h 122993"/>
                  <a:gd name="connsiteX4" fmla="*/ 1012 w 80273"/>
                  <a:gd name="connsiteY4" fmla="*/ 14268 h 122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273" h="122993">
                    <a:moveTo>
                      <a:pt x="58258" y="123044"/>
                    </a:moveTo>
                    <a:lnTo>
                      <a:pt x="80165" y="123044"/>
                    </a:lnTo>
                    <a:lnTo>
                      <a:pt x="18157" y="5219"/>
                    </a:lnTo>
                    <a:cubicBezTo>
                      <a:pt x="15662" y="485"/>
                      <a:pt x="9794" y="-1324"/>
                      <a:pt x="5060" y="1171"/>
                    </a:cubicBezTo>
                    <a:cubicBezTo>
                      <a:pt x="327" y="3667"/>
                      <a:pt x="-1483" y="9534"/>
                      <a:pt x="1012" y="142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0" name="任意多边形: 形状 399" hidden="1"/>
              <p:cNvSpPr/>
              <p:nvPr/>
            </p:nvSpPr>
            <p:spPr>
              <a:xfrm>
                <a:off x="8011218" y="3840064"/>
                <a:ext cx="83630" cy="123676"/>
              </a:xfrm>
              <a:custGeom>
                <a:avLst/>
                <a:gdLst>
                  <a:gd name="connsiteX0" fmla="*/ 15893 w 83630"/>
                  <a:gd name="connsiteY0" fmla="*/ 123727 h 123676"/>
                  <a:gd name="connsiteX1" fmla="*/ 82568 w 83630"/>
                  <a:gd name="connsiteY1" fmla="*/ 10475 h 123676"/>
                  <a:gd name="connsiteX2" fmla="*/ 83330 w 83630"/>
                  <a:gd name="connsiteY2" fmla="*/ 5522 h 123676"/>
                  <a:gd name="connsiteX3" fmla="*/ 80092 w 83630"/>
                  <a:gd name="connsiteY3" fmla="*/ 1045 h 123676"/>
                  <a:gd name="connsiteX4" fmla="*/ 70671 w 83630"/>
                  <a:gd name="connsiteY4" fmla="*/ 3350 h 123676"/>
                  <a:gd name="connsiteX5" fmla="*/ 70567 w 83630"/>
                  <a:gd name="connsiteY5" fmla="*/ 3522 h 123676"/>
                  <a:gd name="connsiteX6" fmla="*/ -109 w 83630"/>
                  <a:gd name="connsiteY6" fmla="*/ 123727 h 123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630" h="123676">
                    <a:moveTo>
                      <a:pt x="15893" y="123727"/>
                    </a:moveTo>
                    <a:lnTo>
                      <a:pt x="82568" y="10475"/>
                    </a:lnTo>
                    <a:cubicBezTo>
                      <a:pt x="83473" y="8989"/>
                      <a:pt x="83749" y="7208"/>
                      <a:pt x="83330" y="5522"/>
                    </a:cubicBezTo>
                    <a:cubicBezTo>
                      <a:pt x="82911" y="3645"/>
                      <a:pt x="81740" y="2026"/>
                      <a:pt x="80092" y="1045"/>
                    </a:cubicBezTo>
                    <a:cubicBezTo>
                      <a:pt x="76853" y="-917"/>
                      <a:pt x="72634" y="112"/>
                      <a:pt x="70671" y="3350"/>
                    </a:cubicBezTo>
                    <a:cubicBezTo>
                      <a:pt x="70633" y="3407"/>
                      <a:pt x="70605" y="3464"/>
                      <a:pt x="70567" y="3522"/>
                    </a:cubicBezTo>
                    <a:lnTo>
                      <a:pt x="-109" y="12372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1" name="任意多边形: 形状 400" hidden="1"/>
              <p:cNvSpPr/>
              <p:nvPr/>
            </p:nvSpPr>
            <p:spPr>
              <a:xfrm>
                <a:off x="9172967" y="3924435"/>
                <a:ext cx="12777" cy="39305"/>
              </a:xfrm>
              <a:custGeom>
                <a:avLst/>
                <a:gdLst>
                  <a:gd name="connsiteX0" fmla="*/ 12669 w 12777"/>
                  <a:gd name="connsiteY0" fmla="*/ 39356 h 39305"/>
                  <a:gd name="connsiteX1" fmla="*/ 3144 w 12777"/>
                  <a:gd name="connsiteY1" fmla="*/ 1256 h 39305"/>
                  <a:gd name="connsiteX2" fmla="*/ 1048 w 12777"/>
                  <a:gd name="connsiteY2" fmla="*/ 113 h 39305"/>
                  <a:gd name="connsiteX3" fmla="*/ -95 w 12777"/>
                  <a:gd name="connsiteY3" fmla="*/ 2113 h 39305"/>
                  <a:gd name="connsiteX4" fmla="*/ 9430 w 12777"/>
                  <a:gd name="connsiteY4" fmla="*/ 39165 h 3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7" h="39305">
                    <a:moveTo>
                      <a:pt x="12669" y="39356"/>
                    </a:moveTo>
                    <a:lnTo>
                      <a:pt x="3144" y="1256"/>
                    </a:lnTo>
                    <a:cubicBezTo>
                      <a:pt x="2868" y="370"/>
                      <a:pt x="1944" y="-135"/>
                      <a:pt x="1048" y="113"/>
                    </a:cubicBezTo>
                    <a:cubicBezTo>
                      <a:pt x="191" y="113"/>
                      <a:pt x="-190" y="1065"/>
                      <a:pt x="-95" y="2113"/>
                    </a:cubicBezTo>
                    <a:lnTo>
                      <a:pt x="9430" y="3916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2" name="任意多边形: 形状 401" hidden="1"/>
              <p:cNvSpPr/>
              <p:nvPr/>
            </p:nvSpPr>
            <p:spPr>
              <a:xfrm>
                <a:off x="7123480" y="3240405"/>
                <a:ext cx="138119" cy="172267"/>
              </a:xfrm>
              <a:custGeom>
                <a:avLst/>
                <a:gdLst>
                  <a:gd name="connsiteX0" fmla="*/ 137916 w 138119"/>
                  <a:gd name="connsiteY0" fmla="*/ 2820 h 172267"/>
                  <a:gd name="connsiteX1" fmla="*/ 137250 w 138119"/>
                  <a:gd name="connsiteY1" fmla="*/ 5773 h 172267"/>
                  <a:gd name="connsiteX2" fmla="*/ 6281 w 138119"/>
                  <a:gd name="connsiteY2" fmla="*/ 170936 h 172267"/>
                  <a:gd name="connsiteX3" fmla="*/ 1337 w 138119"/>
                  <a:gd name="connsiteY3" fmla="*/ 171594 h 172267"/>
                  <a:gd name="connsiteX4" fmla="*/ 1233 w 138119"/>
                  <a:gd name="connsiteY4" fmla="*/ 171508 h 172267"/>
                  <a:gd name="connsiteX5" fmla="*/ 661 w 138119"/>
                  <a:gd name="connsiteY5" fmla="*/ 166460 h 172267"/>
                  <a:gd name="connsiteX6" fmla="*/ 131630 w 138119"/>
                  <a:gd name="connsiteY6" fmla="*/ 1391 h 172267"/>
                  <a:gd name="connsiteX7" fmla="*/ 136678 w 138119"/>
                  <a:gd name="connsiteY7" fmla="*/ 820 h 172267"/>
                  <a:gd name="connsiteX8" fmla="*/ 137916 w 138119"/>
                  <a:gd name="connsiteY8" fmla="*/ 2820 h 172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119" h="172267">
                    <a:moveTo>
                      <a:pt x="137916" y="2820"/>
                    </a:moveTo>
                    <a:cubicBezTo>
                      <a:pt x="138164" y="3858"/>
                      <a:pt x="137916" y="4944"/>
                      <a:pt x="137250" y="5773"/>
                    </a:cubicBezTo>
                    <a:lnTo>
                      <a:pt x="6281" y="170936"/>
                    </a:lnTo>
                    <a:cubicBezTo>
                      <a:pt x="5100" y="172479"/>
                      <a:pt x="2890" y="172775"/>
                      <a:pt x="1337" y="171594"/>
                    </a:cubicBezTo>
                    <a:cubicBezTo>
                      <a:pt x="1299" y="171565"/>
                      <a:pt x="1271" y="171536"/>
                      <a:pt x="1233" y="171508"/>
                    </a:cubicBezTo>
                    <a:cubicBezTo>
                      <a:pt x="-301" y="170260"/>
                      <a:pt x="-558" y="168012"/>
                      <a:pt x="661" y="166460"/>
                    </a:cubicBezTo>
                    <a:lnTo>
                      <a:pt x="131630" y="1391"/>
                    </a:lnTo>
                    <a:cubicBezTo>
                      <a:pt x="132878" y="-142"/>
                      <a:pt x="135125" y="-399"/>
                      <a:pt x="136678" y="820"/>
                    </a:cubicBezTo>
                    <a:cubicBezTo>
                      <a:pt x="137316" y="1315"/>
                      <a:pt x="137754" y="2030"/>
                      <a:pt x="137916" y="28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3" name="任意多边形: 形状 402" hidden="1"/>
              <p:cNvSpPr/>
              <p:nvPr/>
            </p:nvSpPr>
            <p:spPr>
              <a:xfrm>
                <a:off x="7077086" y="3199040"/>
                <a:ext cx="56325" cy="216307"/>
              </a:xfrm>
              <a:custGeom>
                <a:avLst/>
                <a:gdLst>
                  <a:gd name="connsiteX0" fmla="*/ 12479 w 56325"/>
                  <a:gd name="connsiteY0" fmla="*/ 4942 h 216307"/>
                  <a:gd name="connsiteX1" fmla="*/ 12479 w 56325"/>
                  <a:gd name="connsiteY1" fmla="*/ 4942 h 216307"/>
                  <a:gd name="connsiteX2" fmla="*/ 56104 w 56325"/>
                  <a:gd name="connsiteY2" fmla="*/ 208682 h 216307"/>
                  <a:gd name="connsiteX3" fmla="*/ 51150 w 56325"/>
                  <a:gd name="connsiteY3" fmla="*/ 216207 h 216307"/>
                  <a:gd name="connsiteX4" fmla="*/ 43645 w 56325"/>
                  <a:gd name="connsiteY4" fmla="*/ 211445 h 216307"/>
                  <a:gd name="connsiteX5" fmla="*/ 43626 w 56325"/>
                  <a:gd name="connsiteY5" fmla="*/ 211349 h 216307"/>
                  <a:gd name="connsiteX6" fmla="*/ 43626 w 56325"/>
                  <a:gd name="connsiteY6" fmla="*/ 211349 h 216307"/>
                  <a:gd name="connsiteX7" fmla="*/ 1 w 56325"/>
                  <a:gd name="connsiteY7" fmla="*/ 7609 h 216307"/>
                  <a:gd name="connsiteX8" fmla="*/ 5097 w 56325"/>
                  <a:gd name="connsiteY8" fmla="*/ 161 h 216307"/>
                  <a:gd name="connsiteX9" fmla="*/ 12479 w 56325"/>
                  <a:gd name="connsiteY9" fmla="*/ 4942 h 216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325" h="216307">
                    <a:moveTo>
                      <a:pt x="12479" y="4942"/>
                    </a:moveTo>
                    <a:lnTo>
                      <a:pt x="12479" y="4942"/>
                    </a:lnTo>
                    <a:lnTo>
                      <a:pt x="56104" y="208682"/>
                    </a:lnTo>
                    <a:cubicBezTo>
                      <a:pt x="56751" y="212111"/>
                      <a:pt x="54560" y="215445"/>
                      <a:pt x="51150" y="216207"/>
                    </a:cubicBezTo>
                    <a:cubicBezTo>
                      <a:pt x="47760" y="216959"/>
                      <a:pt x="44397" y="214826"/>
                      <a:pt x="43645" y="211445"/>
                    </a:cubicBezTo>
                    <a:cubicBezTo>
                      <a:pt x="43635" y="211406"/>
                      <a:pt x="43635" y="211378"/>
                      <a:pt x="43626" y="211349"/>
                    </a:cubicBezTo>
                    <a:lnTo>
                      <a:pt x="43626" y="211349"/>
                    </a:lnTo>
                    <a:lnTo>
                      <a:pt x="1" y="7609"/>
                    </a:lnTo>
                    <a:cubicBezTo>
                      <a:pt x="-646" y="4142"/>
                      <a:pt x="1630" y="809"/>
                      <a:pt x="5097" y="161"/>
                    </a:cubicBezTo>
                    <a:cubicBezTo>
                      <a:pt x="8440" y="-468"/>
                      <a:pt x="11688" y="1637"/>
                      <a:pt x="12479" y="49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4" name="任意多边形: 形状 403" hidden="1"/>
              <p:cNvSpPr/>
              <p:nvPr/>
            </p:nvSpPr>
            <p:spPr>
              <a:xfrm>
                <a:off x="7122306" y="3404299"/>
                <a:ext cx="292396" cy="213512"/>
              </a:xfrm>
              <a:custGeom>
                <a:avLst/>
                <a:gdLst>
                  <a:gd name="connsiteX0" fmla="*/ 292157 w 292396"/>
                  <a:gd name="connsiteY0" fmla="*/ 207924 h 213512"/>
                  <a:gd name="connsiteX1" fmla="*/ 291395 w 292396"/>
                  <a:gd name="connsiteY1" fmla="*/ 211639 h 213512"/>
                  <a:gd name="connsiteX2" fmla="*/ 284823 w 292396"/>
                  <a:gd name="connsiteY2" fmla="*/ 212687 h 213512"/>
                  <a:gd name="connsiteX3" fmla="*/ 1835 w 292396"/>
                  <a:gd name="connsiteY3" fmla="*/ 8566 h 213512"/>
                  <a:gd name="connsiteX4" fmla="*/ 787 w 292396"/>
                  <a:gd name="connsiteY4" fmla="*/ 1994 h 213512"/>
                  <a:gd name="connsiteX5" fmla="*/ 7359 w 292396"/>
                  <a:gd name="connsiteY5" fmla="*/ 946 h 213512"/>
                  <a:gd name="connsiteX6" fmla="*/ 290347 w 292396"/>
                  <a:gd name="connsiteY6" fmla="*/ 205067 h 213512"/>
                  <a:gd name="connsiteX7" fmla="*/ 292157 w 292396"/>
                  <a:gd name="connsiteY7" fmla="*/ 207924 h 21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2396" h="213512">
                    <a:moveTo>
                      <a:pt x="292157" y="207924"/>
                    </a:moveTo>
                    <a:cubicBezTo>
                      <a:pt x="292481" y="209210"/>
                      <a:pt x="292195" y="210582"/>
                      <a:pt x="291395" y="211639"/>
                    </a:cubicBezTo>
                    <a:cubicBezTo>
                      <a:pt x="289852" y="213715"/>
                      <a:pt x="286937" y="214182"/>
                      <a:pt x="284823" y="212687"/>
                    </a:cubicBezTo>
                    <a:lnTo>
                      <a:pt x="1835" y="8566"/>
                    </a:lnTo>
                    <a:cubicBezTo>
                      <a:pt x="-270" y="7042"/>
                      <a:pt x="-737" y="4099"/>
                      <a:pt x="787" y="1994"/>
                    </a:cubicBezTo>
                    <a:cubicBezTo>
                      <a:pt x="2311" y="-111"/>
                      <a:pt x="5254" y="-578"/>
                      <a:pt x="7359" y="946"/>
                    </a:cubicBezTo>
                    <a:lnTo>
                      <a:pt x="290347" y="205067"/>
                    </a:lnTo>
                    <a:cubicBezTo>
                      <a:pt x="291290" y="205762"/>
                      <a:pt x="291928" y="206781"/>
                      <a:pt x="292157" y="2079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5" name="任意多边形: 形状 404" hidden="1"/>
              <p:cNvSpPr/>
              <p:nvPr/>
            </p:nvSpPr>
            <p:spPr>
              <a:xfrm>
                <a:off x="7406181" y="3608706"/>
                <a:ext cx="96966" cy="57057"/>
              </a:xfrm>
              <a:custGeom>
                <a:avLst/>
                <a:gdLst>
                  <a:gd name="connsiteX0" fmla="*/ 96579 w 96966"/>
                  <a:gd name="connsiteY0" fmla="*/ 51524 h 57057"/>
                  <a:gd name="connsiteX1" fmla="*/ 96579 w 96966"/>
                  <a:gd name="connsiteY1" fmla="*/ 54667 h 57057"/>
                  <a:gd name="connsiteX2" fmla="*/ 90406 w 96966"/>
                  <a:gd name="connsiteY2" fmla="*/ 56581 h 57057"/>
                  <a:gd name="connsiteX3" fmla="*/ 90387 w 96966"/>
                  <a:gd name="connsiteY3" fmla="*/ 56572 h 57057"/>
                  <a:gd name="connsiteX4" fmla="*/ 1995 w 96966"/>
                  <a:gd name="connsiteY4" fmla="*/ 8470 h 57057"/>
                  <a:gd name="connsiteX5" fmla="*/ 614 w 96966"/>
                  <a:gd name="connsiteY5" fmla="*/ 2155 h 57057"/>
                  <a:gd name="connsiteX6" fmla="*/ 6377 w 96966"/>
                  <a:gd name="connsiteY6" fmla="*/ 469 h 57057"/>
                  <a:gd name="connsiteX7" fmla="*/ 94769 w 96966"/>
                  <a:gd name="connsiteY7" fmla="*/ 48094 h 57057"/>
                  <a:gd name="connsiteX8" fmla="*/ 96579 w 96966"/>
                  <a:gd name="connsiteY8" fmla="*/ 51524 h 5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966" h="57057">
                    <a:moveTo>
                      <a:pt x="96579" y="51524"/>
                    </a:moveTo>
                    <a:cubicBezTo>
                      <a:pt x="96950" y="52543"/>
                      <a:pt x="96950" y="53648"/>
                      <a:pt x="96579" y="54667"/>
                    </a:cubicBezTo>
                    <a:cubicBezTo>
                      <a:pt x="95397" y="56905"/>
                      <a:pt x="92635" y="57753"/>
                      <a:pt x="90406" y="56581"/>
                    </a:cubicBezTo>
                    <a:cubicBezTo>
                      <a:pt x="90397" y="56581"/>
                      <a:pt x="90397" y="56572"/>
                      <a:pt x="90387" y="56572"/>
                    </a:cubicBezTo>
                    <a:lnTo>
                      <a:pt x="1995" y="8470"/>
                    </a:lnTo>
                    <a:cubicBezTo>
                      <a:pt x="-129" y="7109"/>
                      <a:pt x="-748" y="4280"/>
                      <a:pt x="614" y="2155"/>
                    </a:cubicBezTo>
                    <a:cubicBezTo>
                      <a:pt x="1843" y="231"/>
                      <a:pt x="4300" y="-483"/>
                      <a:pt x="6377" y="469"/>
                    </a:cubicBezTo>
                    <a:lnTo>
                      <a:pt x="94769" y="48094"/>
                    </a:lnTo>
                    <a:cubicBezTo>
                      <a:pt x="95826" y="48933"/>
                      <a:pt x="96474" y="50181"/>
                      <a:pt x="96579" y="5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6" name="任意多边形: 形状 405" hidden="1"/>
              <p:cNvSpPr/>
              <p:nvPr/>
            </p:nvSpPr>
            <p:spPr>
              <a:xfrm>
                <a:off x="7254097" y="3240352"/>
                <a:ext cx="159430" cy="376353"/>
              </a:xfrm>
              <a:custGeom>
                <a:avLst/>
                <a:gdLst>
                  <a:gd name="connsiteX0" fmla="*/ 159223 w 159430"/>
                  <a:gd name="connsiteY0" fmla="*/ 372062 h 376353"/>
                  <a:gd name="connsiteX1" fmla="*/ 157127 w 159430"/>
                  <a:gd name="connsiteY1" fmla="*/ 376158 h 376353"/>
                  <a:gd name="connsiteX2" fmla="*/ 152555 w 159430"/>
                  <a:gd name="connsiteY2" fmla="*/ 374167 h 376353"/>
                  <a:gd name="connsiteX3" fmla="*/ 152555 w 159430"/>
                  <a:gd name="connsiteY3" fmla="*/ 374157 h 376353"/>
                  <a:gd name="connsiteX4" fmla="*/ 155 w 159430"/>
                  <a:gd name="connsiteY4" fmla="*/ 4968 h 376353"/>
                  <a:gd name="connsiteX5" fmla="*/ 2060 w 159430"/>
                  <a:gd name="connsiteY5" fmla="*/ 301 h 376353"/>
                  <a:gd name="connsiteX6" fmla="*/ 6727 w 159430"/>
                  <a:gd name="connsiteY6" fmla="*/ 2301 h 376353"/>
                  <a:gd name="connsiteX7" fmla="*/ 158651 w 159430"/>
                  <a:gd name="connsiteY7" fmla="*/ 371490 h 376353"/>
                  <a:gd name="connsiteX8" fmla="*/ 159223 w 159430"/>
                  <a:gd name="connsiteY8" fmla="*/ 372062 h 37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430" h="376353">
                    <a:moveTo>
                      <a:pt x="159223" y="372062"/>
                    </a:moveTo>
                    <a:cubicBezTo>
                      <a:pt x="159632" y="373757"/>
                      <a:pt x="158746" y="375500"/>
                      <a:pt x="157127" y="376158"/>
                    </a:cubicBezTo>
                    <a:cubicBezTo>
                      <a:pt x="155317" y="376872"/>
                      <a:pt x="153269" y="375977"/>
                      <a:pt x="152555" y="374167"/>
                    </a:cubicBezTo>
                    <a:cubicBezTo>
                      <a:pt x="152555" y="374167"/>
                      <a:pt x="152555" y="374157"/>
                      <a:pt x="152555" y="374157"/>
                    </a:cubicBezTo>
                    <a:lnTo>
                      <a:pt x="155" y="4968"/>
                    </a:lnTo>
                    <a:cubicBezTo>
                      <a:pt x="-579" y="3149"/>
                      <a:pt x="269" y="1082"/>
                      <a:pt x="2060" y="301"/>
                    </a:cubicBezTo>
                    <a:cubicBezTo>
                      <a:pt x="3898" y="-423"/>
                      <a:pt x="5975" y="473"/>
                      <a:pt x="6727" y="2301"/>
                    </a:cubicBezTo>
                    <a:lnTo>
                      <a:pt x="158651" y="371490"/>
                    </a:lnTo>
                    <a:cubicBezTo>
                      <a:pt x="158899" y="371614"/>
                      <a:pt x="159099" y="371814"/>
                      <a:pt x="159223" y="3720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7" name="任意多边形: 形状 406" hidden="1"/>
              <p:cNvSpPr/>
              <p:nvPr/>
            </p:nvSpPr>
            <p:spPr>
              <a:xfrm>
                <a:off x="7348993" y="3416139"/>
                <a:ext cx="154759" cy="250406"/>
              </a:xfrm>
              <a:custGeom>
                <a:avLst/>
                <a:gdLst>
                  <a:gd name="connsiteX0" fmla="*/ 154528 w 154759"/>
                  <a:gd name="connsiteY0" fmla="*/ 243995 h 250406"/>
                  <a:gd name="connsiteX1" fmla="*/ 152052 w 154759"/>
                  <a:gd name="connsiteY1" fmla="*/ 249710 h 250406"/>
                  <a:gd name="connsiteX2" fmla="*/ 144622 w 154759"/>
                  <a:gd name="connsiteY2" fmla="*/ 247901 h 250406"/>
                  <a:gd name="connsiteX3" fmla="*/ 699 w 154759"/>
                  <a:gd name="connsiteY3" fmla="*/ 8156 h 250406"/>
                  <a:gd name="connsiteX4" fmla="*/ 2328 w 154759"/>
                  <a:gd name="connsiteY4" fmla="*/ 927 h 250406"/>
                  <a:gd name="connsiteX5" fmla="*/ 2509 w 154759"/>
                  <a:gd name="connsiteY5" fmla="*/ 822 h 250406"/>
                  <a:gd name="connsiteX6" fmla="*/ 9834 w 154759"/>
                  <a:gd name="connsiteY6" fmla="*/ 2622 h 250406"/>
                  <a:gd name="connsiteX7" fmla="*/ 9843 w 154759"/>
                  <a:gd name="connsiteY7" fmla="*/ 2632 h 250406"/>
                  <a:gd name="connsiteX8" fmla="*/ 153861 w 154759"/>
                  <a:gd name="connsiteY8" fmla="*/ 242852 h 250406"/>
                  <a:gd name="connsiteX9" fmla="*/ 154528 w 154759"/>
                  <a:gd name="connsiteY9" fmla="*/ 243995 h 25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759" h="250406">
                    <a:moveTo>
                      <a:pt x="154528" y="243995"/>
                    </a:moveTo>
                    <a:cubicBezTo>
                      <a:pt x="155014" y="246234"/>
                      <a:pt x="154023" y="248539"/>
                      <a:pt x="152052" y="249710"/>
                    </a:cubicBezTo>
                    <a:cubicBezTo>
                      <a:pt x="149489" y="251196"/>
                      <a:pt x="146213" y="250396"/>
                      <a:pt x="144622" y="247901"/>
                    </a:cubicBezTo>
                    <a:lnTo>
                      <a:pt x="699" y="8156"/>
                    </a:lnTo>
                    <a:cubicBezTo>
                      <a:pt x="-844" y="5708"/>
                      <a:pt x="-110" y="2470"/>
                      <a:pt x="2328" y="927"/>
                    </a:cubicBezTo>
                    <a:cubicBezTo>
                      <a:pt x="2385" y="889"/>
                      <a:pt x="2452" y="860"/>
                      <a:pt x="2509" y="822"/>
                    </a:cubicBezTo>
                    <a:cubicBezTo>
                      <a:pt x="5024" y="-702"/>
                      <a:pt x="8310" y="98"/>
                      <a:pt x="9834" y="2622"/>
                    </a:cubicBezTo>
                    <a:cubicBezTo>
                      <a:pt x="9834" y="2622"/>
                      <a:pt x="9843" y="2632"/>
                      <a:pt x="9843" y="2632"/>
                    </a:cubicBezTo>
                    <a:lnTo>
                      <a:pt x="153861" y="242852"/>
                    </a:lnTo>
                    <a:cubicBezTo>
                      <a:pt x="154109" y="243214"/>
                      <a:pt x="154338" y="243595"/>
                      <a:pt x="154528" y="2439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8" name="任意多边形: 形状 407" hidden="1"/>
              <p:cNvSpPr/>
              <p:nvPr/>
            </p:nvSpPr>
            <p:spPr>
              <a:xfrm>
                <a:off x="7254088" y="3240021"/>
                <a:ext cx="248223" cy="425174"/>
              </a:xfrm>
              <a:custGeom>
                <a:avLst/>
                <a:gdLst>
                  <a:gd name="connsiteX0" fmla="*/ 248005 w 248223"/>
                  <a:gd name="connsiteY0" fmla="*/ 420399 h 425174"/>
                  <a:gd name="connsiteX1" fmla="*/ 245129 w 248223"/>
                  <a:gd name="connsiteY1" fmla="*/ 425114 h 425174"/>
                  <a:gd name="connsiteX2" fmla="*/ 240766 w 248223"/>
                  <a:gd name="connsiteY2" fmla="*/ 423162 h 425174"/>
                  <a:gd name="connsiteX3" fmla="*/ 450 w 248223"/>
                  <a:gd name="connsiteY3" fmla="*/ 5871 h 425174"/>
                  <a:gd name="connsiteX4" fmla="*/ 1717 w 248223"/>
                  <a:gd name="connsiteY4" fmla="*/ 633 h 425174"/>
                  <a:gd name="connsiteX5" fmla="*/ 1879 w 248223"/>
                  <a:gd name="connsiteY5" fmla="*/ 537 h 425174"/>
                  <a:gd name="connsiteX6" fmla="*/ 7213 w 248223"/>
                  <a:gd name="connsiteY6" fmla="*/ 1966 h 425174"/>
                  <a:gd name="connsiteX7" fmla="*/ 247529 w 248223"/>
                  <a:gd name="connsiteY7" fmla="*/ 418971 h 425174"/>
                  <a:gd name="connsiteX8" fmla="*/ 248005 w 248223"/>
                  <a:gd name="connsiteY8" fmla="*/ 420399 h 425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223" h="425174">
                    <a:moveTo>
                      <a:pt x="248005" y="420399"/>
                    </a:moveTo>
                    <a:cubicBezTo>
                      <a:pt x="248510" y="422495"/>
                      <a:pt x="247224" y="424609"/>
                      <a:pt x="245129" y="425114"/>
                    </a:cubicBezTo>
                    <a:cubicBezTo>
                      <a:pt x="243404" y="425533"/>
                      <a:pt x="241604" y="424733"/>
                      <a:pt x="240766" y="423162"/>
                    </a:cubicBezTo>
                    <a:lnTo>
                      <a:pt x="450" y="5871"/>
                    </a:lnTo>
                    <a:cubicBezTo>
                      <a:pt x="-645" y="4081"/>
                      <a:pt x="-83" y="1728"/>
                      <a:pt x="1717" y="633"/>
                    </a:cubicBezTo>
                    <a:cubicBezTo>
                      <a:pt x="1765" y="604"/>
                      <a:pt x="1822" y="566"/>
                      <a:pt x="1879" y="537"/>
                    </a:cubicBezTo>
                    <a:cubicBezTo>
                      <a:pt x="3755" y="-482"/>
                      <a:pt x="6099" y="147"/>
                      <a:pt x="7213" y="1966"/>
                    </a:cubicBezTo>
                    <a:lnTo>
                      <a:pt x="247529" y="418971"/>
                    </a:lnTo>
                    <a:cubicBezTo>
                      <a:pt x="247805" y="419399"/>
                      <a:pt x="247976" y="419894"/>
                      <a:pt x="248005" y="4203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9" name="任意多边形: 形状 408" hidden="1"/>
              <p:cNvSpPr/>
              <p:nvPr/>
            </p:nvSpPr>
            <p:spPr>
              <a:xfrm>
                <a:off x="7043757" y="3656168"/>
                <a:ext cx="914395" cy="199545"/>
              </a:xfrm>
              <a:custGeom>
                <a:avLst/>
                <a:gdLst>
                  <a:gd name="connsiteX0" fmla="*/ 914202 w 914395"/>
                  <a:gd name="connsiteY0" fmla="*/ 3585 h 199545"/>
                  <a:gd name="connsiteX1" fmla="*/ 914202 w 914395"/>
                  <a:gd name="connsiteY1" fmla="*/ 3585 h 199545"/>
                  <a:gd name="connsiteX2" fmla="*/ 910773 w 914395"/>
                  <a:gd name="connsiteY2" fmla="*/ 8824 h 199545"/>
                  <a:gd name="connsiteX3" fmla="*/ 5898 w 914395"/>
                  <a:gd name="connsiteY3" fmla="*/ 199324 h 199545"/>
                  <a:gd name="connsiteX4" fmla="*/ 164 w 914395"/>
                  <a:gd name="connsiteY4" fmla="*/ 196647 h 199545"/>
                  <a:gd name="connsiteX5" fmla="*/ 2831 w 914395"/>
                  <a:gd name="connsiteY5" fmla="*/ 190913 h 199545"/>
                  <a:gd name="connsiteX6" fmla="*/ 3993 w 914395"/>
                  <a:gd name="connsiteY6" fmla="*/ 190656 h 199545"/>
                  <a:gd name="connsiteX7" fmla="*/ 908868 w 914395"/>
                  <a:gd name="connsiteY7" fmla="*/ 156 h 199545"/>
                  <a:gd name="connsiteX8" fmla="*/ 914202 w 914395"/>
                  <a:gd name="connsiteY8" fmla="*/ 3576 h 199545"/>
                  <a:gd name="connsiteX9" fmla="*/ 914202 w 914395"/>
                  <a:gd name="connsiteY9" fmla="*/ 3585 h 19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4395" h="199545">
                    <a:moveTo>
                      <a:pt x="914202" y="3585"/>
                    </a:moveTo>
                    <a:lnTo>
                      <a:pt x="914202" y="3585"/>
                    </a:lnTo>
                    <a:cubicBezTo>
                      <a:pt x="914669" y="5976"/>
                      <a:pt x="913155" y="8300"/>
                      <a:pt x="910773" y="8824"/>
                    </a:cubicBezTo>
                    <a:lnTo>
                      <a:pt x="5898" y="199324"/>
                    </a:lnTo>
                    <a:cubicBezTo>
                      <a:pt x="3574" y="200171"/>
                      <a:pt x="1003" y="198971"/>
                      <a:pt x="164" y="196647"/>
                    </a:cubicBezTo>
                    <a:cubicBezTo>
                      <a:pt x="-683" y="194323"/>
                      <a:pt x="507" y="191761"/>
                      <a:pt x="2831" y="190913"/>
                    </a:cubicBezTo>
                    <a:cubicBezTo>
                      <a:pt x="3212" y="190770"/>
                      <a:pt x="3593" y="190684"/>
                      <a:pt x="3993" y="190656"/>
                    </a:cubicBezTo>
                    <a:lnTo>
                      <a:pt x="908868" y="156"/>
                    </a:lnTo>
                    <a:cubicBezTo>
                      <a:pt x="911288" y="-377"/>
                      <a:pt x="913669" y="1156"/>
                      <a:pt x="914202" y="3576"/>
                    </a:cubicBezTo>
                    <a:cubicBezTo>
                      <a:pt x="914202" y="3576"/>
                      <a:pt x="914202" y="3585"/>
                      <a:pt x="914202" y="35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0" name="任意多边形: 形状 409" hidden="1"/>
              <p:cNvSpPr/>
              <p:nvPr/>
            </p:nvSpPr>
            <p:spPr>
              <a:xfrm>
                <a:off x="6965038" y="3292263"/>
                <a:ext cx="89679" cy="564141"/>
              </a:xfrm>
              <a:custGeom>
                <a:avLst/>
                <a:gdLst>
                  <a:gd name="connsiteX0" fmla="*/ 10799 w 89679"/>
                  <a:gd name="connsiteY0" fmla="*/ 4779 h 564141"/>
                  <a:gd name="connsiteX1" fmla="*/ 10799 w 89679"/>
                  <a:gd name="connsiteY1" fmla="*/ 4779 h 564141"/>
                  <a:gd name="connsiteX2" fmla="*/ 89380 w 89679"/>
                  <a:gd name="connsiteY2" fmla="*/ 557229 h 564141"/>
                  <a:gd name="connsiteX3" fmla="*/ 85484 w 89679"/>
                  <a:gd name="connsiteY3" fmla="*/ 564001 h 564141"/>
                  <a:gd name="connsiteX4" fmla="*/ 78712 w 89679"/>
                  <a:gd name="connsiteY4" fmla="*/ 560096 h 564141"/>
                  <a:gd name="connsiteX5" fmla="*/ 78522 w 89679"/>
                  <a:gd name="connsiteY5" fmla="*/ 558753 h 564141"/>
                  <a:gd name="connsiteX6" fmla="*/ -60 w 89679"/>
                  <a:gd name="connsiteY6" fmla="*/ 6303 h 564141"/>
                  <a:gd name="connsiteX7" fmla="*/ 4608 w 89679"/>
                  <a:gd name="connsiteY7" fmla="*/ 111 h 564141"/>
                  <a:gd name="connsiteX8" fmla="*/ 10780 w 89679"/>
                  <a:gd name="connsiteY8" fmla="*/ 4674 h 564141"/>
                  <a:gd name="connsiteX9" fmla="*/ 10799 w 89679"/>
                  <a:gd name="connsiteY9" fmla="*/ 4779 h 564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679" h="564141">
                    <a:moveTo>
                      <a:pt x="10799" y="4779"/>
                    </a:moveTo>
                    <a:cubicBezTo>
                      <a:pt x="10799" y="4779"/>
                      <a:pt x="10799" y="4779"/>
                      <a:pt x="10799" y="4779"/>
                    </a:cubicBezTo>
                    <a:lnTo>
                      <a:pt x="89380" y="557229"/>
                    </a:lnTo>
                    <a:cubicBezTo>
                      <a:pt x="90171" y="560172"/>
                      <a:pt x="88428" y="563210"/>
                      <a:pt x="85484" y="564001"/>
                    </a:cubicBezTo>
                    <a:cubicBezTo>
                      <a:pt x="82532" y="564792"/>
                      <a:pt x="79503" y="563048"/>
                      <a:pt x="78712" y="560096"/>
                    </a:cubicBezTo>
                    <a:cubicBezTo>
                      <a:pt x="78588" y="559658"/>
                      <a:pt x="78531" y="559210"/>
                      <a:pt x="78522" y="558753"/>
                    </a:cubicBezTo>
                    <a:lnTo>
                      <a:pt x="-60" y="6303"/>
                    </a:lnTo>
                    <a:cubicBezTo>
                      <a:pt x="-460" y="3312"/>
                      <a:pt x="1626" y="550"/>
                      <a:pt x="4608" y="111"/>
                    </a:cubicBezTo>
                    <a:cubicBezTo>
                      <a:pt x="7570" y="-336"/>
                      <a:pt x="10342" y="1712"/>
                      <a:pt x="10780" y="4674"/>
                    </a:cubicBezTo>
                    <a:cubicBezTo>
                      <a:pt x="10789" y="4712"/>
                      <a:pt x="10799" y="4741"/>
                      <a:pt x="10799" y="47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1" name="任意多边形: 形状 410" hidden="1"/>
              <p:cNvSpPr/>
              <p:nvPr/>
            </p:nvSpPr>
            <p:spPr>
              <a:xfrm>
                <a:off x="7045294" y="3417394"/>
                <a:ext cx="313371" cy="437926"/>
              </a:xfrm>
              <a:custGeom>
                <a:avLst/>
                <a:gdLst>
                  <a:gd name="connsiteX0" fmla="*/ 313162 w 313371"/>
                  <a:gd name="connsiteY0" fmla="*/ 3473 h 437926"/>
                  <a:gd name="connsiteX1" fmla="*/ 312495 w 313371"/>
                  <a:gd name="connsiteY1" fmla="*/ 6806 h 437926"/>
                  <a:gd name="connsiteX2" fmla="*/ 7695 w 313371"/>
                  <a:gd name="connsiteY2" fmla="*/ 436098 h 437926"/>
                  <a:gd name="connsiteX3" fmla="*/ 1885 w 313371"/>
                  <a:gd name="connsiteY3" fmla="*/ 437279 h 437926"/>
                  <a:gd name="connsiteX4" fmla="*/ 1695 w 313371"/>
                  <a:gd name="connsiteY4" fmla="*/ 437146 h 437926"/>
                  <a:gd name="connsiteX5" fmla="*/ 647 w 313371"/>
                  <a:gd name="connsiteY5" fmla="*/ 431145 h 437926"/>
                  <a:gd name="connsiteX6" fmla="*/ 305447 w 313371"/>
                  <a:gd name="connsiteY6" fmla="*/ 1853 h 437926"/>
                  <a:gd name="connsiteX7" fmla="*/ 311448 w 313371"/>
                  <a:gd name="connsiteY7" fmla="*/ 806 h 437926"/>
                  <a:gd name="connsiteX8" fmla="*/ 313162 w 313371"/>
                  <a:gd name="connsiteY8" fmla="*/ 3473 h 437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371" h="437926">
                    <a:moveTo>
                      <a:pt x="313162" y="3473"/>
                    </a:moveTo>
                    <a:cubicBezTo>
                      <a:pt x="313419" y="4625"/>
                      <a:pt x="313181" y="5835"/>
                      <a:pt x="312495" y="6806"/>
                    </a:cubicBezTo>
                    <a:lnTo>
                      <a:pt x="7695" y="436098"/>
                    </a:lnTo>
                    <a:cubicBezTo>
                      <a:pt x="6419" y="438032"/>
                      <a:pt x="3819" y="438556"/>
                      <a:pt x="1885" y="437279"/>
                    </a:cubicBezTo>
                    <a:cubicBezTo>
                      <a:pt x="1818" y="437241"/>
                      <a:pt x="1761" y="437194"/>
                      <a:pt x="1695" y="437146"/>
                    </a:cubicBezTo>
                    <a:cubicBezTo>
                      <a:pt x="-220" y="435755"/>
                      <a:pt x="-677" y="433098"/>
                      <a:pt x="647" y="431145"/>
                    </a:cubicBezTo>
                    <a:lnTo>
                      <a:pt x="305447" y="1853"/>
                    </a:lnTo>
                    <a:cubicBezTo>
                      <a:pt x="306837" y="-61"/>
                      <a:pt x="309495" y="-518"/>
                      <a:pt x="311448" y="806"/>
                    </a:cubicBezTo>
                    <a:cubicBezTo>
                      <a:pt x="312352" y="1425"/>
                      <a:pt x="312971" y="2387"/>
                      <a:pt x="313162" y="34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2" name="任意多边形: 形状 411" hidden="1"/>
              <p:cNvSpPr/>
              <p:nvPr/>
            </p:nvSpPr>
            <p:spPr>
              <a:xfrm>
                <a:off x="7950482" y="3656674"/>
                <a:ext cx="141235" cy="194280"/>
              </a:xfrm>
              <a:custGeom>
                <a:avLst/>
                <a:gdLst>
                  <a:gd name="connsiteX0" fmla="*/ 141018 w 141235"/>
                  <a:gd name="connsiteY0" fmla="*/ 189960 h 194280"/>
                  <a:gd name="connsiteX1" fmla="*/ 139589 w 141235"/>
                  <a:gd name="connsiteY1" fmla="*/ 193865 h 194280"/>
                  <a:gd name="connsiteX2" fmla="*/ 134731 w 141235"/>
                  <a:gd name="connsiteY2" fmla="*/ 192817 h 194280"/>
                  <a:gd name="connsiteX3" fmla="*/ 619 w 141235"/>
                  <a:gd name="connsiteY3" fmla="*/ 6032 h 194280"/>
                  <a:gd name="connsiteX4" fmla="*/ 1458 w 141235"/>
                  <a:gd name="connsiteY4" fmla="*/ 707 h 194280"/>
                  <a:gd name="connsiteX5" fmla="*/ 1477 w 141235"/>
                  <a:gd name="connsiteY5" fmla="*/ 698 h 194280"/>
                  <a:gd name="connsiteX6" fmla="*/ 6715 w 141235"/>
                  <a:gd name="connsiteY6" fmla="*/ 1555 h 194280"/>
                  <a:gd name="connsiteX7" fmla="*/ 140923 w 141235"/>
                  <a:gd name="connsiteY7" fmla="*/ 188436 h 194280"/>
                  <a:gd name="connsiteX8" fmla="*/ 141018 w 141235"/>
                  <a:gd name="connsiteY8" fmla="*/ 189960 h 19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235" h="194280">
                    <a:moveTo>
                      <a:pt x="141018" y="189960"/>
                    </a:moveTo>
                    <a:cubicBezTo>
                      <a:pt x="141380" y="191427"/>
                      <a:pt x="140818" y="192979"/>
                      <a:pt x="139589" y="193865"/>
                    </a:cubicBezTo>
                    <a:cubicBezTo>
                      <a:pt x="137932" y="194770"/>
                      <a:pt x="135865" y="194322"/>
                      <a:pt x="134731" y="192817"/>
                    </a:cubicBezTo>
                    <a:lnTo>
                      <a:pt x="619" y="6032"/>
                    </a:lnTo>
                    <a:cubicBezTo>
                      <a:pt x="-619" y="4327"/>
                      <a:pt x="-238" y="1946"/>
                      <a:pt x="1458" y="707"/>
                    </a:cubicBezTo>
                    <a:cubicBezTo>
                      <a:pt x="1467" y="707"/>
                      <a:pt x="1467" y="698"/>
                      <a:pt x="1477" y="698"/>
                    </a:cubicBezTo>
                    <a:cubicBezTo>
                      <a:pt x="3182" y="-426"/>
                      <a:pt x="5458" y="-54"/>
                      <a:pt x="6715" y="1555"/>
                    </a:cubicBezTo>
                    <a:lnTo>
                      <a:pt x="140923" y="188436"/>
                    </a:lnTo>
                    <a:cubicBezTo>
                      <a:pt x="141075" y="188931"/>
                      <a:pt x="141104" y="189455"/>
                      <a:pt x="141018" y="1899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3" name="任意多边形: 形状 412" hidden="1"/>
              <p:cNvSpPr/>
              <p:nvPr/>
            </p:nvSpPr>
            <p:spPr>
              <a:xfrm>
                <a:off x="7313035" y="3844403"/>
                <a:ext cx="392757" cy="119338"/>
              </a:xfrm>
              <a:custGeom>
                <a:avLst/>
                <a:gdLst>
                  <a:gd name="connsiteX0" fmla="*/ 57232 w 392757"/>
                  <a:gd name="connsiteY0" fmla="*/ 119388 h 119338"/>
                  <a:gd name="connsiteX1" fmla="*/ 386701 w 392757"/>
                  <a:gd name="connsiteY1" fmla="*/ 16328 h 119338"/>
                  <a:gd name="connsiteX2" fmla="*/ 392512 w 392757"/>
                  <a:gd name="connsiteY2" fmla="*/ 6803 h 119338"/>
                  <a:gd name="connsiteX3" fmla="*/ 392512 w 392757"/>
                  <a:gd name="connsiteY3" fmla="*/ 6041 h 119338"/>
                  <a:gd name="connsiteX4" fmla="*/ 381844 w 392757"/>
                  <a:gd name="connsiteY4" fmla="*/ 421 h 119338"/>
                  <a:gd name="connsiteX5" fmla="*/ -109 w 392757"/>
                  <a:gd name="connsiteY5" fmla="*/ 119388 h 11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757" h="119338">
                    <a:moveTo>
                      <a:pt x="57232" y="119388"/>
                    </a:moveTo>
                    <a:lnTo>
                      <a:pt x="386701" y="16328"/>
                    </a:lnTo>
                    <a:cubicBezTo>
                      <a:pt x="390778" y="15089"/>
                      <a:pt x="393274" y="10994"/>
                      <a:pt x="392512" y="6803"/>
                    </a:cubicBezTo>
                    <a:cubicBezTo>
                      <a:pt x="392550" y="6555"/>
                      <a:pt x="392550" y="6288"/>
                      <a:pt x="392512" y="6041"/>
                    </a:cubicBezTo>
                    <a:cubicBezTo>
                      <a:pt x="391092" y="1564"/>
                      <a:pt x="386340" y="-941"/>
                      <a:pt x="381844" y="421"/>
                    </a:cubicBezTo>
                    <a:lnTo>
                      <a:pt x="-109" y="1193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4" name="任意多边形: 形状 413" hidden="1"/>
              <p:cNvSpPr/>
              <p:nvPr/>
            </p:nvSpPr>
            <p:spPr>
              <a:xfrm>
                <a:off x="6969278" y="3752253"/>
                <a:ext cx="387325" cy="211488"/>
              </a:xfrm>
              <a:custGeom>
                <a:avLst/>
                <a:gdLst>
                  <a:gd name="connsiteX0" fmla="*/ 42944 w 387325"/>
                  <a:gd name="connsiteY0" fmla="*/ 211538 h 211488"/>
                  <a:gd name="connsiteX1" fmla="*/ 381844 w 387325"/>
                  <a:gd name="connsiteY1" fmla="*/ 19895 h 211488"/>
                  <a:gd name="connsiteX2" fmla="*/ 386987 w 387325"/>
                  <a:gd name="connsiteY2" fmla="*/ 8370 h 211488"/>
                  <a:gd name="connsiteX3" fmla="*/ 385844 w 387325"/>
                  <a:gd name="connsiteY3" fmla="*/ 5417 h 211488"/>
                  <a:gd name="connsiteX4" fmla="*/ 371366 w 387325"/>
                  <a:gd name="connsiteY4" fmla="*/ 1417 h 211488"/>
                  <a:gd name="connsiteX5" fmla="*/ -109 w 387325"/>
                  <a:gd name="connsiteY5" fmla="*/ 211538 h 21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325" h="211488">
                    <a:moveTo>
                      <a:pt x="42944" y="211538"/>
                    </a:moveTo>
                    <a:lnTo>
                      <a:pt x="381844" y="19895"/>
                    </a:lnTo>
                    <a:cubicBezTo>
                      <a:pt x="385863" y="17571"/>
                      <a:pt x="387940" y="12923"/>
                      <a:pt x="386987" y="8370"/>
                    </a:cubicBezTo>
                    <a:cubicBezTo>
                      <a:pt x="386778" y="7332"/>
                      <a:pt x="386387" y="6331"/>
                      <a:pt x="385844" y="5417"/>
                    </a:cubicBezTo>
                    <a:cubicBezTo>
                      <a:pt x="382930" y="340"/>
                      <a:pt x="376472" y="-1450"/>
                      <a:pt x="371366" y="1417"/>
                    </a:cubicBezTo>
                    <a:lnTo>
                      <a:pt x="-109" y="21153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5" name="任意多边形: 形状 414" hidden="1"/>
              <p:cNvSpPr/>
              <p:nvPr/>
            </p:nvSpPr>
            <p:spPr>
              <a:xfrm>
                <a:off x="7690295" y="3845675"/>
                <a:ext cx="78796" cy="118066"/>
              </a:xfrm>
              <a:custGeom>
                <a:avLst/>
                <a:gdLst>
                  <a:gd name="connsiteX0" fmla="*/ 61543 w 78796"/>
                  <a:gd name="connsiteY0" fmla="*/ 118116 h 118066"/>
                  <a:gd name="connsiteX1" fmla="*/ 78688 w 78796"/>
                  <a:gd name="connsiteY1" fmla="*/ 118116 h 118066"/>
                  <a:gd name="connsiteX2" fmla="*/ 13918 w 78796"/>
                  <a:gd name="connsiteY2" fmla="*/ 3816 h 118066"/>
                  <a:gd name="connsiteX3" fmla="*/ 3793 w 78796"/>
                  <a:gd name="connsiteY3" fmla="*/ 1016 h 118066"/>
                  <a:gd name="connsiteX4" fmla="*/ 3726 w 78796"/>
                  <a:gd name="connsiteY4" fmla="*/ 1054 h 118066"/>
                  <a:gd name="connsiteX5" fmla="*/ 783 w 78796"/>
                  <a:gd name="connsiteY5" fmla="*/ 10998 h 118066"/>
                  <a:gd name="connsiteX6" fmla="*/ 869 w 78796"/>
                  <a:gd name="connsiteY6" fmla="*/ 11151 h 118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796" h="118066">
                    <a:moveTo>
                      <a:pt x="61543" y="118116"/>
                    </a:moveTo>
                    <a:lnTo>
                      <a:pt x="78688" y="118116"/>
                    </a:lnTo>
                    <a:lnTo>
                      <a:pt x="13918" y="3816"/>
                    </a:lnTo>
                    <a:cubicBezTo>
                      <a:pt x="11898" y="245"/>
                      <a:pt x="7365" y="-1003"/>
                      <a:pt x="3793" y="1016"/>
                    </a:cubicBezTo>
                    <a:cubicBezTo>
                      <a:pt x="3774" y="1026"/>
                      <a:pt x="3745" y="1045"/>
                      <a:pt x="3726" y="1054"/>
                    </a:cubicBezTo>
                    <a:cubicBezTo>
                      <a:pt x="164" y="2988"/>
                      <a:pt x="-1151" y="7446"/>
                      <a:pt x="783" y="10998"/>
                    </a:cubicBezTo>
                    <a:cubicBezTo>
                      <a:pt x="811" y="11055"/>
                      <a:pt x="840" y="11103"/>
                      <a:pt x="869" y="111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 hidden="1"/>
              <p:cNvSpPr/>
              <p:nvPr/>
            </p:nvSpPr>
            <p:spPr>
              <a:xfrm>
                <a:off x="7079415" y="3026936"/>
                <a:ext cx="208764" cy="182825"/>
              </a:xfrm>
              <a:custGeom>
                <a:avLst/>
                <a:gdLst>
                  <a:gd name="connsiteX0" fmla="*/ 208556 w 208764"/>
                  <a:gd name="connsiteY0" fmla="*/ 3405 h 182825"/>
                  <a:gd name="connsiteX1" fmla="*/ 207318 w 208764"/>
                  <a:gd name="connsiteY1" fmla="*/ 7215 h 182825"/>
                  <a:gd name="connsiteX2" fmla="*/ 6531 w 208764"/>
                  <a:gd name="connsiteY2" fmla="*/ 181904 h 182825"/>
                  <a:gd name="connsiteX3" fmla="*/ 863 w 208764"/>
                  <a:gd name="connsiteY3" fmla="*/ 181475 h 182825"/>
                  <a:gd name="connsiteX4" fmla="*/ 1292 w 208764"/>
                  <a:gd name="connsiteY4" fmla="*/ 175808 h 182825"/>
                  <a:gd name="connsiteX5" fmla="*/ 201984 w 208764"/>
                  <a:gd name="connsiteY5" fmla="*/ 1215 h 182825"/>
                  <a:gd name="connsiteX6" fmla="*/ 207699 w 208764"/>
                  <a:gd name="connsiteY6" fmla="*/ 1215 h 182825"/>
                  <a:gd name="connsiteX7" fmla="*/ 208556 w 208764"/>
                  <a:gd name="connsiteY7" fmla="*/ 3405 h 1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8764" h="182825">
                    <a:moveTo>
                      <a:pt x="208556" y="3405"/>
                    </a:moveTo>
                    <a:cubicBezTo>
                      <a:pt x="208880" y="4805"/>
                      <a:pt x="208404" y="6272"/>
                      <a:pt x="207318" y="7215"/>
                    </a:cubicBezTo>
                    <a:lnTo>
                      <a:pt x="6531" y="181904"/>
                    </a:lnTo>
                    <a:cubicBezTo>
                      <a:pt x="4845" y="183352"/>
                      <a:pt x="2311" y="183161"/>
                      <a:pt x="863" y="181475"/>
                    </a:cubicBezTo>
                    <a:cubicBezTo>
                      <a:pt x="-584" y="179789"/>
                      <a:pt x="-394" y="177256"/>
                      <a:pt x="1292" y="175808"/>
                    </a:cubicBezTo>
                    <a:lnTo>
                      <a:pt x="201984" y="1215"/>
                    </a:lnTo>
                    <a:cubicBezTo>
                      <a:pt x="203574" y="-338"/>
                      <a:pt x="206108" y="-338"/>
                      <a:pt x="207699" y="1215"/>
                    </a:cubicBezTo>
                    <a:cubicBezTo>
                      <a:pt x="208251" y="1814"/>
                      <a:pt x="208556" y="2596"/>
                      <a:pt x="208556" y="34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 hidden="1"/>
              <p:cNvSpPr/>
              <p:nvPr/>
            </p:nvSpPr>
            <p:spPr>
              <a:xfrm>
                <a:off x="7039810" y="2974608"/>
                <a:ext cx="50813" cy="237592"/>
              </a:xfrm>
              <a:custGeom>
                <a:avLst/>
                <a:gdLst>
                  <a:gd name="connsiteX0" fmla="*/ 14132 w 50813"/>
                  <a:gd name="connsiteY0" fmla="*/ 5727 h 237592"/>
                  <a:gd name="connsiteX1" fmla="*/ 14132 w 50813"/>
                  <a:gd name="connsiteY1" fmla="*/ 5727 h 237592"/>
                  <a:gd name="connsiteX2" fmla="*/ 50612 w 50813"/>
                  <a:gd name="connsiteY2" fmla="*/ 229279 h 237592"/>
                  <a:gd name="connsiteX3" fmla="*/ 44707 w 50813"/>
                  <a:gd name="connsiteY3" fmla="*/ 237565 h 237592"/>
                  <a:gd name="connsiteX4" fmla="*/ 36420 w 50813"/>
                  <a:gd name="connsiteY4" fmla="*/ 231565 h 237592"/>
                  <a:gd name="connsiteX5" fmla="*/ -61 w 50813"/>
                  <a:gd name="connsiteY5" fmla="*/ 8108 h 237592"/>
                  <a:gd name="connsiteX6" fmla="*/ 6311 w 50813"/>
                  <a:gd name="connsiteY6" fmla="*/ 98 h 237592"/>
                  <a:gd name="connsiteX7" fmla="*/ 14132 w 50813"/>
                  <a:gd name="connsiteY7" fmla="*/ 5441 h 23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13" h="237592">
                    <a:moveTo>
                      <a:pt x="14132" y="5727"/>
                    </a:moveTo>
                    <a:lnTo>
                      <a:pt x="14132" y="5727"/>
                    </a:lnTo>
                    <a:lnTo>
                      <a:pt x="50612" y="229279"/>
                    </a:lnTo>
                    <a:cubicBezTo>
                      <a:pt x="51241" y="233193"/>
                      <a:pt x="48612" y="236889"/>
                      <a:pt x="44707" y="237565"/>
                    </a:cubicBezTo>
                    <a:cubicBezTo>
                      <a:pt x="40773" y="238137"/>
                      <a:pt x="37096" y="235479"/>
                      <a:pt x="36420" y="231565"/>
                    </a:cubicBezTo>
                    <a:lnTo>
                      <a:pt x="-61" y="8108"/>
                    </a:lnTo>
                    <a:cubicBezTo>
                      <a:pt x="-518" y="4136"/>
                      <a:pt x="2340" y="545"/>
                      <a:pt x="6311" y="98"/>
                    </a:cubicBezTo>
                    <a:cubicBezTo>
                      <a:pt x="9883" y="-312"/>
                      <a:pt x="13217" y="1964"/>
                      <a:pt x="14132" y="54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 hidden="1"/>
              <p:cNvSpPr/>
              <p:nvPr/>
            </p:nvSpPr>
            <p:spPr>
              <a:xfrm>
                <a:off x="7077969" y="3199799"/>
                <a:ext cx="185512" cy="49600"/>
              </a:xfrm>
              <a:custGeom>
                <a:avLst/>
                <a:gdLst>
                  <a:gd name="connsiteX0" fmla="*/ 185332 w 185512"/>
                  <a:gd name="connsiteY0" fmla="*/ 43045 h 49600"/>
                  <a:gd name="connsiteX1" fmla="*/ 185332 w 185512"/>
                  <a:gd name="connsiteY1" fmla="*/ 45331 h 49600"/>
                  <a:gd name="connsiteX2" fmla="*/ 178760 w 185512"/>
                  <a:gd name="connsiteY2" fmla="*/ 49522 h 49600"/>
                  <a:gd name="connsiteX3" fmla="*/ 4167 w 185512"/>
                  <a:gd name="connsiteY3" fmla="*/ 10850 h 49600"/>
                  <a:gd name="connsiteX4" fmla="*/ 23 w 185512"/>
                  <a:gd name="connsiteY4" fmla="*/ 4326 h 49600"/>
                  <a:gd name="connsiteX5" fmla="*/ 6548 w 185512"/>
                  <a:gd name="connsiteY5" fmla="*/ 182 h 49600"/>
                  <a:gd name="connsiteX6" fmla="*/ 181141 w 185512"/>
                  <a:gd name="connsiteY6" fmla="*/ 38854 h 49600"/>
                  <a:gd name="connsiteX7" fmla="*/ 185332 w 185512"/>
                  <a:gd name="connsiteY7" fmla="*/ 43045 h 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512" h="49600">
                    <a:moveTo>
                      <a:pt x="185332" y="43045"/>
                    </a:moveTo>
                    <a:cubicBezTo>
                      <a:pt x="185428" y="43807"/>
                      <a:pt x="185428" y="44569"/>
                      <a:pt x="185332" y="45331"/>
                    </a:cubicBezTo>
                    <a:cubicBezTo>
                      <a:pt x="184666" y="48303"/>
                      <a:pt x="181732" y="50169"/>
                      <a:pt x="178760" y="49522"/>
                    </a:cubicBezTo>
                    <a:lnTo>
                      <a:pt x="4167" y="10850"/>
                    </a:lnTo>
                    <a:cubicBezTo>
                      <a:pt x="1224" y="10193"/>
                      <a:pt x="-634" y="7269"/>
                      <a:pt x="23" y="4326"/>
                    </a:cubicBezTo>
                    <a:cubicBezTo>
                      <a:pt x="681" y="1382"/>
                      <a:pt x="3605" y="-475"/>
                      <a:pt x="6548" y="182"/>
                    </a:cubicBezTo>
                    <a:lnTo>
                      <a:pt x="181141" y="38854"/>
                    </a:lnTo>
                    <a:cubicBezTo>
                      <a:pt x="183237" y="39321"/>
                      <a:pt x="184866" y="40949"/>
                      <a:pt x="185332" y="430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9" name="任意多边形: 形状 418" hidden="1"/>
              <p:cNvSpPr/>
              <p:nvPr/>
            </p:nvSpPr>
            <p:spPr>
              <a:xfrm>
                <a:off x="7253075" y="3239359"/>
                <a:ext cx="106273" cy="187469"/>
              </a:xfrm>
              <a:custGeom>
                <a:avLst/>
                <a:gdLst>
                  <a:gd name="connsiteX0" fmla="*/ 106048 w 106273"/>
                  <a:gd name="connsiteY0" fmla="*/ 181507 h 187469"/>
                  <a:gd name="connsiteX1" fmla="*/ 103571 w 106273"/>
                  <a:gd name="connsiteY1" fmla="*/ 186936 h 187469"/>
                  <a:gd name="connsiteX2" fmla="*/ 96809 w 106273"/>
                  <a:gd name="connsiteY2" fmla="*/ 184936 h 187469"/>
                  <a:gd name="connsiteX3" fmla="*/ 511 w 106273"/>
                  <a:gd name="connsiteY3" fmla="*/ 7390 h 187469"/>
                  <a:gd name="connsiteX4" fmla="*/ 2454 w 106273"/>
                  <a:gd name="connsiteY4" fmla="*/ 656 h 187469"/>
                  <a:gd name="connsiteX5" fmla="*/ 2511 w 106273"/>
                  <a:gd name="connsiteY5" fmla="*/ 627 h 187469"/>
                  <a:gd name="connsiteX6" fmla="*/ 9179 w 106273"/>
                  <a:gd name="connsiteY6" fmla="*/ 2627 h 187469"/>
                  <a:gd name="connsiteX7" fmla="*/ 105572 w 106273"/>
                  <a:gd name="connsiteY7" fmla="*/ 180173 h 187469"/>
                  <a:gd name="connsiteX8" fmla="*/ 106048 w 106273"/>
                  <a:gd name="connsiteY8" fmla="*/ 181507 h 18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273" h="187469">
                    <a:moveTo>
                      <a:pt x="106048" y="181507"/>
                    </a:moveTo>
                    <a:cubicBezTo>
                      <a:pt x="106524" y="183669"/>
                      <a:pt x="105514" y="185879"/>
                      <a:pt x="103571" y="186936"/>
                    </a:cubicBezTo>
                    <a:cubicBezTo>
                      <a:pt x="101152" y="188212"/>
                      <a:pt x="98142" y="187327"/>
                      <a:pt x="96809" y="184936"/>
                    </a:cubicBezTo>
                    <a:lnTo>
                      <a:pt x="511" y="7390"/>
                    </a:lnTo>
                    <a:cubicBezTo>
                      <a:pt x="-813" y="4999"/>
                      <a:pt x="54" y="1980"/>
                      <a:pt x="2454" y="656"/>
                    </a:cubicBezTo>
                    <a:cubicBezTo>
                      <a:pt x="2473" y="646"/>
                      <a:pt x="2492" y="637"/>
                      <a:pt x="2511" y="627"/>
                    </a:cubicBezTo>
                    <a:cubicBezTo>
                      <a:pt x="4902" y="-640"/>
                      <a:pt x="7883" y="246"/>
                      <a:pt x="9179" y="2627"/>
                    </a:cubicBezTo>
                    <a:lnTo>
                      <a:pt x="105572" y="180173"/>
                    </a:lnTo>
                    <a:cubicBezTo>
                      <a:pt x="105762" y="180612"/>
                      <a:pt x="105914" y="181050"/>
                      <a:pt x="106048" y="181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 hidden="1"/>
              <p:cNvSpPr/>
              <p:nvPr/>
            </p:nvSpPr>
            <p:spPr>
              <a:xfrm>
                <a:off x="7250776" y="3022904"/>
                <a:ext cx="41030" cy="228699"/>
              </a:xfrm>
              <a:custGeom>
                <a:avLst/>
                <a:gdLst>
                  <a:gd name="connsiteX0" fmla="*/ 40814 w 41030"/>
                  <a:gd name="connsiteY0" fmla="*/ 6199 h 228699"/>
                  <a:gd name="connsiteX1" fmla="*/ 40814 w 41030"/>
                  <a:gd name="connsiteY1" fmla="*/ 8771 h 228699"/>
                  <a:gd name="connsiteX2" fmla="*/ 15288 w 41030"/>
                  <a:gd name="connsiteY2" fmla="*/ 222036 h 228699"/>
                  <a:gd name="connsiteX3" fmla="*/ 6715 w 41030"/>
                  <a:gd name="connsiteY3" fmla="*/ 228703 h 228699"/>
                  <a:gd name="connsiteX4" fmla="*/ -67 w 41030"/>
                  <a:gd name="connsiteY4" fmla="*/ 220331 h 228699"/>
                  <a:gd name="connsiteX5" fmla="*/ -48 w 41030"/>
                  <a:gd name="connsiteY5" fmla="*/ 220131 h 228699"/>
                  <a:gd name="connsiteX6" fmla="*/ 26146 w 41030"/>
                  <a:gd name="connsiteY6" fmla="*/ 6866 h 228699"/>
                  <a:gd name="connsiteX7" fmla="*/ 34709 w 41030"/>
                  <a:gd name="connsiteY7" fmla="*/ 103 h 228699"/>
                  <a:gd name="connsiteX8" fmla="*/ 34718 w 41030"/>
                  <a:gd name="connsiteY8" fmla="*/ 103 h 228699"/>
                  <a:gd name="connsiteX9" fmla="*/ 40814 w 41030"/>
                  <a:gd name="connsiteY9" fmla="*/ 6199 h 22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030" h="228699">
                    <a:moveTo>
                      <a:pt x="40814" y="6199"/>
                    </a:moveTo>
                    <a:cubicBezTo>
                      <a:pt x="40957" y="7047"/>
                      <a:pt x="40957" y="7923"/>
                      <a:pt x="40814" y="8771"/>
                    </a:cubicBezTo>
                    <a:lnTo>
                      <a:pt x="15288" y="222036"/>
                    </a:lnTo>
                    <a:cubicBezTo>
                      <a:pt x="14697" y="226208"/>
                      <a:pt x="10906" y="229160"/>
                      <a:pt x="6715" y="228703"/>
                    </a:cubicBezTo>
                    <a:cubicBezTo>
                      <a:pt x="2533" y="228265"/>
                      <a:pt x="-505" y="224522"/>
                      <a:pt x="-67" y="220331"/>
                    </a:cubicBezTo>
                    <a:cubicBezTo>
                      <a:pt x="-67" y="220264"/>
                      <a:pt x="-57" y="220197"/>
                      <a:pt x="-48" y="220131"/>
                    </a:cubicBezTo>
                    <a:lnTo>
                      <a:pt x="26146" y="6866"/>
                    </a:lnTo>
                    <a:cubicBezTo>
                      <a:pt x="26641" y="2637"/>
                      <a:pt x="30480" y="-392"/>
                      <a:pt x="34709" y="103"/>
                    </a:cubicBezTo>
                    <a:cubicBezTo>
                      <a:pt x="34709" y="103"/>
                      <a:pt x="34718" y="103"/>
                      <a:pt x="34718" y="103"/>
                    </a:cubicBezTo>
                    <a:cubicBezTo>
                      <a:pt x="37786" y="732"/>
                      <a:pt x="40186" y="3132"/>
                      <a:pt x="40814" y="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 hidden="1"/>
              <p:cNvSpPr/>
              <p:nvPr/>
            </p:nvSpPr>
            <p:spPr>
              <a:xfrm>
                <a:off x="7042047" y="2976819"/>
                <a:ext cx="220877" cy="271947"/>
              </a:xfrm>
              <a:custGeom>
                <a:avLst/>
                <a:gdLst>
                  <a:gd name="connsiteX0" fmla="*/ 220683 w 220877"/>
                  <a:gd name="connsiteY0" fmla="*/ 266120 h 271947"/>
                  <a:gd name="connsiteX1" fmla="*/ 216739 w 220877"/>
                  <a:gd name="connsiteY1" fmla="*/ 271911 h 271947"/>
                  <a:gd name="connsiteX2" fmla="*/ 212015 w 220877"/>
                  <a:gd name="connsiteY2" fmla="*/ 270216 h 271947"/>
                  <a:gd name="connsiteX3" fmla="*/ 941 w 220877"/>
                  <a:gd name="connsiteY3" fmla="*/ 8088 h 271947"/>
                  <a:gd name="connsiteX4" fmla="*/ 1703 w 220877"/>
                  <a:gd name="connsiteY4" fmla="*/ 1135 h 271947"/>
                  <a:gd name="connsiteX5" fmla="*/ 8656 w 220877"/>
                  <a:gd name="connsiteY5" fmla="*/ 1897 h 271947"/>
                  <a:gd name="connsiteX6" fmla="*/ 219730 w 220877"/>
                  <a:gd name="connsiteY6" fmla="*/ 264025 h 271947"/>
                  <a:gd name="connsiteX7" fmla="*/ 220683 w 220877"/>
                  <a:gd name="connsiteY7" fmla="*/ 266120 h 27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877" h="271947">
                    <a:moveTo>
                      <a:pt x="220683" y="266120"/>
                    </a:moveTo>
                    <a:cubicBezTo>
                      <a:pt x="221188" y="268806"/>
                      <a:pt x="219425" y="271397"/>
                      <a:pt x="216739" y="271911"/>
                    </a:cubicBezTo>
                    <a:cubicBezTo>
                      <a:pt x="214968" y="272245"/>
                      <a:pt x="213167" y="271597"/>
                      <a:pt x="212015" y="270216"/>
                    </a:cubicBezTo>
                    <a:lnTo>
                      <a:pt x="941" y="8088"/>
                    </a:lnTo>
                    <a:cubicBezTo>
                      <a:pt x="-716" y="5945"/>
                      <a:pt x="-374" y="2868"/>
                      <a:pt x="1703" y="1135"/>
                    </a:cubicBezTo>
                    <a:cubicBezTo>
                      <a:pt x="3837" y="-570"/>
                      <a:pt x="6942" y="-227"/>
                      <a:pt x="8656" y="1897"/>
                    </a:cubicBezTo>
                    <a:lnTo>
                      <a:pt x="219730" y="264025"/>
                    </a:lnTo>
                    <a:cubicBezTo>
                      <a:pt x="220216" y="264634"/>
                      <a:pt x="220549" y="265349"/>
                      <a:pt x="220683" y="2661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 hidden="1"/>
              <p:cNvSpPr/>
              <p:nvPr/>
            </p:nvSpPr>
            <p:spPr>
              <a:xfrm>
                <a:off x="7298601" y="3045969"/>
                <a:ext cx="60777" cy="380200"/>
              </a:xfrm>
              <a:custGeom>
                <a:avLst/>
                <a:gdLst>
                  <a:gd name="connsiteX0" fmla="*/ 10135 w 60777"/>
                  <a:gd name="connsiteY0" fmla="*/ 4565 h 380200"/>
                  <a:gd name="connsiteX1" fmla="*/ 60617 w 60777"/>
                  <a:gd name="connsiteY1" fmla="*/ 374421 h 380200"/>
                  <a:gd name="connsiteX2" fmla="*/ 56236 w 60777"/>
                  <a:gd name="connsiteY2" fmla="*/ 380231 h 380200"/>
                  <a:gd name="connsiteX3" fmla="*/ 56236 w 60777"/>
                  <a:gd name="connsiteY3" fmla="*/ 380231 h 380200"/>
                  <a:gd name="connsiteX4" fmla="*/ 50521 w 60777"/>
                  <a:gd name="connsiteY4" fmla="*/ 375754 h 380200"/>
                  <a:gd name="connsiteX5" fmla="*/ -57 w 60777"/>
                  <a:gd name="connsiteY5" fmla="*/ 5899 h 380200"/>
                  <a:gd name="connsiteX6" fmla="*/ 4324 w 60777"/>
                  <a:gd name="connsiteY6" fmla="*/ 88 h 380200"/>
                  <a:gd name="connsiteX7" fmla="*/ 4324 w 60777"/>
                  <a:gd name="connsiteY7" fmla="*/ 88 h 380200"/>
                  <a:gd name="connsiteX8" fmla="*/ 10135 w 60777"/>
                  <a:gd name="connsiteY8" fmla="*/ 4565 h 38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777" h="380200">
                    <a:moveTo>
                      <a:pt x="10135" y="4565"/>
                    </a:moveTo>
                    <a:lnTo>
                      <a:pt x="60617" y="374421"/>
                    </a:lnTo>
                    <a:cubicBezTo>
                      <a:pt x="61017" y="377231"/>
                      <a:pt x="59055" y="379831"/>
                      <a:pt x="56236" y="380231"/>
                    </a:cubicBezTo>
                    <a:cubicBezTo>
                      <a:pt x="56236" y="380231"/>
                      <a:pt x="56236" y="380231"/>
                      <a:pt x="56236" y="380231"/>
                    </a:cubicBezTo>
                    <a:cubicBezTo>
                      <a:pt x="53454" y="380469"/>
                      <a:pt x="50959" y="378517"/>
                      <a:pt x="50521" y="375754"/>
                    </a:cubicBezTo>
                    <a:lnTo>
                      <a:pt x="-57" y="5899"/>
                    </a:lnTo>
                    <a:cubicBezTo>
                      <a:pt x="-457" y="3089"/>
                      <a:pt x="1505" y="489"/>
                      <a:pt x="4324" y="88"/>
                    </a:cubicBezTo>
                    <a:cubicBezTo>
                      <a:pt x="4324" y="88"/>
                      <a:pt x="4324" y="88"/>
                      <a:pt x="4324" y="88"/>
                    </a:cubicBezTo>
                    <a:cubicBezTo>
                      <a:pt x="7153" y="-254"/>
                      <a:pt x="9744" y="1736"/>
                      <a:pt x="10135" y="45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 hidden="1"/>
              <p:cNvSpPr/>
              <p:nvPr/>
            </p:nvSpPr>
            <p:spPr>
              <a:xfrm>
                <a:off x="6966844" y="3294059"/>
                <a:ext cx="392053" cy="132111"/>
              </a:xfrm>
              <a:custGeom>
                <a:avLst/>
                <a:gdLst>
                  <a:gd name="connsiteX0" fmla="*/ 391802 w 392053"/>
                  <a:gd name="connsiteY0" fmla="*/ 126807 h 132111"/>
                  <a:gd name="connsiteX1" fmla="*/ 391802 w 392053"/>
                  <a:gd name="connsiteY1" fmla="*/ 129093 h 132111"/>
                  <a:gd name="connsiteX2" fmla="*/ 386306 w 392053"/>
                  <a:gd name="connsiteY2" fmla="*/ 131960 h 132111"/>
                  <a:gd name="connsiteX3" fmla="*/ 386278 w 392053"/>
                  <a:gd name="connsiteY3" fmla="*/ 131950 h 132111"/>
                  <a:gd name="connsiteX4" fmla="*/ 2515 w 392053"/>
                  <a:gd name="connsiteY4" fmla="*/ 8602 h 132111"/>
                  <a:gd name="connsiteX5" fmla="*/ 296 w 392053"/>
                  <a:gd name="connsiteY5" fmla="*/ 2677 h 132111"/>
                  <a:gd name="connsiteX6" fmla="*/ 5182 w 392053"/>
                  <a:gd name="connsiteY6" fmla="*/ 124 h 132111"/>
                  <a:gd name="connsiteX7" fmla="*/ 388945 w 392053"/>
                  <a:gd name="connsiteY7" fmla="*/ 123949 h 132111"/>
                  <a:gd name="connsiteX8" fmla="*/ 391802 w 392053"/>
                  <a:gd name="connsiteY8" fmla="*/ 126807 h 13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2053" h="132111">
                    <a:moveTo>
                      <a:pt x="391802" y="126807"/>
                    </a:moveTo>
                    <a:cubicBezTo>
                      <a:pt x="391993" y="127559"/>
                      <a:pt x="391993" y="128340"/>
                      <a:pt x="391802" y="129093"/>
                    </a:cubicBezTo>
                    <a:cubicBezTo>
                      <a:pt x="391078" y="131398"/>
                      <a:pt x="388621" y="132684"/>
                      <a:pt x="386306" y="131960"/>
                    </a:cubicBezTo>
                    <a:cubicBezTo>
                      <a:pt x="386297" y="131960"/>
                      <a:pt x="386287" y="131950"/>
                      <a:pt x="386278" y="131950"/>
                    </a:cubicBezTo>
                    <a:lnTo>
                      <a:pt x="2515" y="8602"/>
                    </a:lnTo>
                    <a:cubicBezTo>
                      <a:pt x="268" y="7582"/>
                      <a:pt x="-733" y="4925"/>
                      <a:pt x="296" y="2677"/>
                    </a:cubicBezTo>
                    <a:cubicBezTo>
                      <a:pt x="1144" y="801"/>
                      <a:pt x="3163" y="-247"/>
                      <a:pt x="5182" y="124"/>
                    </a:cubicBezTo>
                    <a:lnTo>
                      <a:pt x="388945" y="123949"/>
                    </a:lnTo>
                    <a:cubicBezTo>
                      <a:pt x="390288" y="124407"/>
                      <a:pt x="391345" y="125464"/>
                      <a:pt x="391802" y="1268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 hidden="1"/>
              <p:cNvSpPr/>
              <p:nvPr/>
            </p:nvSpPr>
            <p:spPr>
              <a:xfrm>
                <a:off x="7279917" y="3026225"/>
                <a:ext cx="78713" cy="399012"/>
              </a:xfrm>
              <a:custGeom>
                <a:avLst/>
                <a:gdLst>
                  <a:gd name="connsiteX0" fmla="*/ 8339 w 78713"/>
                  <a:gd name="connsiteY0" fmla="*/ 3545 h 399012"/>
                  <a:gd name="connsiteX1" fmla="*/ 8339 w 78713"/>
                  <a:gd name="connsiteY1" fmla="*/ 3545 h 399012"/>
                  <a:gd name="connsiteX2" fmla="*/ 78539 w 78713"/>
                  <a:gd name="connsiteY2" fmla="*/ 394070 h 399012"/>
                  <a:gd name="connsiteX3" fmla="*/ 75110 w 78713"/>
                  <a:gd name="connsiteY3" fmla="*/ 399023 h 399012"/>
                  <a:gd name="connsiteX4" fmla="*/ 70157 w 78713"/>
                  <a:gd name="connsiteY4" fmla="*/ 395594 h 399012"/>
                  <a:gd name="connsiteX5" fmla="*/ -43 w 78713"/>
                  <a:gd name="connsiteY5" fmla="*/ 5069 h 399012"/>
                  <a:gd name="connsiteX6" fmla="*/ 3386 w 78713"/>
                  <a:gd name="connsiteY6" fmla="*/ 116 h 399012"/>
                  <a:gd name="connsiteX7" fmla="*/ 8339 w 78713"/>
                  <a:gd name="connsiteY7" fmla="*/ 3545 h 39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713" h="399012">
                    <a:moveTo>
                      <a:pt x="8339" y="3545"/>
                    </a:moveTo>
                    <a:lnTo>
                      <a:pt x="8339" y="3545"/>
                    </a:lnTo>
                    <a:lnTo>
                      <a:pt x="78539" y="394070"/>
                    </a:lnTo>
                    <a:cubicBezTo>
                      <a:pt x="78948" y="396385"/>
                      <a:pt x="77415" y="398585"/>
                      <a:pt x="75110" y="399023"/>
                    </a:cubicBezTo>
                    <a:cubicBezTo>
                      <a:pt x="72824" y="399328"/>
                      <a:pt x="70681" y="397842"/>
                      <a:pt x="70157" y="395594"/>
                    </a:cubicBezTo>
                    <a:lnTo>
                      <a:pt x="-43" y="5069"/>
                    </a:lnTo>
                    <a:cubicBezTo>
                      <a:pt x="-452" y="2755"/>
                      <a:pt x="1081" y="554"/>
                      <a:pt x="3386" y="116"/>
                    </a:cubicBezTo>
                    <a:cubicBezTo>
                      <a:pt x="5701" y="-293"/>
                      <a:pt x="7901" y="1240"/>
                      <a:pt x="8339" y="3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 hidden="1"/>
              <p:cNvSpPr/>
              <p:nvPr/>
            </p:nvSpPr>
            <p:spPr>
              <a:xfrm>
                <a:off x="6964513" y="3293279"/>
                <a:ext cx="947013" cy="57255"/>
              </a:xfrm>
              <a:custGeom>
                <a:avLst/>
                <a:gdLst>
                  <a:gd name="connsiteX0" fmla="*/ 946869 w 947013"/>
                  <a:gd name="connsiteY0" fmla="*/ 51387 h 57255"/>
                  <a:gd name="connsiteX1" fmla="*/ 946869 w 947013"/>
                  <a:gd name="connsiteY1" fmla="*/ 52721 h 57255"/>
                  <a:gd name="connsiteX2" fmla="*/ 941926 w 947013"/>
                  <a:gd name="connsiteY2" fmla="*/ 57302 h 57255"/>
                  <a:gd name="connsiteX3" fmla="*/ 941821 w 947013"/>
                  <a:gd name="connsiteY3" fmla="*/ 57293 h 57255"/>
                  <a:gd name="connsiteX4" fmla="*/ 5704 w 947013"/>
                  <a:gd name="connsiteY4" fmla="*/ 9668 h 57255"/>
                  <a:gd name="connsiteX5" fmla="*/ -11 w 947013"/>
                  <a:gd name="connsiteY5" fmla="*/ 5858 h 57255"/>
                  <a:gd name="connsiteX6" fmla="*/ 3789 w 947013"/>
                  <a:gd name="connsiteY6" fmla="*/ 143 h 57255"/>
                  <a:gd name="connsiteX7" fmla="*/ 5704 w 947013"/>
                  <a:gd name="connsiteY7" fmla="*/ 143 h 57255"/>
                  <a:gd name="connsiteX8" fmla="*/ 941821 w 947013"/>
                  <a:gd name="connsiteY8" fmla="*/ 47768 h 57255"/>
                  <a:gd name="connsiteX9" fmla="*/ 946869 w 947013"/>
                  <a:gd name="connsiteY9" fmla="*/ 51387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7013" h="57255">
                    <a:moveTo>
                      <a:pt x="946869" y="51387"/>
                    </a:moveTo>
                    <a:cubicBezTo>
                      <a:pt x="946917" y="51835"/>
                      <a:pt x="946917" y="52273"/>
                      <a:pt x="946869" y="52721"/>
                    </a:cubicBezTo>
                    <a:cubicBezTo>
                      <a:pt x="946764" y="55350"/>
                      <a:pt x="944555" y="57398"/>
                      <a:pt x="941926" y="57302"/>
                    </a:cubicBezTo>
                    <a:cubicBezTo>
                      <a:pt x="941897" y="57293"/>
                      <a:pt x="941859" y="57293"/>
                      <a:pt x="941821" y="57293"/>
                    </a:cubicBezTo>
                    <a:lnTo>
                      <a:pt x="5704" y="9668"/>
                    </a:lnTo>
                    <a:cubicBezTo>
                      <a:pt x="3075" y="10201"/>
                      <a:pt x="513" y="8496"/>
                      <a:pt x="-11" y="5858"/>
                    </a:cubicBezTo>
                    <a:cubicBezTo>
                      <a:pt x="-545" y="3229"/>
                      <a:pt x="1160" y="667"/>
                      <a:pt x="3789" y="143"/>
                    </a:cubicBezTo>
                    <a:cubicBezTo>
                      <a:pt x="4418" y="19"/>
                      <a:pt x="5075" y="19"/>
                      <a:pt x="5704" y="143"/>
                    </a:cubicBezTo>
                    <a:lnTo>
                      <a:pt x="941821" y="47768"/>
                    </a:lnTo>
                    <a:cubicBezTo>
                      <a:pt x="944155" y="47597"/>
                      <a:pt x="946279" y="49120"/>
                      <a:pt x="946869" y="513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 hidden="1"/>
              <p:cNvSpPr/>
              <p:nvPr/>
            </p:nvSpPr>
            <p:spPr>
              <a:xfrm>
                <a:off x="6951835" y="3089439"/>
                <a:ext cx="28599" cy="218137"/>
              </a:xfrm>
              <a:custGeom>
                <a:avLst/>
                <a:gdLst>
                  <a:gd name="connsiteX0" fmla="*/ 18954 w 28599"/>
                  <a:gd name="connsiteY0" fmla="*/ 7577 h 218137"/>
                  <a:gd name="connsiteX1" fmla="*/ 18954 w 28599"/>
                  <a:gd name="connsiteY1" fmla="*/ 9101 h 218137"/>
                  <a:gd name="connsiteX2" fmla="*/ 28479 w 28599"/>
                  <a:gd name="connsiteY2" fmla="*/ 208174 h 218137"/>
                  <a:gd name="connsiteX3" fmla="*/ 19430 w 28599"/>
                  <a:gd name="connsiteY3" fmla="*/ 218175 h 218137"/>
                  <a:gd name="connsiteX4" fmla="*/ 9429 w 28599"/>
                  <a:gd name="connsiteY4" fmla="*/ 209126 h 218137"/>
                  <a:gd name="connsiteX5" fmla="*/ -96 w 28599"/>
                  <a:gd name="connsiteY5" fmla="*/ 10054 h 218137"/>
                  <a:gd name="connsiteX6" fmla="*/ 8943 w 28599"/>
                  <a:gd name="connsiteY6" fmla="*/ 62 h 218137"/>
                  <a:gd name="connsiteX7" fmla="*/ 9429 w 28599"/>
                  <a:gd name="connsiteY7" fmla="*/ 53 h 218137"/>
                  <a:gd name="connsiteX8" fmla="*/ 18954 w 28599"/>
                  <a:gd name="connsiteY8" fmla="*/ 7577 h 21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99" h="218137">
                    <a:moveTo>
                      <a:pt x="18954" y="7577"/>
                    </a:moveTo>
                    <a:cubicBezTo>
                      <a:pt x="18954" y="8054"/>
                      <a:pt x="18954" y="8625"/>
                      <a:pt x="18954" y="9101"/>
                    </a:cubicBezTo>
                    <a:lnTo>
                      <a:pt x="28479" y="208174"/>
                    </a:lnTo>
                    <a:cubicBezTo>
                      <a:pt x="28745" y="213432"/>
                      <a:pt x="24688" y="217908"/>
                      <a:pt x="19430" y="218175"/>
                    </a:cubicBezTo>
                    <a:cubicBezTo>
                      <a:pt x="14172" y="218442"/>
                      <a:pt x="9695" y="214384"/>
                      <a:pt x="9429" y="209126"/>
                    </a:cubicBezTo>
                    <a:lnTo>
                      <a:pt x="-96" y="10054"/>
                    </a:lnTo>
                    <a:cubicBezTo>
                      <a:pt x="-363" y="4796"/>
                      <a:pt x="3685" y="329"/>
                      <a:pt x="8943" y="62"/>
                    </a:cubicBezTo>
                    <a:cubicBezTo>
                      <a:pt x="9105" y="53"/>
                      <a:pt x="9267" y="53"/>
                      <a:pt x="9429" y="53"/>
                    </a:cubicBezTo>
                    <a:cubicBezTo>
                      <a:pt x="14001" y="-52"/>
                      <a:pt x="17992" y="3110"/>
                      <a:pt x="18954" y="7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 hidden="1"/>
              <p:cNvSpPr/>
              <p:nvPr/>
            </p:nvSpPr>
            <p:spPr>
              <a:xfrm>
                <a:off x="6963459" y="3044581"/>
                <a:ext cx="346975" cy="260239"/>
              </a:xfrm>
              <a:custGeom>
                <a:avLst/>
                <a:gdLst>
                  <a:gd name="connsiteX0" fmla="*/ 346705 w 346975"/>
                  <a:gd name="connsiteY0" fmla="*/ 5667 h 260239"/>
                  <a:gd name="connsiteX1" fmla="*/ 344228 w 346975"/>
                  <a:gd name="connsiteY1" fmla="*/ 12430 h 260239"/>
                  <a:gd name="connsiteX2" fmla="*/ 10853 w 346975"/>
                  <a:gd name="connsiteY2" fmla="*/ 258937 h 260239"/>
                  <a:gd name="connsiteX3" fmla="*/ 1385 w 346975"/>
                  <a:gd name="connsiteY3" fmla="*/ 257584 h 260239"/>
                  <a:gd name="connsiteX4" fmla="*/ 1328 w 346975"/>
                  <a:gd name="connsiteY4" fmla="*/ 257508 h 260239"/>
                  <a:gd name="connsiteX5" fmla="*/ 2366 w 346975"/>
                  <a:gd name="connsiteY5" fmla="*/ 248269 h 260239"/>
                  <a:gd name="connsiteX6" fmla="*/ 2757 w 346975"/>
                  <a:gd name="connsiteY6" fmla="*/ 247983 h 260239"/>
                  <a:gd name="connsiteX7" fmla="*/ 336132 w 346975"/>
                  <a:gd name="connsiteY7" fmla="*/ 1476 h 260239"/>
                  <a:gd name="connsiteX8" fmla="*/ 345495 w 346975"/>
                  <a:gd name="connsiteY8" fmla="*/ 2591 h 260239"/>
                  <a:gd name="connsiteX9" fmla="*/ 345657 w 346975"/>
                  <a:gd name="connsiteY9" fmla="*/ 2810 h 260239"/>
                  <a:gd name="connsiteX10" fmla="*/ 346705 w 346975"/>
                  <a:gd name="connsiteY10" fmla="*/ 5667 h 26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6975" h="260239">
                    <a:moveTo>
                      <a:pt x="346705" y="5667"/>
                    </a:moveTo>
                    <a:cubicBezTo>
                      <a:pt x="347276" y="8210"/>
                      <a:pt x="346304" y="10858"/>
                      <a:pt x="344228" y="12430"/>
                    </a:cubicBezTo>
                    <a:lnTo>
                      <a:pt x="10853" y="258937"/>
                    </a:lnTo>
                    <a:cubicBezTo>
                      <a:pt x="7862" y="261175"/>
                      <a:pt x="3624" y="260575"/>
                      <a:pt x="1385" y="257584"/>
                    </a:cubicBezTo>
                    <a:cubicBezTo>
                      <a:pt x="1366" y="257556"/>
                      <a:pt x="1347" y="257537"/>
                      <a:pt x="1328" y="257508"/>
                    </a:cubicBezTo>
                    <a:cubicBezTo>
                      <a:pt x="-939" y="254670"/>
                      <a:pt x="-472" y="250536"/>
                      <a:pt x="2366" y="248269"/>
                    </a:cubicBezTo>
                    <a:cubicBezTo>
                      <a:pt x="2490" y="248174"/>
                      <a:pt x="2623" y="248078"/>
                      <a:pt x="2757" y="247983"/>
                    </a:cubicBezTo>
                    <a:lnTo>
                      <a:pt x="336132" y="1476"/>
                    </a:lnTo>
                    <a:cubicBezTo>
                      <a:pt x="339027" y="-800"/>
                      <a:pt x="343218" y="-295"/>
                      <a:pt x="345495" y="2591"/>
                    </a:cubicBezTo>
                    <a:cubicBezTo>
                      <a:pt x="345552" y="2667"/>
                      <a:pt x="345600" y="2733"/>
                      <a:pt x="345657" y="2810"/>
                    </a:cubicBezTo>
                    <a:cubicBezTo>
                      <a:pt x="346190" y="3686"/>
                      <a:pt x="346552" y="4658"/>
                      <a:pt x="346705" y="5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 hidden="1"/>
              <p:cNvSpPr/>
              <p:nvPr/>
            </p:nvSpPr>
            <p:spPr>
              <a:xfrm>
                <a:off x="7900040" y="3339338"/>
                <a:ext cx="60285" cy="327700"/>
              </a:xfrm>
              <a:custGeom>
                <a:avLst/>
                <a:gdLst>
                  <a:gd name="connsiteX0" fmla="*/ 13056 w 60285"/>
                  <a:gd name="connsiteY0" fmla="*/ 5329 h 327700"/>
                  <a:gd name="connsiteX1" fmla="*/ 13056 w 60285"/>
                  <a:gd name="connsiteY1" fmla="*/ 5805 h 327700"/>
                  <a:gd name="connsiteX2" fmla="*/ 60110 w 60285"/>
                  <a:gd name="connsiteY2" fmla="*/ 320130 h 327700"/>
                  <a:gd name="connsiteX3" fmla="*/ 54490 w 60285"/>
                  <a:gd name="connsiteY3" fmla="*/ 327655 h 327700"/>
                  <a:gd name="connsiteX4" fmla="*/ 47003 w 60285"/>
                  <a:gd name="connsiteY4" fmla="*/ 322378 h 327700"/>
                  <a:gd name="connsiteX5" fmla="*/ 46965 w 60285"/>
                  <a:gd name="connsiteY5" fmla="*/ 322130 h 327700"/>
                  <a:gd name="connsiteX6" fmla="*/ -88 w 60285"/>
                  <a:gd name="connsiteY6" fmla="*/ 7233 h 327700"/>
                  <a:gd name="connsiteX7" fmla="*/ 6036 w 60285"/>
                  <a:gd name="connsiteY7" fmla="*/ 71 h 327700"/>
                  <a:gd name="connsiteX8" fmla="*/ 12961 w 60285"/>
                  <a:gd name="connsiteY8" fmla="*/ 4852 h 32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285" h="327700">
                    <a:moveTo>
                      <a:pt x="13056" y="5329"/>
                    </a:moveTo>
                    <a:cubicBezTo>
                      <a:pt x="13056" y="5329"/>
                      <a:pt x="13056" y="5329"/>
                      <a:pt x="13056" y="5805"/>
                    </a:cubicBezTo>
                    <a:lnTo>
                      <a:pt x="60110" y="320130"/>
                    </a:lnTo>
                    <a:cubicBezTo>
                      <a:pt x="60624" y="323759"/>
                      <a:pt x="58109" y="327112"/>
                      <a:pt x="54490" y="327655"/>
                    </a:cubicBezTo>
                    <a:cubicBezTo>
                      <a:pt x="50966" y="328264"/>
                      <a:pt x="47613" y="325902"/>
                      <a:pt x="47003" y="322378"/>
                    </a:cubicBezTo>
                    <a:cubicBezTo>
                      <a:pt x="46984" y="322292"/>
                      <a:pt x="46975" y="322216"/>
                      <a:pt x="46965" y="322130"/>
                    </a:cubicBezTo>
                    <a:lnTo>
                      <a:pt x="-88" y="7233"/>
                    </a:lnTo>
                    <a:cubicBezTo>
                      <a:pt x="-374" y="3566"/>
                      <a:pt x="2369" y="356"/>
                      <a:pt x="6036" y="71"/>
                    </a:cubicBezTo>
                    <a:cubicBezTo>
                      <a:pt x="9189" y="-177"/>
                      <a:pt x="12075" y="1823"/>
                      <a:pt x="12961" y="4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 hidden="1"/>
              <p:cNvSpPr/>
              <p:nvPr/>
            </p:nvSpPr>
            <p:spPr>
              <a:xfrm>
                <a:off x="7338468" y="3482411"/>
                <a:ext cx="726063" cy="288162"/>
              </a:xfrm>
              <a:custGeom>
                <a:avLst/>
                <a:gdLst>
                  <a:gd name="connsiteX0" fmla="*/ 725790 w 726063"/>
                  <a:gd name="connsiteY0" fmla="*/ 6083 h 288162"/>
                  <a:gd name="connsiteX1" fmla="*/ 721314 w 726063"/>
                  <a:gd name="connsiteY1" fmla="*/ 14370 h 288162"/>
                  <a:gd name="connsiteX2" fmla="*/ 9987 w 726063"/>
                  <a:gd name="connsiteY2" fmla="*/ 287642 h 288162"/>
                  <a:gd name="connsiteX3" fmla="*/ 624 w 726063"/>
                  <a:gd name="connsiteY3" fmla="*/ 283860 h 288162"/>
                  <a:gd name="connsiteX4" fmla="*/ 462 w 726063"/>
                  <a:gd name="connsiteY4" fmla="*/ 283451 h 288162"/>
                  <a:gd name="connsiteX5" fmla="*/ 4243 w 726063"/>
                  <a:gd name="connsiteY5" fmla="*/ 274088 h 288162"/>
                  <a:gd name="connsiteX6" fmla="*/ 4653 w 726063"/>
                  <a:gd name="connsiteY6" fmla="*/ 273926 h 288162"/>
                  <a:gd name="connsiteX7" fmla="*/ 715884 w 726063"/>
                  <a:gd name="connsiteY7" fmla="*/ 558 h 288162"/>
                  <a:gd name="connsiteX8" fmla="*/ 725390 w 726063"/>
                  <a:gd name="connsiteY8" fmla="*/ 4702 h 288162"/>
                  <a:gd name="connsiteX9" fmla="*/ 725409 w 726063"/>
                  <a:gd name="connsiteY9" fmla="*/ 4749 h 28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6063" h="288162">
                    <a:moveTo>
                      <a:pt x="725790" y="6083"/>
                    </a:moveTo>
                    <a:cubicBezTo>
                      <a:pt x="726543" y="9569"/>
                      <a:pt x="724647" y="13093"/>
                      <a:pt x="721314" y="14370"/>
                    </a:cubicBezTo>
                    <a:lnTo>
                      <a:pt x="9987" y="287642"/>
                    </a:lnTo>
                    <a:cubicBezTo>
                      <a:pt x="6358" y="289185"/>
                      <a:pt x="2157" y="287490"/>
                      <a:pt x="624" y="283860"/>
                    </a:cubicBezTo>
                    <a:cubicBezTo>
                      <a:pt x="566" y="283727"/>
                      <a:pt x="509" y="283584"/>
                      <a:pt x="462" y="283451"/>
                    </a:cubicBezTo>
                    <a:cubicBezTo>
                      <a:pt x="-1081" y="279822"/>
                      <a:pt x="614" y="275621"/>
                      <a:pt x="4243" y="274088"/>
                    </a:cubicBezTo>
                    <a:cubicBezTo>
                      <a:pt x="4376" y="274030"/>
                      <a:pt x="4519" y="273973"/>
                      <a:pt x="4653" y="273926"/>
                    </a:cubicBezTo>
                    <a:lnTo>
                      <a:pt x="715884" y="558"/>
                    </a:lnTo>
                    <a:cubicBezTo>
                      <a:pt x="719656" y="-918"/>
                      <a:pt x="723914" y="930"/>
                      <a:pt x="725390" y="4702"/>
                    </a:cubicBezTo>
                    <a:cubicBezTo>
                      <a:pt x="725400" y="4721"/>
                      <a:pt x="725400" y="4730"/>
                      <a:pt x="725409" y="47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 hidden="1"/>
              <p:cNvSpPr/>
              <p:nvPr/>
            </p:nvSpPr>
            <p:spPr>
              <a:xfrm>
                <a:off x="7337951" y="3349894"/>
                <a:ext cx="564297" cy="421386"/>
              </a:xfrm>
              <a:custGeom>
                <a:avLst/>
                <a:gdLst>
                  <a:gd name="connsiteX0" fmla="*/ 564001 w 564297"/>
                  <a:gd name="connsiteY0" fmla="*/ 6393 h 421386"/>
                  <a:gd name="connsiteX1" fmla="*/ 560953 w 564297"/>
                  <a:gd name="connsiteY1" fmla="*/ 14584 h 421386"/>
                  <a:gd name="connsiteX2" fmla="*/ 12694 w 564297"/>
                  <a:gd name="connsiteY2" fmla="*/ 419873 h 421386"/>
                  <a:gd name="connsiteX3" fmla="*/ 1455 w 564297"/>
                  <a:gd name="connsiteY3" fmla="*/ 418159 h 421386"/>
                  <a:gd name="connsiteX4" fmla="*/ 3169 w 564297"/>
                  <a:gd name="connsiteY4" fmla="*/ 406919 h 421386"/>
                  <a:gd name="connsiteX5" fmla="*/ 551333 w 564297"/>
                  <a:gd name="connsiteY5" fmla="*/ 1630 h 421386"/>
                  <a:gd name="connsiteX6" fmla="*/ 562525 w 564297"/>
                  <a:gd name="connsiteY6" fmla="*/ 3278 h 421386"/>
                  <a:gd name="connsiteX7" fmla="*/ 562573 w 564297"/>
                  <a:gd name="connsiteY7" fmla="*/ 3345 h 421386"/>
                  <a:gd name="connsiteX8" fmla="*/ 564001 w 564297"/>
                  <a:gd name="connsiteY8" fmla="*/ 6393 h 42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4297" h="421386">
                    <a:moveTo>
                      <a:pt x="564001" y="6393"/>
                    </a:moveTo>
                    <a:cubicBezTo>
                      <a:pt x="564678" y="9489"/>
                      <a:pt x="563487" y="12680"/>
                      <a:pt x="560953" y="14584"/>
                    </a:cubicBezTo>
                    <a:lnTo>
                      <a:pt x="12694" y="419873"/>
                    </a:lnTo>
                    <a:cubicBezTo>
                      <a:pt x="9113" y="422502"/>
                      <a:pt x="4084" y="421740"/>
                      <a:pt x="1455" y="418159"/>
                    </a:cubicBezTo>
                    <a:cubicBezTo>
                      <a:pt x="-1174" y="414577"/>
                      <a:pt x="-412" y="409548"/>
                      <a:pt x="3169" y="406919"/>
                    </a:cubicBezTo>
                    <a:lnTo>
                      <a:pt x="551333" y="1630"/>
                    </a:lnTo>
                    <a:cubicBezTo>
                      <a:pt x="554876" y="-1008"/>
                      <a:pt x="559896" y="-265"/>
                      <a:pt x="562525" y="3278"/>
                    </a:cubicBezTo>
                    <a:cubicBezTo>
                      <a:pt x="562544" y="3307"/>
                      <a:pt x="562554" y="3326"/>
                      <a:pt x="562573" y="3345"/>
                    </a:cubicBezTo>
                    <a:cubicBezTo>
                      <a:pt x="563297" y="4231"/>
                      <a:pt x="563782" y="5279"/>
                      <a:pt x="564001" y="6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 hidden="1"/>
              <p:cNvSpPr/>
              <p:nvPr/>
            </p:nvSpPr>
            <p:spPr>
              <a:xfrm>
                <a:off x="7335571" y="3752724"/>
                <a:ext cx="372239" cy="110673"/>
              </a:xfrm>
              <a:custGeom>
                <a:avLst/>
                <a:gdLst>
                  <a:gd name="connsiteX0" fmla="*/ 371881 w 372239"/>
                  <a:gd name="connsiteY0" fmla="*/ 98101 h 110673"/>
                  <a:gd name="connsiteX1" fmla="*/ 371881 w 372239"/>
                  <a:gd name="connsiteY1" fmla="*/ 102863 h 110673"/>
                  <a:gd name="connsiteX2" fmla="*/ 359117 w 372239"/>
                  <a:gd name="connsiteY2" fmla="*/ 110388 h 110673"/>
                  <a:gd name="connsiteX3" fmla="*/ 7740 w 372239"/>
                  <a:gd name="connsiteY3" fmla="*/ 20567 h 110673"/>
                  <a:gd name="connsiteX4" fmla="*/ 215 w 372239"/>
                  <a:gd name="connsiteY4" fmla="*/ 7899 h 110673"/>
                  <a:gd name="connsiteX5" fmla="*/ 12884 w 372239"/>
                  <a:gd name="connsiteY5" fmla="*/ 374 h 110673"/>
                  <a:gd name="connsiteX6" fmla="*/ 364261 w 372239"/>
                  <a:gd name="connsiteY6" fmla="*/ 90005 h 110673"/>
                  <a:gd name="connsiteX7" fmla="*/ 371881 w 372239"/>
                  <a:gd name="connsiteY7" fmla="*/ 98101 h 11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239" h="110673">
                    <a:moveTo>
                      <a:pt x="371881" y="98101"/>
                    </a:moveTo>
                    <a:cubicBezTo>
                      <a:pt x="372214" y="99672"/>
                      <a:pt x="372214" y="101292"/>
                      <a:pt x="371881" y="102863"/>
                    </a:cubicBezTo>
                    <a:cubicBezTo>
                      <a:pt x="370433" y="108464"/>
                      <a:pt x="364718" y="111836"/>
                      <a:pt x="359117" y="110388"/>
                    </a:cubicBezTo>
                    <a:lnTo>
                      <a:pt x="7740" y="20567"/>
                    </a:lnTo>
                    <a:cubicBezTo>
                      <a:pt x="2168" y="19148"/>
                      <a:pt x="-1204" y="13471"/>
                      <a:pt x="215" y="7899"/>
                    </a:cubicBezTo>
                    <a:cubicBezTo>
                      <a:pt x="1635" y="2327"/>
                      <a:pt x="7312" y="-1045"/>
                      <a:pt x="12884" y="374"/>
                    </a:cubicBezTo>
                    <a:lnTo>
                      <a:pt x="364261" y="90005"/>
                    </a:lnTo>
                    <a:cubicBezTo>
                      <a:pt x="368119" y="91062"/>
                      <a:pt x="371062" y="94186"/>
                      <a:pt x="371881" y="9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 hidden="1"/>
              <p:cNvSpPr/>
              <p:nvPr/>
            </p:nvSpPr>
            <p:spPr>
              <a:xfrm>
                <a:off x="7688432" y="3534055"/>
                <a:ext cx="586501" cy="327704"/>
              </a:xfrm>
              <a:custGeom>
                <a:avLst/>
                <a:gdLst>
                  <a:gd name="connsiteX0" fmla="*/ 586234 w 586501"/>
                  <a:gd name="connsiteY0" fmla="*/ 7303 h 327704"/>
                  <a:gd name="connsiteX1" fmla="*/ 581757 w 586501"/>
                  <a:gd name="connsiteY1" fmla="*/ 16828 h 327704"/>
                  <a:gd name="connsiteX2" fmla="*/ 13019 w 586501"/>
                  <a:gd name="connsiteY2" fmla="*/ 326676 h 327704"/>
                  <a:gd name="connsiteX3" fmla="*/ 970 w 586501"/>
                  <a:gd name="connsiteY3" fmla="*/ 323104 h 327704"/>
                  <a:gd name="connsiteX4" fmla="*/ 4542 w 586501"/>
                  <a:gd name="connsiteY4" fmla="*/ 311055 h 327704"/>
                  <a:gd name="connsiteX5" fmla="*/ 573280 w 586501"/>
                  <a:gd name="connsiteY5" fmla="*/ 1111 h 327704"/>
                  <a:gd name="connsiteX6" fmla="*/ 585376 w 586501"/>
                  <a:gd name="connsiteY6" fmla="*/ 4731 h 327704"/>
                  <a:gd name="connsiteX7" fmla="*/ 586234 w 586501"/>
                  <a:gd name="connsiteY7" fmla="*/ 7303 h 3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6501" h="327704">
                    <a:moveTo>
                      <a:pt x="586234" y="7303"/>
                    </a:moveTo>
                    <a:cubicBezTo>
                      <a:pt x="586958" y="11113"/>
                      <a:pt x="585157" y="14961"/>
                      <a:pt x="581757" y="16828"/>
                    </a:cubicBezTo>
                    <a:lnTo>
                      <a:pt x="13019" y="326676"/>
                    </a:lnTo>
                    <a:cubicBezTo>
                      <a:pt x="8704" y="329019"/>
                      <a:pt x="3313" y="327419"/>
                      <a:pt x="970" y="323104"/>
                    </a:cubicBezTo>
                    <a:cubicBezTo>
                      <a:pt x="-1373" y="318789"/>
                      <a:pt x="227" y="313398"/>
                      <a:pt x="4542" y="311055"/>
                    </a:cubicBezTo>
                    <a:lnTo>
                      <a:pt x="573280" y="1111"/>
                    </a:lnTo>
                    <a:cubicBezTo>
                      <a:pt x="577623" y="-1213"/>
                      <a:pt x="583024" y="407"/>
                      <a:pt x="585376" y="4731"/>
                    </a:cubicBezTo>
                    <a:cubicBezTo>
                      <a:pt x="585776" y="5550"/>
                      <a:pt x="586062" y="6407"/>
                      <a:pt x="586234" y="7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 hidden="1"/>
              <p:cNvSpPr/>
              <p:nvPr/>
            </p:nvSpPr>
            <p:spPr>
              <a:xfrm>
                <a:off x="7686509" y="3478604"/>
                <a:ext cx="381551" cy="384601"/>
              </a:xfrm>
              <a:custGeom>
                <a:avLst/>
                <a:gdLst>
                  <a:gd name="connsiteX0" fmla="*/ 381273 w 381551"/>
                  <a:gd name="connsiteY0" fmla="*/ 8937 h 384601"/>
                  <a:gd name="connsiteX1" fmla="*/ 378321 w 381551"/>
                  <a:gd name="connsiteY1" fmla="*/ 18462 h 384601"/>
                  <a:gd name="connsiteX2" fmla="*/ 18371 w 381551"/>
                  <a:gd name="connsiteY2" fmla="*/ 381460 h 384601"/>
                  <a:gd name="connsiteX3" fmla="*/ 3083 w 381551"/>
                  <a:gd name="connsiteY3" fmla="*/ 381507 h 384601"/>
                  <a:gd name="connsiteX4" fmla="*/ 3036 w 381551"/>
                  <a:gd name="connsiteY4" fmla="*/ 366220 h 384601"/>
                  <a:gd name="connsiteX5" fmla="*/ 362985 w 381551"/>
                  <a:gd name="connsiteY5" fmla="*/ 3222 h 384601"/>
                  <a:gd name="connsiteX6" fmla="*/ 378321 w 381551"/>
                  <a:gd name="connsiteY6" fmla="*/ 3222 h 384601"/>
                  <a:gd name="connsiteX7" fmla="*/ 381273 w 381551"/>
                  <a:gd name="connsiteY7" fmla="*/ 8937 h 384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551" h="384601">
                    <a:moveTo>
                      <a:pt x="381273" y="8937"/>
                    </a:moveTo>
                    <a:cubicBezTo>
                      <a:pt x="381893" y="12404"/>
                      <a:pt x="380788" y="15957"/>
                      <a:pt x="378321" y="18462"/>
                    </a:cubicBezTo>
                    <a:lnTo>
                      <a:pt x="18371" y="381460"/>
                    </a:lnTo>
                    <a:cubicBezTo>
                      <a:pt x="14161" y="385698"/>
                      <a:pt x="7322" y="385717"/>
                      <a:pt x="3083" y="381507"/>
                    </a:cubicBezTo>
                    <a:cubicBezTo>
                      <a:pt x="-1155" y="377297"/>
                      <a:pt x="-1174" y="370458"/>
                      <a:pt x="3036" y="366220"/>
                    </a:cubicBezTo>
                    <a:lnTo>
                      <a:pt x="362985" y="3222"/>
                    </a:lnTo>
                    <a:cubicBezTo>
                      <a:pt x="367224" y="-1007"/>
                      <a:pt x="374082" y="-1007"/>
                      <a:pt x="378321" y="3222"/>
                    </a:cubicBezTo>
                    <a:cubicBezTo>
                      <a:pt x="379835" y="4803"/>
                      <a:pt x="380864" y="6784"/>
                      <a:pt x="381273" y="89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 hidden="1"/>
              <p:cNvSpPr/>
              <p:nvPr/>
            </p:nvSpPr>
            <p:spPr>
              <a:xfrm>
                <a:off x="7690425" y="3350678"/>
                <a:ext cx="211254" cy="509857"/>
              </a:xfrm>
              <a:custGeom>
                <a:avLst/>
                <a:gdLst>
                  <a:gd name="connsiteX0" fmla="*/ 210765 w 211254"/>
                  <a:gd name="connsiteY0" fmla="*/ 5800 h 509857"/>
                  <a:gd name="connsiteX1" fmla="*/ 210765 w 211254"/>
                  <a:gd name="connsiteY1" fmla="*/ 9991 h 509857"/>
                  <a:gd name="connsiteX2" fmla="*/ 13979 w 211254"/>
                  <a:gd name="connsiteY2" fmla="*/ 505291 h 509857"/>
                  <a:gd name="connsiteX3" fmla="*/ 4454 w 211254"/>
                  <a:gd name="connsiteY3" fmla="*/ 509386 h 509857"/>
                  <a:gd name="connsiteX4" fmla="*/ 406 w 211254"/>
                  <a:gd name="connsiteY4" fmla="*/ 499985 h 509857"/>
                  <a:gd name="connsiteX5" fmla="*/ 453 w 211254"/>
                  <a:gd name="connsiteY5" fmla="*/ 499861 h 509857"/>
                  <a:gd name="connsiteX6" fmla="*/ 197240 w 211254"/>
                  <a:gd name="connsiteY6" fmla="*/ 4561 h 509857"/>
                  <a:gd name="connsiteX7" fmla="*/ 206831 w 211254"/>
                  <a:gd name="connsiteY7" fmla="*/ 618 h 509857"/>
                  <a:gd name="connsiteX8" fmla="*/ 211146 w 211254"/>
                  <a:gd name="connsiteY8" fmla="*/ 5704 h 509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254" h="509857">
                    <a:moveTo>
                      <a:pt x="210765" y="5800"/>
                    </a:moveTo>
                    <a:cubicBezTo>
                      <a:pt x="211194" y="7162"/>
                      <a:pt x="211194" y="8629"/>
                      <a:pt x="210765" y="9991"/>
                    </a:cubicBezTo>
                    <a:lnTo>
                      <a:pt x="13979" y="505291"/>
                    </a:lnTo>
                    <a:cubicBezTo>
                      <a:pt x="12474" y="509053"/>
                      <a:pt x="8216" y="510882"/>
                      <a:pt x="4454" y="509386"/>
                    </a:cubicBezTo>
                    <a:cubicBezTo>
                      <a:pt x="739" y="507910"/>
                      <a:pt x="-1071" y="503700"/>
                      <a:pt x="406" y="499985"/>
                    </a:cubicBezTo>
                    <a:cubicBezTo>
                      <a:pt x="415" y="499947"/>
                      <a:pt x="434" y="499900"/>
                      <a:pt x="453" y="499861"/>
                    </a:cubicBezTo>
                    <a:lnTo>
                      <a:pt x="197240" y="4561"/>
                    </a:lnTo>
                    <a:cubicBezTo>
                      <a:pt x="198802" y="828"/>
                      <a:pt x="203098" y="-944"/>
                      <a:pt x="206831" y="618"/>
                    </a:cubicBezTo>
                    <a:cubicBezTo>
                      <a:pt x="209003" y="1523"/>
                      <a:pt x="210603" y="3418"/>
                      <a:pt x="211146" y="57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 hidden="1"/>
              <p:cNvSpPr/>
              <p:nvPr/>
            </p:nvSpPr>
            <p:spPr>
              <a:xfrm>
                <a:off x="7682320" y="3837345"/>
                <a:ext cx="147636" cy="126395"/>
              </a:xfrm>
              <a:custGeom>
                <a:avLst/>
                <a:gdLst>
                  <a:gd name="connsiteX0" fmla="*/ 108571 w 147636"/>
                  <a:gd name="connsiteY0" fmla="*/ 126446 h 126395"/>
                  <a:gd name="connsiteX1" fmla="*/ 147528 w 147636"/>
                  <a:gd name="connsiteY1" fmla="*/ 126446 h 126395"/>
                  <a:gd name="connsiteX2" fmla="*/ 24465 w 147636"/>
                  <a:gd name="connsiteY2" fmla="*/ 5574 h 126395"/>
                  <a:gd name="connsiteX3" fmla="*/ 5415 w 147636"/>
                  <a:gd name="connsiteY3" fmla="*/ 2716 h 126395"/>
                  <a:gd name="connsiteX4" fmla="*/ 2557 w 147636"/>
                  <a:gd name="connsiteY4" fmla="*/ 21766 h 126395"/>
                  <a:gd name="connsiteX5" fmla="*/ 5415 w 147636"/>
                  <a:gd name="connsiteY5" fmla="*/ 24624 h 12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7636" h="126395">
                    <a:moveTo>
                      <a:pt x="108571" y="126446"/>
                    </a:moveTo>
                    <a:lnTo>
                      <a:pt x="147528" y="126446"/>
                    </a:lnTo>
                    <a:lnTo>
                      <a:pt x="24465" y="5574"/>
                    </a:lnTo>
                    <a:cubicBezTo>
                      <a:pt x="19988" y="-475"/>
                      <a:pt x="11463" y="-1751"/>
                      <a:pt x="5415" y="2716"/>
                    </a:cubicBezTo>
                    <a:cubicBezTo>
                      <a:pt x="-634" y="7193"/>
                      <a:pt x="-1910" y="15718"/>
                      <a:pt x="2557" y="21766"/>
                    </a:cubicBezTo>
                    <a:cubicBezTo>
                      <a:pt x="3367" y="22862"/>
                      <a:pt x="4329" y="23824"/>
                      <a:pt x="5415" y="24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 hidden="1"/>
              <p:cNvSpPr/>
              <p:nvPr/>
            </p:nvSpPr>
            <p:spPr>
              <a:xfrm>
                <a:off x="7965783" y="3533729"/>
                <a:ext cx="309521" cy="430012"/>
              </a:xfrm>
              <a:custGeom>
                <a:avLst/>
                <a:gdLst>
                  <a:gd name="connsiteX0" fmla="*/ 22180 w 309521"/>
                  <a:gd name="connsiteY0" fmla="*/ 430062 h 430012"/>
                  <a:gd name="connsiteX1" fmla="*/ 307930 w 309521"/>
                  <a:gd name="connsiteY1" fmla="*/ 14296 h 430012"/>
                  <a:gd name="connsiteX2" fmla="*/ 305548 w 309521"/>
                  <a:gd name="connsiteY2" fmla="*/ 1533 h 430012"/>
                  <a:gd name="connsiteX3" fmla="*/ 292785 w 309521"/>
                  <a:gd name="connsiteY3" fmla="*/ 3914 h 430012"/>
                  <a:gd name="connsiteX4" fmla="*/ -109 w 309521"/>
                  <a:gd name="connsiteY4" fmla="*/ 430062 h 43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521" h="430012">
                    <a:moveTo>
                      <a:pt x="22180" y="430062"/>
                    </a:moveTo>
                    <a:lnTo>
                      <a:pt x="307930" y="14296"/>
                    </a:lnTo>
                    <a:cubicBezTo>
                      <a:pt x="310606" y="10077"/>
                      <a:pt x="309568" y="4504"/>
                      <a:pt x="305548" y="1533"/>
                    </a:cubicBezTo>
                    <a:cubicBezTo>
                      <a:pt x="301329" y="-1144"/>
                      <a:pt x="295757" y="-106"/>
                      <a:pt x="292785" y="3914"/>
                    </a:cubicBezTo>
                    <a:lnTo>
                      <a:pt x="-109" y="4300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 hidden="1"/>
              <p:cNvSpPr/>
              <p:nvPr/>
            </p:nvSpPr>
            <p:spPr>
              <a:xfrm>
                <a:off x="7927207" y="3482385"/>
                <a:ext cx="137243" cy="481927"/>
              </a:xfrm>
              <a:custGeom>
                <a:avLst/>
                <a:gdLst>
                  <a:gd name="connsiteX0" fmla="*/ 15131 w 137243"/>
                  <a:gd name="connsiteY0" fmla="*/ 481406 h 481927"/>
                  <a:gd name="connsiteX1" fmla="*/ 136956 w 137243"/>
                  <a:gd name="connsiteY1" fmla="*/ 9061 h 481927"/>
                  <a:gd name="connsiteX2" fmla="*/ 136956 w 137243"/>
                  <a:gd name="connsiteY2" fmla="*/ 5727 h 481927"/>
                  <a:gd name="connsiteX3" fmla="*/ 128155 w 137243"/>
                  <a:gd name="connsiteY3" fmla="*/ 241 h 481927"/>
                  <a:gd name="connsiteX4" fmla="*/ 122668 w 137243"/>
                  <a:gd name="connsiteY4" fmla="*/ 5727 h 481927"/>
                  <a:gd name="connsiteX5" fmla="*/ -109 w 137243"/>
                  <a:gd name="connsiteY5" fmla="*/ 481977 h 481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243" h="481927">
                    <a:moveTo>
                      <a:pt x="15131" y="481406"/>
                    </a:moveTo>
                    <a:lnTo>
                      <a:pt x="136956" y="9061"/>
                    </a:lnTo>
                    <a:cubicBezTo>
                      <a:pt x="137194" y="7966"/>
                      <a:pt x="137194" y="6823"/>
                      <a:pt x="136956" y="5727"/>
                    </a:cubicBezTo>
                    <a:cubicBezTo>
                      <a:pt x="136042" y="1784"/>
                      <a:pt x="132098" y="-673"/>
                      <a:pt x="128155" y="241"/>
                    </a:cubicBezTo>
                    <a:cubicBezTo>
                      <a:pt x="125431" y="879"/>
                      <a:pt x="123297" y="3003"/>
                      <a:pt x="122668" y="5727"/>
                    </a:cubicBezTo>
                    <a:lnTo>
                      <a:pt x="-109" y="4819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 hidden="1"/>
              <p:cNvSpPr/>
              <p:nvPr/>
            </p:nvSpPr>
            <p:spPr>
              <a:xfrm>
                <a:off x="8524806" y="3695545"/>
                <a:ext cx="202822" cy="268196"/>
              </a:xfrm>
              <a:custGeom>
                <a:avLst/>
                <a:gdLst>
                  <a:gd name="connsiteX0" fmla="*/ 22180 w 202822"/>
                  <a:gd name="connsiteY0" fmla="*/ 268247 h 268196"/>
                  <a:gd name="connsiteX1" fmla="*/ 201059 w 202822"/>
                  <a:gd name="connsiteY1" fmla="*/ 13834 h 268196"/>
                  <a:gd name="connsiteX2" fmla="*/ 202488 w 202822"/>
                  <a:gd name="connsiteY2" fmla="*/ 6690 h 268196"/>
                  <a:gd name="connsiteX3" fmla="*/ 190524 w 202822"/>
                  <a:gd name="connsiteY3" fmla="*/ 499 h 268196"/>
                  <a:gd name="connsiteX4" fmla="*/ 186200 w 202822"/>
                  <a:gd name="connsiteY4" fmla="*/ 3356 h 268196"/>
                  <a:gd name="connsiteX5" fmla="*/ -109 w 202822"/>
                  <a:gd name="connsiteY5" fmla="*/ 268247 h 268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2822" h="268196">
                    <a:moveTo>
                      <a:pt x="22180" y="268247"/>
                    </a:moveTo>
                    <a:lnTo>
                      <a:pt x="201059" y="13834"/>
                    </a:lnTo>
                    <a:cubicBezTo>
                      <a:pt x="202536" y="11767"/>
                      <a:pt x="203059" y="9166"/>
                      <a:pt x="202488" y="6690"/>
                    </a:cubicBezTo>
                    <a:cubicBezTo>
                      <a:pt x="200888" y="1680"/>
                      <a:pt x="195534" y="-1092"/>
                      <a:pt x="190524" y="499"/>
                    </a:cubicBezTo>
                    <a:cubicBezTo>
                      <a:pt x="188848" y="1032"/>
                      <a:pt x="187353" y="2023"/>
                      <a:pt x="186200" y="3356"/>
                    </a:cubicBezTo>
                    <a:lnTo>
                      <a:pt x="-109" y="2682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 hidden="1"/>
              <p:cNvSpPr/>
              <p:nvPr/>
            </p:nvSpPr>
            <p:spPr>
              <a:xfrm>
                <a:off x="8694065" y="3695966"/>
                <a:ext cx="32551" cy="267775"/>
              </a:xfrm>
              <a:custGeom>
                <a:avLst/>
                <a:gdLst>
                  <a:gd name="connsiteX0" fmla="*/ 16084 w 32551"/>
                  <a:gd name="connsiteY0" fmla="*/ 267825 h 267775"/>
                  <a:gd name="connsiteX1" fmla="*/ 32371 w 32551"/>
                  <a:gd name="connsiteY1" fmla="*/ 8745 h 267775"/>
                  <a:gd name="connsiteX2" fmla="*/ 32371 w 32551"/>
                  <a:gd name="connsiteY2" fmla="*/ 6459 h 267775"/>
                  <a:gd name="connsiteX3" fmla="*/ 22761 w 32551"/>
                  <a:gd name="connsiteY3" fmla="*/ 230 h 267775"/>
                  <a:gd name="connsiteX4" fmla="*/ 16370 w 32551"/>
                  <a:gd name="connsiteY4" fmla="*/ 7698 h 267775"/>
                  <a:gd name="connsiteX5" fmla="*/ -109 w 32551"/>
                  <a:gd name="connsiteY5" fmla="*/ 267825 h 26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51" h="267775">
                    <a:moveTo>
                      <a:pt x="16084" y="267825"/>
                    </a:moveTo>
                    <a:lnTo>
                      <a:pt x="32371" y="8745"/>
                    </a:lnTo>
                    <a:cubicBezTo>
                      <a:pt x="32467" y="7983"/>
                      <a:pt x="32467" y="7221"/>
                      <a:pt x="32371" y="6459"/>
                    </a:cubicBezTo>
                    <a:cubicBezTo>
                      <a:pt x="31438" y="2087"/>
                      <a:pt x="27142" y="-703"/>
                      <a:pt x="22761" y="230"/>
                    </a:cubicBezTo>
                    <a:cubicBezTo>
                      <a:pt x="19189" y="992"/>
                      <a:pt x="16570" y="4049"/>
                      <a:pt x="16370" y="7698"/>
                    </a:cubicBezTo>
                    <a:lnTo>
                      <a:pt x="-109" y="2678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 hidden="1"/>
              <p:cNvSpPr/>
              <p:nvPr/>
            </p:nvSpPr>
            <p:spPr>
              <a:xfrm>
                <a:off x="7042063" y="2670807"/>
                <a:ext cx="224188" cy="315869"/>
              </a:xfrm>
              <a:custGeom>
                <a:avLst/>
                <a:gdLst>
                  <a:gd name="connsiteX0" fmla="*/ 224000 w 224188"/>
                  <a:gd name="connsiteY0" fmla="*/ 3870 h 315869"/>
                  <a:gd name="connsiteX1" fmla="*/ 223143 w 224188"/>
                  <a:gd name="connsiteY1" fmla="*/ 7776 h 315869"/>
                  <a:gd name="connsiteX2" fmla="*/ 8831 w 224188"/>
                  <a:gd name="connsiteY2" fmla="*/ 313814 h 315869"/>
                  <a:gd name="connsiteX3" fmla="*/ 1973 w 224188"/>
                  <a:gd name="connsiteY3" fmla="*/ 315052 h 315869"/>
                  <a:gd name="connsiteX4" fmla="*/ 763 w 224188"/>
                  <a:gd name="connsiteY4" fmla="*/ 308289 h 315869"/>
                  <a:gd name="connsiteX5" fmla="*/ 830 w 224188"/>
                  <a:gd name="connsiteY5" fmla="*/ 308194 h 315869"/>
                  <a:gd name="connsiteX6" fmla="*/ 215047 w 224188"/>
                  <a:gd name="connsiteY6" fmla="*/ 2156 h 315869"/>
                  <a:gd name="connsiteX7" fmla="*/ 221905 w 224188"/>
                  <a:gd name="connsiteY7" fmla="*/ 918 h 315869"/>
                  <a:gd name="connsiteX8" fmla="*/ 224000 w 224188"/>
                  <a:gd name="connsiteY8" fmla="*/ 3870 h 31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188" h="315869">
                    <a:moveTo>
                      <a:pt x="224000" y="3870"/>
                    </a:moveTo>
                    <a:cubicBezTo>
                      <a:pt x="224238" y="5232"/>
                      <a:pt x="223934" y="6642"/>
                      <a:pt x="223143" y="7776"/>
                    </a:cubicBezTo>
                    <a:lnTo>
                      <a:pt x="8831" y="313814"/>
                    </a:lnTo>
                    <a:cubicBezTo>
                      <a:pt x="7269" y="316033"/>
                      <a:pt x="4211" y="316586"/>
                      <a:pt x="1973" y="315052"/>
                    </a:cubicBezTo>
                    <a:cubicBezTo>
                      <a:pt x="-228" y="313519"/>
                      <a:pt x="-771" y="310490"/>
                      <a:pt x="763" y="308289"/>
                    </a:cubicBezTo>
                    <a:cubicBezTo>
                      <a:pt x="782" y="308261"/>
                      <a:pt x="811" y="308223"/>
                      <a:pt x="830" y="308194"/>
                    </a:cubicBezTo>
                    <a:lnTo>
                      <a:pt x="215047" y="2156"/>
                    </a:lnTo>
                    <a:cubicBezTo>
                      <a:pt x="216609" y="-63"/>
                      <a:pt x="219667" y="-616"/>
                      <a:pt x="221905" y="918"/>
                    </a:cubicBezTo>
                    <a:cubicBezTo>
                      <a:pt x="222934" y="1613"/>
                      <a:pt x="223686" y="2661"/>
                      <a:pt x="224000" y="3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 hidden="1"/>
              <p:cNvSpPr/>
              <p:nvPr/>
            </p:nvSpPr>
            <p:spPr>
              <a:xfrm>
                <a:off x="7041821" y="2976558"/>
                <a:ext cx="247543" cy="59275"/>
              </a:xfrm>
              <a:custGeom>
                <a:avLst/>
                <a:gdLst>
                  <a:gd name="connsiteX0" fmla="*/ 247292 w 247543"/>
                  <a:gd name="connsiteY0" fmla="*/ 53022 h 59275"/>
                  <a:gd name="connsiteX1" fmla="*/ 247292 w 247543"/>
                  <a:gd name="connsiteY1" fmla="*/ 55212 h 59275"/>
                  <a:gd name="connsiteX2" fmla="*/ 241225 w 247543"/>
                  <a:gd name="connsiteY2" fmla="*/ 59222 h 59275"/>
                  <a:gd name="connsiteX3" fmla="*/ 241196 w 247543"/>
                  <a:gd name="connsiteY3" fmla="*/ 59213 h 59275"/>
                  <a:gd name="connsiteX4" fmla="*/ 4024 w 247543"/>
                  <a:gd name="connsiteY4" fmla="*/ 10350 h 59275"/>
                  <a:gd name="connsiteX5" fmla="*/ -24 w 247543"/>
                  <a:gd name="connsiteY5" fmla="*/ 4463 h 59275"/>
                  <a:gd name="connsiteX6" fmla="*/ 23 w 247543"/>
                  <a:gd name="connsiteY6" fmla="*/ 4254 h 59275"/>
                  <a:gd name="connsiteX7" fmla="*/ 6024 w 247543"/>
                  <a:gd name="connsiteY7" fmla="*/ 139 h 59275"/>
                  <a:gd name="connsiteX8" fmla="*/ 6119 w 247543"/>
                  <a:gd name="connsiteY8" fmla="*/ 158 h 59275"/>
                  <a:gd name="connsiteX9" fmla="*/ 243292 w 247543"/>
                  <a:gd name="connsiteY9" fmla="*/ 49021 h 59275"/>
                  <a:gd name="connsiteX10" fmla="*/ 247292 w 247543"/>
                  <a:gd name="connsiteY10" fmla="*/ 53022 h 5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543" h="59275">
                    <a:moveTo>
                      <a:pt x="247292" y="53022"/>
                    </a:moveTo>
                    <a:cubicBezTo>
                      <a:pt x="247483" y="53736"/>
                      <a:pt x="247483" y="54498"/>
                      <a:pt x="247292" y="55212"/>
                    </a:cubicBezTo>
                    <a:cubicBezTo>
                      <a:pt x="246721" y="57994"/>
                      <a:pt x="244006" y="59784"/>
                      <a:pt x="241225" y="59222"/>
                    </a:cubicBezTo>
                    <a:cubicBezTo>
                      <a:pt x="241215" y="59213"/>
                      <a:pt x="241206" y="59213"/>
                      <a:pt x="241196" y="59213"/>
                    </a:cubicBezTo>
                    <a:lnTo>
                      <a:pt x="4024" y="10350"/>
                    </a:lnTo>
                    <a:cubicBezTo>
                      <a:pt x="1281" y="9845"/>
                      <a:pt x="-529" y="7206"/>
                      <a:pt x="-24" y="4463"/>
                    </a:cubicBezTo>
                    <a:cubicBezTo>
                      <a:pt x="-5" y="4397"/>
                      <a:pt x="4" y="4320"/>
                      <a:pt x="23" y="4254"/>
                    </a:cubicBezTo>
                    <a:cubicBezTo>
                      <a:pt x="547" y="1463"/>
                      <a:pt x="3233" y="-385"/>
                      <a:pt x="6024" y="139"/>
                    </a:cubicBezTo>
                    <a:cubicBezTo>
                      <a:pt x="6053" y="148"/>
                      <a:pt x="6091" y="148"/>
                      <a:pt x="6119" y="158"/>
                    </a:cubicBezTo>
                    <a:lnTo>
                      <a:pt x="243292" y="49021"/>
                    </a:lnTo>
                    <a:cubicBezTo>
                      <a:pt x="245292" y="49459"/>
                      <a:pt x="246854" y="51021"/>
                      <a:pt x="247292" y="530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任意多边形: 形状 441" hidden="1"/>
              <p:cNvSpPr/>
              <p:nvPr/>
            </p:nvSpPr>
            <p:spPr>
              <a:xfrm>
                <a:off x="7279767" y="3026484"/>
                <a:ext cx="28343" cy="29522"/>
              </a:xfrm>
              <a:custGeom>
                <a:avLst/>
                <a:gdLst>
                  <a:gd name="connsiteX0" fmla="*/ 28111 w 28343"/>
                  <a:gd name="connsiteY0" fmla="*/ 24241 h 29522"/>
                  <a:gd name="connsiteX1" fmla="*/ 26872 w 28343"/>
                  <a:gd name="connsiteY1" fmla="*/ 28337 h 29522"/>
                  <a:gd name="connsiteX2" fmla="*/ 20776 w 28343"/>
                  <a:gd name="connsiteY2" fmla="*/ 28337 h 29522"/>
                  <a:gd name="connsiteX3" fmla="*/ 1155 w 28343"/>
                  <a:gd name="connsiteY3" fmla="*/ 7287 h 29522"/>
                  <a:gd name="connsiteX4" fmla="*/ 1079 w 28343"/>
                  <a:gd name="connsiteY4" fmla="*/ 1362 h 29522"/>
                  <a:gd name="connsiteX5" fmla="*/ 1155 w 28343"/>
                  <a:gd name="connsiteY5" fmla="*/ 1286 h 29522"/>
                  <a:gd name="connsiteX6" fmla="*/ 7251 w 28343"/>
                  <a:gd name="connsiteY6" fmla="*/ 1286 h 29522"/>
                  <a:gd name="connsiteX7" fmla="*/ 26872 w 28343"/>
                  <a:gd name="connsiteY7" fmla="*/ 22241 h 29522"/>
                  <a:gd name="connsiteX8" fmla="*/ 28111 w 28343"/>
                  <a:gd name="connsiteY8" fmla="*/ 24241 h 29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43" h="29522">
                    <a:moveTo>
                      <a:pt x="28111" y="24241"/>
                    </a:moveTo>
                    <a:cubicBezTo>
                      <a:pt x="28482" y="25727"/>
                      <a:pt x="28006" y="27299"/>
                      <a:pt x="26872" y="28337"/>
                    </a:cubicBezTo>
                    <a:cubicBezTo>
                      <a:pt x="25177" y="29985"/>
                      <a:pt x="22472" y="29985"/>
                      <a:pt x="20776" y="28337"/>
                    </a:cubicBezTo>
                    <a:lnTo>
                      <a:pt x="1155" y="7287"/>
                    </a:lnTo>
                    <a:cubicBezTo>
                      <a:pt x="-503" y="5667"/>
                      <a:pt x="-531" y="3019"/>
                      <a:pt x="1079" y="1362"/>
                    </a:cubicBezTo>
                    <a:cubicBezTo>
                      <a:pt x="1107" y="1333"/>
                      <a:pt x="1126" y="1314"/>
                      <a:pt x="1155" y="1286"/>
                    </a:cubicBezTo>
                    <a:cubicBezTo>
                      <a:pt x="2850" y="-362"/>
                      <a:pt x="5555" y="-362"/>
                      <a:pt x="7251" y="1286"/>
                    </a:cubicBezTo>
                    <a:lnTo>
                      <a:pt x="26872" y="22241"/>
                    </a:lnTo>
                    <a:cubicBezTo>
                      <a:pt x="27491" y="22755"/>
                      <a:pt x="27930" y="23460"/>
                      <a:pt x="28111" y="24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任意多边形: 形状 442" hidden="1"/>
              <p:cNvSpPr/>
              <p:nvPr/>
            </p:nvSpPr>
            <p:spPr>
              <a:xfrm>
                <a:off x="7256637" y="2671432"/>
                <a:ext cx="31823" cy="362860"/>
              </a:xfrm>
              <a:custGeom>
                <a:avLst/>
                <a:gdLst>
                  <a:gd name="connsiteX0" fmla="*/ 8665 w 31823"/>
                  <a:gd name="connsiteY0" fmla="*/ 3436 h 362860"/>
                  <a:gd name="connsiteX1" fmla="*/ 8665 w 31823"/>
                  <a:gd name="connsiteY1" fmla="*/ 4008 h 362860"/>
                  <a:gd name="connsiteX2" fmla="*/ 31715 w 31823"/>
                  <a:gd name="connsiteY2" fmla="*/ 358909 h 362860"/>
                  <a:gd name="connsiteX3" fmla="*/ 27153 w 31823"/>
                  <a:gd name="connsiteY3" fmla="*/ 362900 h 362860"/>
                  <a:gd name="connsiteX4" fmla="*/ 23238 w 31823"/>
                  <a:gd name="connsiteY4" fmla="*/ 359481 h 362860"/>
                  <a:gd name="connsiteX5" fmla="*/ -98 w 31823"/>
                  <a:gd name="connsiteY5" fmla="*/ 4579 h 362860"/>
                  <a:gd name="connsiteX6" fmla="*/ 3788 w 31823"/>
                  <a:gd name="connsiteY6" fmla="*/ 103 h 362860"/>
                  <a:gd name="connsiteX7" fmla="*/ 3807 w 31823"/>
                  <a:gd name="connsiteY7" fmla="*/ 103 h 362860"/>
                  <a:gd name="connsiteX8" fmla="*/ 8665 w 31823"/>
                  <a:gd name="connsiteY8" fmla="*/ 3436 h 36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23" h="362860">
                    <a:moveTo>
                      <a:pt x="8665" y="3436"/>
                    </a:moveTo>
                    <a:cubicBezTo>
                      <a:pt x="8665" y="3436"/>
                      <a:pt x="8665" y="3436"/>
                      <a:pt x="8665" y="4008"/>
                    </a:cubicBezTo>
                    <a:lnTo>
                      <a:pt x="31715" y="358909"/>
                    </a:lnTo>
                    <a:cubicBezTo>
                      <a:pt x="31563" y="361271"/>
                      <a:pt x="29515" y="363062"/>
                      <a:pt x="27153" y="362900"/>
                    </a:cubicBezTo>
                    <a:cubicBezTo>
                      <a:pt x="25229" y="362776"/>
                      <a:pt x="23619" y="361376"/>
                      <a:pt x="23238" y="359481"/>
                    </a:cubicBezTo>
                    <a:lnTo>
                      <a:pt x="-98" y="4579"/>
                    </a:lnTo>
                    <a:cubicBezTo>
                      <a:pt x="-260" y="2274"/>
                      <a:pt x="1483" y="264"/>
                      <a:pt x="3788" y="103"/>
                    </a:cubicBezTo>
                    <a:cubicBezTo>
                      <a:pt x="3797" y="103"/>
                      <a:pt x="3797" y="103"/>
                      <a:pt x="3807" y="103"/>
                    </a:cubicBezTo>
                    <a:cubicBezTo>
                      <a:pt x="6055" y="-250"/>
                      <a:pt x="8188" y="1207"/>
                      <a:pt x="8665" y="3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任意多边形: 形状 443" hidden="1"/>
              <p:cNvSpPr/>
              <p:nvPr/>
            </p:nvSpPr>
            <p:spPr>
              <a:xfrm>
                <a:off x="7278477" y="2748764"/>
                <a:ext cx="140401" cy="287892"/>
              </a:xfrm>
              <a:custGeom>
                <a:avLst/>
                <a:gdLst>
                  <a:gd name="connsiteX0" fmla="*/ 139986 w 140401"/>
                  <a:gd name="connsiteY0" fmla="*/ 4781 h 287892"/>
                  <a:gd name="connsiteX1" fmla="*/ 139986 w 140401"/>
                  <a:gd name="connsiteY1" fmla="*/ 8400 h 287892"/>
                  <a:gd name="connsiteX2" fmla="*/ 11018 w 140401"/>
                  <a:gd name="connsiteY2" fmla="*/ 284625 h 287892"/>
                  <a:gd name="connsiteX3" fmla="*/ 3207 w 140401"/>
                  <a:gd name="connsiteY3" fmla="*/ 287388 h 287892"/>
                  <a:gd name="connsiteX4" fmla="*/ 445 w 140401"/>
                  <a:gd name="connsiteY4" fmla="*/ 279672 h 287892"/>
                  <a:gd name="connsiteX5" fmla="*/ 129413 w 140401"/>
                  <a:gd name="connsiteY5" fmla="*/ 3447 h 287892"/>
                  <a:gd name="connsiteX6" fmla="*/ 137224 w 140401"/>
                  <a:gd name="connsiteY6" fmla="*/ 590 h 287892"/>
                  <a:gd name="connsiteX7" fmla="*/ 139986 w 140401"/>
                  <a:gd name="connsiteY7" fmla="*/ 4781 h 287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01" h="287892">
                    <a:moveTo>
                      <a:pt x="139986" y="4781"/>
                    </a:moveTo>
                    <a:cubicBezTo>
                      <a:pt x="140396" y="5952"/>
                      <a:pt x="140396" y="7229"/>
                      <a:pt x="139986" y="8400"/>
                    </a:cubicBezTo>
                    <a:lnTo>
                      <a:pt x="11018" y="284625"/>
                    </a:lnTo>
                    <a:cubicBezTo>
                      <a:pt x="9608" y="287521"/>
                      <a:pt x="6131" y="288750"/>
                      <a:pt x="3207" y="287388"/>
                    </a:cubicBezTo>
                    <a:cubicBezTo>
                      <a:pt x="321" y="286016"/>
                      <a:pt x="-917" y="282568"/>
                      <a:pt x="445" y="279672"/>
                    </a:cubicBezTo>
                    <a:lnTo>
                      <a:pt x="129413" y="3447"/>
                    </a:lnTo>
                    <a:cubicBezTo>
                      <a:pt x="130794" y="514"/>
                      <a:pt x="134281" y="-763"/>
                      <a:pt x="137224" y="590"/>
                    </a:cubicBezTo>
                    <a:cubicBezTo>
                      <a:pt x="138719" y="1504"/>
                      <a:pt x="139738" y="3047"/>
                      <a:pt x="139986" y="47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任意多边形: 形状 444" hidden="1"/>
              <p:cNvSpPr/>
              <p:nvPr/>
            </p:nvSpPr>
            <p:spPr>
              <a:xfrm>
                <a:off x="7296686" y="2750652"/>
                <a:ext cx="129886" cy="308442"/>
              </a:xfrm>
              <a:custGeom>
                <a:avLst/>
                <a:gdLst>
                  <a:gd name="connsiteX0" fmla="*/ 129397 w 129886"/>
                  <a:gd name="connsiteY0" fmla="*/ 5655 h 308442"/>
                  <a:gd name="connsiteX1" fmla="*/ 129397 w 129886"/>
                  <a:gd name="connsiteY1" fmla="*/ 10036 h 308442"/>
                  <a:gd name="connsiteX2" fmla="*/ 14144 w 129886"/>
                  <a:gd name="connsiteY2" fmla="*/ 303787 h 308442"/>
                  <a:gd name="connsiteX3" fmla="*/ 4619 w 129886"/>
                  <a:gd name="connsiteY3" fmla="*/ 308074 h 308442"/>
                  <a:gd name="connsiteX4" fmla="*/ 333 w 129886"/>
                  <a:gd name="connsiteY4" fmla="*/ 298549 h 308442"/>
                  <a:gd name="connsiteX5" fmla="*/ 115300 w 129886"/>
                  <a:gd name="connsiteY5" fmla="*/ 4798 h 308442"/>
                  <a:gd name="connsiteX6" fmla="*/ 125235 w 129886"/>
                  <a:gd name="connsiteY6" fmla="*/ 616 h 308442"/>
                  <a:gd name="connsiteX7" fmla="*/ 129778 w 129886"/>
                  <a:gd name="connsiteY7" fmla="*/ 5941 h 30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886" h="308442">
                    <a:moveTo>
                      <a:pt x="129397" y="5655"/>
                    </a:moveTo>
                    <a:cubicBezTo>
                      <a:pt x="129873" y="7074"/>
                      <a:pt x="129873" y="8617"/>
                      <a:pt x="129397" y="10036"/>
                    </a:cubicBezTo>
                    <a:lnTo>
                      <a:pt x="14144" y="303787"/>
                    </a:lnTo>
                    <a:cubicBezTo>
                      <a:pt x="12601" y="307512"/>
                      <a:pt x="8429" y="309388"/>
                      <a:pt x="4619" y="308074"/>
                    </a:cubicBezTo>
                    <a:cubicBezTo>
                      <a:pt x="857" y="306569"/>
                      <a:pt x="-1029" y="302359"/>
                      <a:pt x="333" y="298549"/>
                    </a:cubicBezTo>
                    <a:lnTo>
                      <a:pt x="115300" y="4798"/>
                    </a:lnTo>
                    <a:cubicBezTo>
                      <a:pt x="116891" y="902"/>
                      <a:pt x="121329" y="-974"/>
                      <a:pt x="125235" y="616"/>
                    </a:cubicBezTo>
                    <a:cubicBezTo>
                      <a:pt x="127520" y="1550"/>
                      <a:pt x="129216" y="3531"/>
                      <a:pt x="129778" y="59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 hidden="1"/>
              <p:cNvSpPr/>
              <p:nvPr/>
            </p:nvSpPr>
            <p:spPr>
              <a:xfrm>
                <a:off x="7299780" y="3046992"/>
                <a:ext cx="611346" cy="302815"/>
              </a:xfrm>
              <a:custGeom>
                <a:avLst/>
                <a:gdLst>
                  <a:gd name="connsiteX0" fmla="*/ 611031 w 611346"/>
                  <a:gd name="connsiteY0" fmla="*/ 297674 h 302815"/>
                  <a:gd name="connsiteX1" fmla="*/ 611031 w 611346"/>
                  <a:gd name="connsiteY1" fmla="*/ 300437 h 302815"/>
                  <a:gd name="connsiteX2" fmla="*/ 605221 w 611346"/>
                  <a:gd name="connsiteY2" fmla="*/ 302437 h 302815"/>
                  <a:gd name="connsiteX3" fmla="*/ 2288 w 611346"/>
                  <a:gd name="connsiteY3" fmla="*/ 8210 h 302815"/>
                  <a:gd name="connsiteX4" fmla="*/ 336 w 611346"/>
                  <a:gd name="connsiteY4" fmla="*/ 2447 h 302815"/>
                  <a:gd name="connsiteX5" fmla="*/ 6098 w 611346"/>
                  <a:gd name="connsiteY5" fmla="*/ 494 h 302815"/>
                  <a:gd name="connsiteX6" fmla="*/ 609031 w 611346"/>
                  <a:gd name="connsiteY6" fmla="*/ 294722 h 302815"/>
                  <a:gd name="connsiteX7" fmla="*/ 611031 w 611346"/>
                  <a:gd name="connsiteY7" fmla="*/ 297674 h 30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1346" h="302815">
                    <a:moveTo>
                      <a:pt x="611031" y="297674"/>
                    </a:moveTo>
                    <a:cubicBezTo>
                      <a:pt x="611307" y="298570"/>
                      <a:pt x="611307" y="299541"/>
                      <a:pt x="611031" y="300437"/>
                    </a:cubicBezTo>
                    <a:cubicBezTo>
                      <a:pt x="609964" y="302580"/>
                      <a:pt x="607383" y="303466"/>
                      <a:pt x="605221" y="302437"/>
                    </a:cubicBezTo>
                    <a:lnTo>
                      <a:pt x="2288" y="8210"/>
                    </a:lnTo>
                    <a:cubicBezTo>
                      <a:pt x="155" y="7162"/>
                      <a:pt x="-712" y="4581"/>
                      <a:pt x="336" y="2447"/>
                    </a:cubicBezTo>
                    <a:cubicBezTo>
                      <a:pt x="1383" y="313"/>
                      <a:pt x="3965" y="-553"/>
                      <a:pt x="6098" y="494"/>
                    </a:cubicBezTo>
                    <a:lnTo>
                      <a:pt x="609031" y="294722"/>
                    </a:lnTo>
                    <a:cubicBezTo>
                      <a:pt x="610107" y="295360"/>
                      <a:pt x="610840" y="296446"/>
                      <a:pt x="611031" y="297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 hidden="1"/>
              <p:cNvSpPr/>
              <p:nvPr/>
            </p:nvSpPr>
            <p:spPr>
              <a:xfrm>
                <a:off x="6955892" y="3046348"/>
                <a:ext cx="352705" cy="57315"/>
              </a:xfrm>
              <a:custGeom>
                <a:avLst/>
                <a:gdLst>
                  <a:gd name="connsiteX0" fmla="*/ 352558 w 352705"/>
                  <a:gd name="connsiteY0" fmla="*/ 4282 h 57315"/>
                  <a:gd name="connsiteX1" fmla="*/ 352558 w 352705"/>
                  <a:gd name="connsiteY1" fmla="*/ 4282 h 57315"/>
                  <a:gd name="connsiteX2" fmla="*/ 348367 w 352705"/>
                  <a:gd name="connsiteY2" fmla="*/ 9711 h 57315"/>
                  <a:gd name="connsiteX3" fmla="*/ 5467 w 352705"/>
                  <a:gd name="connsiteY3" fmla="*/ 57336 h 57315"/>
                  <a:gd name="connsiteX4" fmla="*/ -58 w 352705"/>
                  <a:gd name="connsiteY4" fmla="*/ 53145 h 57315"/>
                  <a:gd name="connsiteX5" fmla="*/ 3962 w 352705"/>
                  <a:gd name="connsiteY5" fmla="*/ 47735 h 57315"/>
                  <a:gd name="connsiteX6" fmla="*/ 4133 w 352705"/>
                  <a:gd name="connsiteY6" fmla="*/ 47716 h 57315"/>
                  <a:gd name="connsiteX7" fmla="*/ 347033 w 352705"/>
                  <a:gd name="connsiteY7" fmla="*/ 91 h 57315"/>
                  <a:gd name="connsiteX8" fmla="*/ 352558 w 352705"/>
                  <a:gd name="connsiteY8" fmla="*/ 4282 h 5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705" h="57315">
                    <a:moveTo>
                      <a:pt x="352558" y="4282"/>
                    </a:moveTo>
                    <a:lnTo>
                      <a:pt x="352558" y="4282"/>
                    </a:lnTo>
                    <a:cubicBezTo>
                      <a:pt x="352891" y="6939"/>
                      <a:pt x="351024" y="9368"/>
                      <a:pt x="348367" y="9711"/>
                    </a:cubicBezTo>
                    <a:lnTo>
                      <a:pt x="5467" y="57336"/>
                    </a:lnTo>
                    <a:cubicBezTo>
                      <a:pt x="2809" y="57622"/>
                      <a:pt x="380" y="55783"/>
                      <a:pt x="-58" y="53145"/>
                    </a:cubicBezTo>
                    <a:cubicBezTo>
                      <a:pt x="-439" y="50545"/>
                      <a:pt x="1352" y="48125"/>
                      <a:pt x="3962" y="47735"/>
                    </a:cubicBezTo>
                    <a:cubicBezTo>
                      <a:pt x="4019" y="47725"/>
                      <a:pt x="4076" y="47725"/>
                      <a:pt x="4133" y="47716"/>
                    </a:cubicBezTo>
                    <a:lnTo>
                      <a:pt x="347033" y="91"/>
                    </a:lnTo>
                    <a:cubicBezTo>
                      <a:pt x="349710" y="-252"/>
                      <a:pt x="352167" y="1615"/>
                      <a:pt x="352558" y="42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 hidden="1"/>
              <p:cNvSpPr/>
              <p:nvPr/>
            </p:nvSpPr>
            <p:spPr>
              <a:xfrm>
                <a:off x="7299370" y="2750087"/>
                <a:ext cx="118559" cy="306538"/>
              </a:xfrm>
              <a:custGeom>
                <a:avLst/>
                <a:gdLst>
                  <a:gd name="connsiteX0" fmla="*/ 118236 w 118559"/>
                  <a:gd name="connsiteY0" fmla="*/ 4029 h 306538"/>
                  <a:gd name="connsiteX1" fmla="*/ 118236 w 118559"/>
                  <a:gd name="connsiteY1" fmla="*/ 6601 h 306538"/>
                  <a:gd name="connsiteX2" fmla="*/ 8889 w 118559"/>
                  <a:gd name="connsiteY2" fmla="*/ 303590 h 306538"/>
                  <a:gd name="connsiteX3" fmla="*/ 3022 w 118559"/>
                  <a:gd name="connsiteY3" fmla="*/ 306305 h 306538"/>
                  <a:gd name="connsiteX4" fmla="*/ 2888 w 118559"/>
                  <a:gd name="connsiteY4" fmla="*/ 306257 h 306538"/>
                  <a:gd name="connsiteX5" fmla="*/ 145 w 118559"/>
                  <a:gd name="connsiteY5" fmla="*/ 300552 h 306538"/>
                  <a:gd name="connsiteX6" fmla="*/ 221 w 118559"/>
                  <a:gd name="connsiteY6" fmla="*/ 300352 h 306538"/>
                  <a:gd name="connsiteX7" fmla="*/ 109568 w 118559"/>
                  <a:gd name="connsiteY7" fmla="*/ 3076 h 306538"/>
                  <a:gd name="connsiteX8" fmla="*/ 115569 w 118559"/>
                  <a:gd name="connsiteY8" fmla="*/ 314 h 306538"/>
                  <a:gd name="connsiteX9" fmla="*/ 118236 w 118559"/>
                  <a:gd name="connsiteY9" fmla="*/ 4029 h 30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59" h="306538">
                    <a:moveTo>
                      <a:pt x="118236" y="4029"/>
                    </a:moveTo>
                    <a:cubicBezTo>
                      <a:pt x="118522" y="4867"/>
                      <a:pt x="118522" y="5763"/>
                      <a:pt x="118236" y="6601"/>
                    </a:cubicBezTo>
                    <a:lnTo>
                      <a:pt x="8889" y="303590"/>
                    </a:lnTo>
                    <a:cubicBezTo>
                      <a:pt x="8022" y="305962"/>
                      <a:pt x="5393" y="307181"/>
                      <a:pt x="3022" y="306305"/>
                    </a:cubicBezTo>
                    <a:cubicBezTo>
                      <a:pt x="2974" y="306295"/>
                      <a:pt x="2936" y="306276"/>
                      <a:pt x="2888" y="306257"/>
                    </a:cubicBezTo>
                    <a:cubicBezTo>
                      <a:pt x="555" y="305438"/>
                      <a:pt x="-674" y="302885"/>
                      <a:pt x="145" y="300552"/>
                    </a:cubicBezTo>
                    <a:cubicBezTo>
                      <a:pt x="174" y="300485"/>
                      <a:pt x="193" y="300418"/>
                      <a:pt x="221" y="300352"/>
                    </a:cubicBezTo>
                    <a:lnTo>
                      <a:pt x="109568" y="3076"/>
                    </a:lnTo>
                    <a:cubicBezTo>
                      <a:pt x="110502" y="695"/>
                      <a:pt x="113150" y="-524"/>
                      <a:pt x="115569" y="314"/>
                    </a:cubicBezTo>
                    <a:cubicBezTo>
                      <a:pt x="117055" y="991"/>
                      <a:pt x="118074" y="2400"/>
                      <a:pt x="118236" y="4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 hidden="1"/>
              <p:cNvSpPr/>
              <p:nvPr/>
            </p:nvSpPr>
            <p:spPr>
              <a:xfrm>
                <a:off x="6954608" y="2462227"/>
                <a:ext cx="121170" cy="643312"/>
              </a:xfrm>
              <a:custGeom>
                <a:avLst/>
                <a:gdLst>
                  <a:gd name="connsiteX0" fmla="*/ 120955 w 121170"/>
                  <a:gd name="connsiteY0" fmla="*/ 5092 h 643312"/>
                  <a:gd name="connsiteX1" fmla="*/ 120955 w 121170"/>
                  <a:gd name="connsiteY1" fmla="*/ 7568 h 643312"/>
                  <a:gd name="connsiteX2" fmla="*/ 12656 w 121170"/>
                  <a:gd name="connsiteY2" fmla="*/ 638028 h 643312"/>
                  <a:gd name="connsiteX3" fmla="*/ 5226 w 121170"/>
                  <a:gd name="connsiteY3" fmla="*/ 643267 h 643312"/>
                  <a:gd name="connsiteX4" fmla="*/ -13 w 121170"/>
                  <a:gd name="connsiteY4" fmla="*/ 635837 h 643312"/>
                  <a:gd name="connsiteX5" fmla="*/ 108191 w 121170"/>
                  <a:gd name="connsiteY5" fmla="*/ 5377 h 643312"/>
                  <a:gd name="connsiteX6" fmla="*/ 115621 w 121170"/>
                  <a:gd name="connsiteY6" fmla="*/ 139 h 643312"/>
                  <a:gd name="connsiteX7" fmla="*/ 120955 w 121170"/>
                  <a:gd name="connsiteY7" fmla="*/ 5092 h 643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70" h="643312">
                    <a:moveTo>
                      <a:pt x="120955" y="5092"/>
                    </a:moveTo>
                    <a:cubicBezTo>
                      <a:pt x="121098" y="5911"/>
                      <a:pt x="121098" y="6749"/>
                      <a:pt x="120955" y="7568"/>
                    </a:cubicBezTo>
                    <a:lnTo>
                      <a:pt x="12656" y="638028"/>
                    </a:lnTo>
                    <a:cubicBezTo>
                      <a:pt x="12046" y="641524"/>
                      <a:pt x="8722" y="643876"/>
                      <a:pt x="5226" y="643267"/>
                    </a:cubicBezTo>
                    <a:cubicBezTo>
                      <a:pt x="1730" y="642657"/>
                      <a:pt x="-622" y="639333"/>
                      <a:pt x="-13" y="635837"/>
                    </a:cubicBezTo>
                    <a:lnTo>
                      <a:pt x="108191" y="5377"/>
                    </a:lnTo>
                    <a:cubicBezTo>
                      <a:pt x="108820" y="1891"/>
                      <a:pt x="112125" y="-442"/>
                      <a:pt x="115621" y="139"/>
                    </a:cubicBezTo>
                    <a:cubicBezTo>
                      <a:pt x="118231" y="567"/>
                      <a:pt x="120336" y="2520"/>
                      <a:pt x="120955" y="50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 hidden="1"/>
              <p:cNvSpPr/>
              <p:nvPr/>
            </p:nvSpPr>
            <p:spPr>
              <a:xfrm>
                <a:off x="6956546" y="2753142"/>
                <a:ext cx="466799" cy="350463"/>
              </a:xfrm>
              <a:custGeom>
                <a:avLst/>
                <a:gdLst>
                  <a:gd name="connsiteX0" fmla="*/ 466585 w 466799"/>
                  <a:gd name="connsiteY0" fmla="*/ 3832 h 350463"/>
                  <a:gd name="connsiteX1" fmla="*/ 464870 w 466799"/>
                  <a:gd name="connsiteY1" fmla="*/ 8404 h 350463"/>
                  <a:gd name="connsiteX2" fmla="*/ 7099 w 466799"/>
                  <a:gd name="connsiteY2" fmla="*/ 349589 h 350463"/>
                  <a:gd name="connsiteX3" fmla="*/ 946 w 466799"/>
                  <a:gd name="connsiteY3" fmla="*/ 348827 h 350463"/>
                  <a:gd name="connsiteX4" fmla="*/ 812 w 466799"/>
                  <a:gd name="connsiteY4" fmla="*/ 348637 h 350463"/>
                  <a:gd name="connsiteX5" fmla="*/ 1650 w 466799"/>
                  <a:gd name="connsiteY5" fmla="*/ 342360 h 350463"/>
                  <a:gd name="connsiteX6" fmla="*/ 1669 w 466799"/>
                  <a:gd name="connsiteY6" fmla="*/ 342350 h 350463"/>
                  <a:gd name="connsiteX7" fmla="*/ 459441 w 466799"/>
                  <a:gd name="connsiteY7" fmla="*/ 974 h 350463"/>
                  <a:gd name="connsiteX8" fmla="*/ 465594 w 466799"/>
                  <a:gd name="connsiteY8" fmla="*/ 1736 h 350463"/>
                  <a:gd name="connsiteX9" fmla="*/ 465727 w 466799"/>
                  <a:gd name="connsiteY9" fmla="*/ 1927 h 350463"/>
                  <a:gd name="connsiteX10" fmla="*/ 466585 w 466799"/>
                  <a:gd name="connsiteY10" fmla="*/ 3832 h 350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6799" h="350463">
                    <a:moveTo>
                      <a:pt x="466585" y="3832"/>
                    </a:moveTo>
                    <a:cubicBezTo>
                      <a:pt x="466966" y="5565"/>
                      <a:pt x="466299" y="7356"/>
                      <a:pt x="464870" y="8404"/>
                    </a:cubicBezTo>
                    <a:lnTo>
                      <a:pt x="7099" y="349589"/>
                    </a:lnTo>
                    <a:cubicBezTo>
                      <a:pt x="5194" y="351075"/>
                      <a:pt x="2441" y="350732"/>
                      <a:pt x="946" y="348827"/>
                    </a:cubicBezTo>
                    <a:cubicBezTo>
                      <a:pt x="898" y="348761"/>
                      <a:pt x="860" y="348703"/>
                      <a:pt x="812" y="348637"/>
                    </a:cubicBezTo>
                    <a:cubicBezTo>
                      <a:pt x="-693" y="346675"/>
                      <a:pt x="-312" y="343865"/>
                      <a:pt x="1650" y="342360"/>
                    </a:cubicBezTo>
                    <a:cubicBezTo>
                      <a:pt x="1660" y="342360"/>
                      <a:pt x="1660" y="342350"/>
                      <a:pt x="1669" y="342350"/>
                    </a:cubicBezTo>
                    <a:lnTo>
                      <a:pt x="459441" y="974"/>
                    </a:lnTo>
                    <a:cubicBezTo>
                      <a:pt x="461346" y="-512"/>
                      <a:pt x="464099" y="-169"/>
                      <a:pt x="465594" y="1736"/>
                    </a:cubicBezTo>
                    <a:cubicBezTo>
                      <a:pt x="465642" y="1803"/>
                      <a:pt x="465680" y="1860"/>
                      <a:pt x="465727" y="1927"/>
                    </a:cubicBezTo>
                    <a:cubicBezTo>
                      <a:pt x="466194" y="2460"/>
                      <a:pt x="466489" y="3127"/>
                      <a:pt x="466585" y="38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任意多边形: 形状 450" hidden="1"/>
              <p:cNvSpPr/>
              <p:nvPr/>
            </p:nvSpPr>
            <p:spPr>
              <a:xfrm>
                <a:off x="6956586" y="3094418"/>
                <a:ext cx="954666" cy="255651"/>
              </a:xfrm>
              <a:custGeom>
                <a:avLst/>
                <a:gdLst>
                  <a:gd name="connsiteX0" fmla="*/ 954415 w 954666"/>
                  <a:gd name="connsiteY0" fmla="*/ 250248 h 255651"/>
                  <a:gd name="connsiteX1" fmla="*/ 954415 w 954666"/>
                  <a:gd name="connsiteY1" fmla="*/ 252344 h 255651"/>
                  <a:gd name="connsiteX2" fmla="*/ 948891 w 954666"/>
                  <a:gd name="connsiteY2" fmla="*/ 255582 h 255651"/>
                  <a:gd name="connsiteX3" fmla="*/ 3249 w 954666"/>
                  <a:gd name="connsiteY3" fmla="*/ 8885 h 255651"/>
                  <a:gd name="connsiteX4" fmla="*/ 10 w 954666"/>
                  <a:gd name="connsiteY4" fmla="*/ 3360 h 255651"/>
                  <a:gd name="connsiteX5" fmla="*/ 5497 w 954666"/>
                  <a:gd name="connsiteY5" fmla="*/ 207 h 255651"/>
                  <a:gd name="connsiteX6" fmla="*/ 5535 w 954666"/>
                  <a:gd name="connsiteY6" fmla="*/ 217 h 255651"/>
                  <a:gd name="connsiteX7" fmla="*/ 951177 w 954666"/>
                  <a:gd name="connsiteY7" fmla="*/ 246914 h 255651"/>
                  <a:gd name="connsiteX8" fmla="*/ 954415 w 954666"/>
                  <a:gd name="connsiteY8" fmla="*/ 250248 h 25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666" h="255651">
                    <a:moveTo>
                      <a:pt x="954415" y="250248"/>
                    </a:moveTo>
                    <a:cubicBezTo>
                      <a:pt x="954606" y="250934"/>
                      <a:pt x="954606" y="251658"/>
                      <a:pt x="954415" y="252344"/>
                    </a:cubicBezTo>
                    <a:cubicBezTo>
                      <a:pt x="953720" y="254715"/>
                      <a:pt x="951301" y="256135"/>
                      <a:pt x="948891" y="255582"/>
                    </a:cubicBezTo>
                    <a:lnTo>
                      <a:pt x="3249" y="8885"/>
                    </a:lnTo>
                    <a:cubicBezTo>
                      <a:pt x="877" y="8189"/>
                      <a:pt x="-542" y="5770"/>
                      <a:pt x="10" y="3360"/>
                    </a:cubicBezTo>
                    <a:cubicBezTo>
                      <a:pt x="658" y="969"/>
                      <a:pt x="3115" y="-440"/>
                      <a:pt x="5497" y="207"/>
                    </a:cubicBezTo>
                    <a:cubicBezTo>
                      <a:pt x="5516" y="207"/>
                      <a:pt x="5525" y="217"/>
                      <a:pt x="5535" y="217"/>
                    </a:cubicBezTo>
                    <a:lnTo>
                      <a:pt x="951177" y="246914"/>
                    </a:lnTo>
                    <a:cubicBezTo>
                      <a:pt x="952815" y="247296"/>
                      <a:pt x="954082" y="248600"/>
                      <a:pt x="954415" y="250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2" name="任意多边形: 形状 451" hidden="1"/>
              <p:cNvSpPr/>
              <p:nvPr/>
            </p:nvSpPr>
            <p:spPr>
              <a:xfrm>
                <a:off x="7901741" y="3005900"/>
                <a:ext cx="327753" cy="344846"/>
              </a:xfrm>
              <a:custGeom>
                <a:avLst/>
                <a:gdLst>
                  <a:gd name="connsiteX0" fmla="*/ 327490 w 327753"/>
                  <a:gd name="connsiteY0" fmla="*/ 3867 h 344846"/>
                  <a:gd name="connsiteX1" fmla="*/ 326252 w 327753"/>
                  <a:gd name="connsiteY1" fmla="*/ 8439 h 344846"/>
                  <a:gd name="connsiteX2" fmla="*/ 8498 w 327753"/>
                  <a:gd name="connsiteY2" fmla="*/ 343338 h 344846"/>
                  <a:gd name="connsiteX3" fmla="*/ 1449 w 327753"/>
                  <a:gd name="connsiteY3" fmla="*/ 343529 h 344846"/>
                  <a:gd name="connsiteX4" fmla="*/ 1259 w 327753"/>
                  <a:gd name="connsiteY4" fmla="*/ 336480 h 344846"/>
                  <a:gd name="connsiteX5" fmla="*/ 319013 w 327753"/>
                  <a:gd name="connsiteY5" fmla="*/ 1486 h 344846"/>
                  <a:gd name="connsiteX6" fmla="*/ 326061 w 327753"/>
                  <a:gd name="connsiteY6" fmla="*/ 1486 h 344846"/>
                  <a:gd name="connsiteX7" fmla="*/ 327490 w 327753"/>
                  <a:gd name="connsiteY7" fmla="*/ 3867 h 34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7753" h="344846">
                    <a:moveTo>
                      <a:pt x="327490" y="3867"/>
                    </a:moveTo>
                    <a:cubicBezTo>
                      <a:pt x="327919" y="5505"/>
                      <a:pt x="327442" y="7239"/>
                      <a:pt x="326252" y="8439"/>
                    </a:cubicBezTo>
                    <a:lnTo>
                      <a:pt x="8498" y="343338"/>
                    </a:lnTo>
                    <a:cubicBezTo>
                      <a:pt x="6602" y="345338"/>
                      <a:pt x="3449" y="345424"/>
                      <a:pt x="1449" y="343529"/>
                    </a:cubicBezTo>
                    <a:cubicBezTo>
                      <a:pt x="-551" y="341633"/>
                      <a:pt x="-637" y="338480"/>
                      <a:pt x="1259" y="336480"/>
                    </a:cubicBezTo>
                    <a:lnTo>
                      <a:pt x="319013" y="1486"/>
                    </a:lnTo>
                    <a:cubicBezTo>
                      <a:pt x="320975" y="-429"/>
                      <a:pt x="324099" y="-429"/>
                      <a:pt x="326061" y="1486"/>
                    </a:cubicBezTo>
                    <a:cubicBezTo>
                      <a:pt x="326757" y="2124"/>
                      <a:pt x="327252" y="2953"/>
                      <a:pt x="327490" y="3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3" name="任意多边形: 形状 452" hidden="1"/>
              <p:cNvSpPr/>
              <p:nvPr/>
            </p:nvSpPr>
            <p:spPr>
              <a:xfrm>
                <a:off x="7888316" y="2997989"/>
                <a:ext cx="570720" cy="365858"/>
              </a:xfrm>
              <a:custGeom>
                <a:avLst/>
                <a:gdLst>
                  <a:gd name="connsiteX0" fmla="*/ 570468 w 570720"/>
                  <a:gd name="connsiteY0" fmla="*/ 4825 h 365858"/>
                  <a:gd name="connsiteX1" fmla="*/ 567801 w 570720"/>
                  <a:gd name="connsiteY1" fmla="*/ 11207 h 365858"/>
                  <a:gd name="connsiteX2" fmla="*/ 8969 w 570720"/>
                  <a:gd name="connsiteY2" fmla="*/ 365060 h 365858"/>
                  <a:gd name="connsiteX3" fmla="*/ 739 w 570720"/>
                  <a:gd name="connsiteY3" fmla="*/ 362984 h 365858"/>
                  <a:gd name="connsiteX4" fmla="*/ 2492 w 570720"/>
                  <a:gd name="connsiteY4" fmla="*/ 354964 h 365858"/>
                  <a:gd name="connsiteX5" fmla="*/ 561324 w 570720"/>
                  <a:gd name="connsiteY5" fmla="*/ 1015 h 365858"/>
                  <a:gd name="connsiteX6" fmla="*/ 569620 w 570720"/>
                  <a:gd name="connsiteY6" fmla="*/ 2787 h 365858"/>
                  <a:gd name="connsiteX7" fmla="*/ 569706 w 570720"/>
                  <a:gd name="connsiteY7" fmla="*/ 2920 h 365858"/>
                  <a:gd name="connsiteX8" fmla="*/ 570468 w 570720"/>
                  <a:gd name="connsiteY8" fmla="*/ 4825 h 36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0720" h="365858">
                    <a:moveTo>
                      <a:pt x="570468" y="4825"/>
                    </a:moveTo>
                    <a:cubicBezTo>
                      <a:pt x="571020" y="7301"/>
                      <a:pt x="569953" y="9854"/>
                      <a:pt x="567801" y="11207"/>
                    </a:cubicBezTo>
                    <a:lnTo>
                      <a:pt x="8969" y="365060"/>
                    </a:lnTo>
                    <a:cubicBezTo>
                      <a:pt x="6121" y="366756"/>
                      <a:pt x="2444" y="365832"/>
                      <a:pt x="739" y="362984"/>
                    </a:cubicBezTo>
                    <a:cubicBezTo>
                      <a:pt x="-880" y="360269"/>
                      <a:pt x="-118" y="356755"/>
                      <a:pt x="2492" y="354964"/>
                    </a:cubicBezTo>
                    <a:lnTo>
                      <a:pt x="561324" y="1015"/>
                    </a:lnTo>
                    <a:cubicBezTo>
                      <a:pt x="564105" y="-785"/>
                      <a:pt x="567820" y="5"/>
                      <a:pt x="569620" y="2787"/>
                    </a:cubicBezTo>
                    <a:cubicBezTo>
                      <a:pt x="569649" y="2834"/>
                      <a:pt x="569677" y="2872"/>
                      <a:pt x="569706" y="2920"/>
                    </a:cubicBezTo>
                    <a:cubicBezTo>
                      <a:pt x="570096" y="3492"/>
                      <a:pt x="570353" y="4139"/>
                      <a:pt x="570468" y="48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4" name="任意多边形: 形状 453" hidden="1"/>
              <p:cNvSpPr/>
              <p:nvPr/>
            </p:nvSpPr>
            <p:spPr>
              <a:xfrm>
                <a:off x="7883136" y="3031561"/>
                <a:ext cx="255634" cy="338299"/>
              </a:xfrm>
              <a:custGeom>
                <a:avLst/>
                <a:gdLst>
                  <a:gd name="connsiteX0" fmla="*/ 255322 w 255634"/>
                  <a:gd name="connsiteY0" fmla="*/ 6877 h 338299"/>
                  <a:gd name="connsiteX1" fmla="*/ 253798 w 255634"/>
                  <a:gd name="connsiteY1" fmla="*/ 14306 h 338299"/>
                  <a:gd name="connsiteX2" fmla="*/ 18340 w 255634"/>
                  <a:gd name="connsiteY2" fmla="*/ 332155 h 338299"/>
                  <a:gd name="connsiteX3" fmla="*/ 6081 w 255634"/>
                  <a:gd name="connsiteY3" fmla="*/ 337747 h 338299"/>
                  <a:gd name="connsiteX4" fmla="*/ 499 w 255634"/>
                  <a:gd name="connsiteY4" fmla="*/ 325488 h 338299"/>
                  <a:gd name="connsiteX5" fmla="*/ 3576 w 255634"/>
                  <a:gd name="connsiteY5" fmla="*/ 321297 h 338299"/>
                  <a:gd name="connsiteX6" fmla="*/ 239034 w 255634"/>
                  <a:gd name="connsiteY6" fmla="*/ 3638 h 338299"/>
                  <a:gd name="connsiteX7" fmla="*/ 251893 w 255634"/>
                  <a:gd name="connsiteY7" fmla="*/ 1733 h 338299"/>
                  <a:gd name="connsiteX8" fmla="*/ 255322 w 255634"/>
                  <a:gd name="connsiteY8" fmla="*/ 6877 h 33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5634" h="338299">
                    <a:moveTo>
                      <a:pt x="255322" y="6877"/>
                    </a:moveTo>
                    <a:cubicBezTo>
                      <a:pt x="255865" y="9458"/>
                      <a:pt x="255312" y="12144"/>
                      <a:pt x="253798" y="14306"/>
                    </a:cubicBezTo>
                    <a:lnTo>
                      <a:pt x="18340" y="332155"/>
                    </a:lnTo>
                    <a:cubicBezTo>
                      <a:pt x="16501" y="337080"/>
                      <a:pt x="11005" y="339585"/>
                      <a:pt x="6081" y="337747"/>
                    </a:cubicBezTo>
                    <a:cubicBezTo>
                      <a:pt x="1157" y="335899"/>
                      <a:pt x="-1348" y="330412"/>
                      <a:pt x="499" y="325488"/>
                    </a:cubicBezTo>
                    <a:cubicBezTo>
                      <a:pt x="1118" y="323831"/>
                      <a:pt x="2185" y="322383"/>
                      <a:pt x="3576" y="321297"/>
                    </a:cubicBezTo>
                    <a:lnTo>
                      <a:pt x="239034" y="3638"/>
                    </a:lnTo>
                    <a:cubicBezTo>
                      <a:pt x="242158" y="-277"/>
                      <a:pt x="247768" y="-1105"/>
                      <a:pt x="251893" y="1733"/>
                    </a:cubicBezTo>
                    <a:cubicBezTo>
                      <a:pt x="253617" y="2981"/>
                      <a:pt x="254836" y="4810"/>
                      <a:pt x="255322" y="68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5" name="任意多边形: 形状 454" hidden="1"/>
              <p:cNvSpPr/>
              <p:nvPr/>
            </p:nvSpPr>
            <p:spPr>
              <a:xfrm>
                <a:off x="7888573" y="3351749"/>
                <a:ext cx="383851" cy="197760"/>
              </a:xfrm>
              <a:custGeom>
                <a:avLst/>
                <a:gdLst>
                  <a:gd name="connsiteX0" fmla="*/ 383616 w 383851"/>
                  <a:gd name="connsiteY0" fmla="*/ 190085 h 197760"/>
                  <a:gd name="connsiteX1" fmla="*/ 383045 w 383851"/>
                  <a:gd name="connsiteY1" fmla="*/ 194276 h 197760"/>
                  <a:gd name="connsiteX2" fmla="*/ 374634 w 383851"/>
                  <a:gd name="connsiteY2" fmla="*/ 197172 h 197760"/>
                  <a:gd name="connsiteX3" fmla="*/ 374567 w 383851"/>
                  <a:gd name="connsiteY3" fmla="*/ 197134 h 197760"/>
                  <a:gd name="connsiteX4" fmla="*/ 3092 w 383851"/>
                  <a:gd name="connsiteY4" fmla="*/ 11968 h 197760"/>
                  <a:gd name="connsiteX5" fmla="*/ 740 w 383851"/>
                  <a:gd name="connsiteY5" fmla="*/ 3252 h 197760"/>
                  <a:gd name="connsiteX6" fmla="*/ 8712 w 383851"/>
                  <a:gd name="connsiteY6" fmla="*/ 538 h 197760"/>
                  <a:gd name="connsiteX7" fmla="*/ 380187 w 383851"/>
                  <a:gd name="connsiteY7" fmla="*/ 185799 h 197760"/>
                  <a:gd name="connsiteX8" fmla="*/ 383616 w 383851"/>
                  <a:gd name="connsiteY8" fmla="*/ 190085 h 19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851" h="197760">
                    <a:moveTo>
                      <a:pt x="383616" y="190085"/>
                    </a:moveTo>
                    <a:cubicBezTo>
                      <a:pt x="383902" y="191504"/>
                      <a:pt x="383702" y="192981"/>
                      <a:pt x="383045" y="194276"/>
                    </a:cubicBezTo>
                    <a:cubicBezTo>
                      <a:pt x="381521" y="197400"/>
                      <a:pt x="377758" y="198696"/>
                      <a:pt x="374634" y="197172"/>
                    </a:cubicBezTo>
                    <a:cubicBezTo>
                      <a:pt x="374615" y="197153"/>
                      <a:pt x="374587" y="197143"/>
                      <a:pt x="374567" y="197134"/>
                    </a:cubicBezTo>
                    <a:lnTo>
                      <a:pt x="3092" y="11968"/>
                    </a:lnTo>
                    <a:cubicBezTo>
                      <a:pt x="35" y="10215"/>
                      <a:pt x="-1013" y="6310"/>
                      <a:pt x="740" y="3252"/>
                    </a:cubicBezTo>
                    <a:cubicBezTo>
                      <a:pt x="2340" y="471"/>
                      <a:pt x="5750" y="-691"/>
                      <a:pt x="8712" y="538"/>
                    </a:cubicBezTo>
                    <a:lnTo>
                      <a:pt x="380187" y="185799"/>
                    </a:lnTo>
                    <a:cubicBezTo>
                      <a:pt x="381940" y="186618"/>
                      <a:pt x="383207" y="188199"/>
                      <a:pt x="383616" y="1900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6" name="任意多边形: 形状 455" hidden="1"/>
              <p:cNvSpPr/>
              <p:nvPr/>
            </p:nvSpPr>
            <p:spPr>
              <a:xfrm>
                <a:off x="7882531" y="3346202"/>
                <a:ext cx="186982" cy="156156"/>
              </a:xfrm>
              <a:custGeom>
                <a:avLst/>
                <a:gdLst>
                  <a:gd name="connsiteX0" fmla="*/ 186585 w 186982"/>
                  <a:gd name="connsiteY0" fmla="*/ 141340 h 156156"/>
                  <a:gd name="connsiteX1" fmla="*/ 184109 w 186982"/>
                  <a:gd name="connsiteY1" fmla="*/ 151627 h 156156"/>
                  <a:gd name="connsiteX2" fmla="*/ 166973 w 186982"/>
                  <a:gd name="connsiteY2" fmla="*/ 153541 h 156156"/>
                  <a:gd name="connsiteX3" fmla="*/ 166964 w 186982"/>
                  <a:gd name="connsiteY3" fmla="*/ 153532 h 156156"/>
                  <a:gd name="connsiteX4" fmla="*/ 3800 w 186982"/>
                  <a:gd name="connsiteY4" fmla="*/ 21325 h 156156"/>
                  <a:gd name="connsiteX5" fmla="*/ 3191 w 186982"/>
                  <a:gd name="connsiteY5" fmla="*/ 3961 h 156156"/>
                  <a:gd name="connsiteX6" fmla="*/ 19231 w 186982"/>
                  <a:gd name="connsiteY6" fmla="*/ 2275 h 156156"/>
                  <a:gd name="connsiteX7" fmla="*/ 182299 w 186982"/>
                  <a:gd name="connsiteY7" fmla="*/ 134291 h 156156"/>
                  <a:gd name="connsiteX8" fmla="*/ 186585 w 186982"/>
                  <a:gd name="connsiteY8" fmla="*/ 141340 h 156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982" h="156156">
                    <a:moveTo>
                      <a:pt x="186585" y="141340"/>
                    </a:moveTo>
                    <a:cubicBezTo>
                      <a:pt x="187395" y="144969"/>
                      <a:pt x="186480" y="148769"/>
                      <a:pt x="184109" y="151627"/>
                    </a:cubicBezTo>
                    <a:cubicBezTo>
                      <a:pt x="179908" y="156885"/>
                      <a:pt x="172231" y="157742"/>
                      <a:pt x="166973" y="153541"/>
                    </a:cubicBezTo>
                    <a:cubicBezTo>
                      <a:pt x="166973" y="153541"/>
                      <a:pt x="166964" y="153532"/>
                      <a:pt x="166964" y="153532"/>
                    </a:cubicBezTo>
                    <a:lnTo>
                      <a:pt x="3800" y="21325"/>
                    </a:lnTo>
                    <a:cubicBezTo>
                      <a:pt x="-1162" y="16696"/>
                      <a:pt x="-1438" y="8923"/>
                      <a:pt x="3191" y="3961"/>
                    </a:cubicBezTo>
                    <a:cubicBezTo>
                      <a:pt x="7372" y="-526"/>
                      <a:pt x="14211" y="-1240"/>
                      <a:pt x="19231" y="2275"/>
                    </a:cubicBezTo>
                    <a:lnTo>
                      <a:pt x="182299" y="134291"/>
                    </a:lnTo>
                    <a:cubicBezTo>
                      <a:pt x="184509" y="136063"/>
                      <a:pt x="186023" y="138558"/>
                      <a:pt x="186585" y="1413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7" name="任意多边形: 形状 456" hidden="1"/>
              <p:cNvSpPr/>
              <p:nvPr/>
            </p:nvSpPr>
            <p:spPr>
              <a:xfrm>
                <a:off x="8050508" y="3233024"/>
                <a:ext cx="609711" cy="263635"/>
              </a:xfrm>
              <a:custGeom>
                <a:avLst/>
                <a:gdLst>
                  <a:gd name="connsiteX0" fmla="*/ 609444 w 609711"/>
                  <a:gd name="connsiteY0" fmla="*/ 5343 h 263635"/>
                  <a:gd name="connsiteX1" fmla="*/ 605444 w 609711"/>
                  <a:gd name="connsiteY1" fmla="*/ 12963 h 263635"/>
                  <a:gd name="connsiteX2" fmla="*/ 9274 w 609711"/>
                  <a:gd name="connsiteY2" fmla="*/ 263185 h 263635"/>
                  <a:gd name="connsiteX3" fmla="*/ 416 w 609711"/>
                  <a:gd name="connsiteY3" fmla="*/ 259565 h 263635"/>
                  <a:gd name="connsiteX4" fmla="*/ 3968 w 609711"/>
                  <a:gd name="connsiteY4" fmla="*/ 250831 h 263635"/>
                  <a:gd name="connsiteX5" fmla="*/ 4035 w 609711"/>
                  <a:gd name="connsiteY5" fmla="*/ 250802 h 263635"/>
                  <a:gd name="connsiteX6" fmla="*/ 600205 w 609711"/>
                  <a:gd name="connsiteY6" fmla="*/ 580 h 263635"/>
                  <a:gd name="connsiteX7" fmla="*/ 609063 w 609711"/>
                  <a:gd name="connsiteY7" fmla="*/ 4190 h 263635"/>
                  <a:gd name="connsiteX8" fmla="*/ 609063 w 609711"/>
                  <a:gd name="connsiteY8" fmla="*/ 4200 h 263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711" h="263635">
                    <a:moveTo>
                      <a:pt x="609444" y="5343"/>
                    </a:moveTo>
                    <a:cubicBezTo>
                      <a:pt x="610149" y="8515"/>
                      <a:pt x="608454" y="11734"/>
                      <a:pt x="605444" y="12963"/>
                    </a:cubicBezTo>
                    <a:lnTo>
                      <a:pt x="9274" y="263185"/>
                    </a:lnTo>
                    <a:cubicBezTo>
                      <a:pt x="5826" y="264575"/>
                      <a:pt x="1902" y="262975"/>
                      <a:pt x="416" y="259565"/>
                    </a:cubicBezTo>
                    <a:cubicBezTo>
                      <a:pt x="-1013" y="256174"/>
                      <a:pt x="578" y="252259"/>
                      <a:pt x="3968" y="250831"/>
                    </a:cubicBezTo>
                    <a:cubicBezTo>
                      <a:pt x="3987" y="250821"/>
                      <a:pt x="4016" y="250812"/>
                      <a:pt x="4035" y="250802"/>
                    </a:cubicBezTo>
                    <a:lnTo>
                      <a:pt x="600205" y="580"/>
                    </a:lnTo>
                    <a:cubicBezTo>
                      <a:pt x="603643" y="-867"/>
                      <a:pt x="607616" y="752"/>
                      <a:pt x="609063" y="4190"/>
                    </a:cubicBezTo>
                    <a:cubicBezTo>
                      <a:pt x="609063" y="4200"/>
                      <a:pt x="609063" y="4200"/>
                      <a:pt x="609063" y="4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8" name="任意多边形: 形状 457" hidden="1"/>
              <p:cNvSpPr/>
              <p:nvPr/>
            </p:nvSpPr>
            <p:spPr>
              <a:xfrm>
                <a:off x="8051093" y="2997997"/>
                <a:ext cx="407987" cy="497957"/>
              </a:xfrm>
              <a:custGeom>
                <a:avLst/>
                <a:gdLst>
                  <a:gd name="connsiteX0" fmla="*/ 407786 w 407987"/>
                  <a:gd name="connsiteY0" fmla="*/ 4817 h 497957"/>
                  <a:gd name="connsiteX1" fmla="*/ 406547 w 407987"/>
                  <a:gd name="connsiteY1" fmla="*/ 9961 h 497957"/>
                  <a:gd name="connsiteX2" fmla="*/ 10784 w 407987"/>
                  <a:gd name="connsiteY2" fmla="*/ 495736 h 497957"/>
                  <a:gd name="connsiteX3" fmla="*/ 2163 w 407987"/>
                  <a:gd name="connsiteY3" fmla="*/ 496641 h 497957"/>
                  <a:gd name="connsiteX4" fmla="*/ 1259 w 407987"/>
                  <a:gd name="connsiteY4" fmla="*/ 488021 h 497957"/>
                  <a:gd name="connsiteX5" fmla="*/ 397022 w 407987"/>
                  <a:gd name="connsiteY5" fmla="*/ 2246 h 497957"/>
                  <a:gd name="connsiteX6" fmla="*/ 405595 w 407987"/>
                  <a:gd name="connsiteY6" fmla="*/ 1388 h 497957"/>
                  <a:gd name="connsiteX7" fmla="*/ 407786 w 407987"/>
                  <a:gd name="connsiteY7" fmla="*/ 4817 h 49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7987" h="497957">
                    <a:moveTo>
                      <a:pt x="407786" y="4817"/>
                    </a:moveTo>
                    <a:cubicBezTo>
                      <a:pt x="408090" y="6627"/>
                      <a:pt x="407643" y="8484"/>
                      <a:pt x="406547" y="9961"/>
                    </a:cubicBezTo>
                    <a:lnTo>
                      <a:pt x="10784" y="495736"/>
                    </a:lnTo>
                    <a:cubicBezTo>
                      <a:pt x="8650" y="498365"/>
                      <a:pt x="4792" y="498774"/>
                      <a:pt x="2163" y="496641"/>
                    </a:cubicBezTo>
                    <a:cubicBezTo>
                      <a:pt x="-465" y="494507"/>
                      <a:pt x="-875" y="490649"/>
                      <a:pt x="1259" y="488021"/>
                    </a:cubicBezTo>
                    <a:lnTo>
                      <a:pt x="397022" y="2246"/>
                    </a:lnTo>
                    <a:cubicBezTo>
                      <a:pt x="399184" y="-307"/>
                      <a:pt x="402975" y="-688"/>
                      <a:pt x="405595" y="1388"/>
                    </a:cubicBezTo>
                    <a:cubicBezTo>
                      <a:pt x="406671" y="2265"/>
                      <a:pt x="407443" y="3465"/>
                      <a:pt x="407786" y="48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9" name="任意多边形: 形状 458" hidden="1"/>
              <p:cNvSpPr/>
              <p:nvPr/>
            </p:nvSpPr>
            <p:spPr>
              <a:xfrm>
                <a:off x="8050660" y="3033826"/>
                <a:ext cx="85442" cy="462657"/>
              </a:xfrm>
              <a:custGeom>
                <a:avLst/>
                <a:gdLst>
                  <a:gd name="connsiteX0" fmla="*/ 85226 w 85442"/>
                  <a:gd name="connsiteY0" fmla="*/ 5183 h 462657"/>
                  <a:gd name="connsiteX1" fmla="*/ 85226 w 85442"/>
                  <a:gd name="connsiteY1" fmla="*/ 7564 h 462657"/>
                  <a:gd name="connsiteX2" fmla="*/ 12836 w 85442"/>
                  <a:gd name="connsiteY2" fmla="*/ 457240 h 462657"/>
                  <a:gd name="connsiteX3" fmla="*/ 5359 w 85442"/>
                  <a:gd name="connsiteY3" fmla="*/ 462621 h 462657"/>
                  <a:gd name="connsiteX4" fmla="*/ -22 w 85442"/>
                  <a:gd name="connsiteY4" fmla="*/ 455144 h 462657"/>
                  <a:gd name="connsiteX5" fmla="*/ 72653 w 85442"/>
                  <a:gd name="connsiteY5" fmla="*/ 5469 h 462657"/>
                  <a:gd name="connsiteX6" fmla="*/ 80178 w 85442"/>
                  <a:gd name="connsiteY6" fmla="*/ 135 h 462657"/>
                  <a:gd name="connsiteX7" fmla="*/ 85226 w 85442"/>
                  <a:gd name="connsiteY7" fmla="*/ 5183 h 462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2" h="462657">
                    <a:moveTo>
                      <a:pt x="85226" y="5183"/>
                    </a:moveTo>
                    <a:cubicBezTo>
                      <a:pt x="85369" y="5974"/>
                      <a:pt x="85369" y="6774"/>
                      <a:pt x="85226" y="7564"/>
                    </a:cubicBezTo>
                    <a:lnTo>
                      <a:pt x="12836" y="457240"/>
                    </a:lnTo>
                    <a:cubicBezTo>
                      <a:pt x="12255" y="460792"/>
                      <a:pt x="8912" y="463202"/>
                      <a:pt x="5359" y="462621"/>
                    </a:cubicBezTo>
                    <a:cubicBezTo>
                      <a:pt x="1806" y="462040"/>
                      <a:pt x="-603" y="458697"/>
                      <a:pt x="-22" y="455144"/>
                    </a:cubicBezTo>
                    <a:lnTo>
                      <a:pt x="72653" y="5469"/>
                    </a:lnTo>
                    <a:cubicBezTo>
                      <a:pt x="73282" y="1935"/>
                      <a:pt x="76635" y="-437"/>
                      <a:pt x="80178" y="135"/>
                    </a:cubicBezTo>
                    <a:cubicBezTo>
                      <a:pt x="82731" y="630"/>
                      <a:pt x="84731" y="2630"/>
                      <a:pt x="85226" y="51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0" name="任意多边形: 形状 459" hidden="1"/>
              <p:cNvSpPr/>
              <p:nvPr/>
            </p:nvSpPr>
            <p:spPr>
              <a:xfrm>
                <a:off x="8045223" y="3477777"/>
                <a:ext cx="233015" cy="77520"/>
              </a:xfrm>
              <a:custGeom>
                <a:avLst/>
                <a:gdLst>
                  <a:gd name="connsiteX0" fmla="*/ 232586 w 233015"/>
                  <a:gd name="connsiteY0" fmla="*/ 62818 h 77520"/>
                  <a:gd name="connsiteX1" fmla="*/ 232586 w 233015"/>
                  <a:gd name="connsiteY1" fmla="*/ 68438 h 77520"/>
                  <a:gd name="connsiteX2" fmla="*/ 217822 w 233015"/>
                  <a:gd name="connsiteY2" fmla="*/ 77201 h 77520"/>
                  <a:gd name="connsiteX3" fmla="*/ 9034 w 233015"/>
                  <a:gd name="connsiteY3" fmla="*/ 23956 h 77520"/>
                  <a:gd name="connsiteX4" fmla="*/ 271 w 233015"/>
                  <a:gd name="connsiteY4" fmla="*/ 9193 h 77520"/>
                  <a:gd name="connsiteX5" fmla="*/ 15035 w 233015"/>
                  <a:gd name="connsiteY5" fmla="*/ 430 h 77520"/>
                  <a:gd name="connsiteX6" fmla="*/ 223823 w 233015"/>
                  <a:gd name="connsiteY6" fmla="*/ 53674 h 77520"/>
                  <a:gd name="connsiteX7" fmla="*/ 232586 w 233015"/>
                  <a:gd name="connsiteY7" fmla="*/ 62818 h 77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3015" h="77520">
                    <a:moveTo>
                      <a:pt x="232586" y="62818"/>
                    </a:moveTo>
                    <a:cubicBezTo>
                      <a:pt x="233014" y="64666"/>
                      <a:pt x="233014" y="66590"/>
                      <a:pt x="232586" y="68438"/>
                    </a:cubicBezTo>
                    <a:cubicBezTo>
                      <a:pt x="230900" y="74915"/>
                      <a:pt x="224318" y="78830"/>
                      <a:pt x="217822" y="77201"/>
                    </a:cubicBezTo>
                    <a:lnTo>
                      <a:pt x="9034" y="23956"/>
                    </a:lnTo>
                    <a:cubicBezTo>
                      <a:pt x="2538" y="22299"/>
                      <a:pt x="-1387" y="15689"/>
                      <a:pt x="271" y="9193"/>
                    </a:cubicBezTo>
                    <a:cubicBezTo>
                      <a:pt x="1928" y="2697"/>
                      <a:pt x="8538" y="-1228"/>
                      <a:pt x="15035" y="430"/>
                    </a:cubicBezTo>
                    <a:lnTo>
                      <a:pt x="223823" y="53674"/>
                    </a:lnTo>
                    <a:cubicBezTo>
                      <a:pt x="228242" y="54808"/>
                      <a:pt x="231643" y="58351"/>
                      <a:pt x="232586" y="62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1" name="任意多边形: 形状 460" hidden="1"/>
              <p:cNvSpPr/>
              <p:nvPr/>
            </p:nvSpPr>
            <p:spPr>
              <a:xfrm>
                <a:off x="8259195" y="3300014"/>
                <a:ext cx="650013" cy="250020"/>
              </a:xfrm>
              <a:custGeom>
                <a:avLst/>
                <a:gdLst>
                  <a:gd name="connsiteX0" fmla="*/ 649740 w 650013"/>
                  <a:gd name="connsiteY0" fmla="*/ 5505 h 250020"/>
                  <a:gd name="connsiteX1" fmla="*/ 645453 w 650013"/>
                  <a:gd name="connsiteY1" fmla="*/ 13411 h 250020"/>
                  <a:gd name="connsiteX2" fmla="*/ 9183 w 650013"/>
                  <a:gd name="connsiteY2" fmla="*/ 249630 h 250020"/>
                  <a:gd name="connsiteX3" fmla="*/ 354 w 650013"/>
                  <a:gd name="connsiteY3" fmla="*/ 245611 h 250020"/>
                  <a:gd name="connsiteX4" fmla="*/ 325 w 650013"/>
                  <a:gd name="connsiteY4" fmla="*/ 245535 h 250020"/>
                  <a:gd name="connsiteX5" fmla="*/ 4278 w 650013"/>
                  <a:gd name="connsiteY5" fmla="*/ 236829 h 250020"/>
                  <a:gd name="connsiteX6" fmla="*/ 4421 w 650013"/>
                  <a:gd name="connsiteY6" fmla="*/ 236772 h 250020"/>
                  <a:gd name="connsiteX7" fmla="*/ 640691 w 650013"/>
                  <a:gd name="connsiteY7" fmla="*/ 457 h 250020"/>
                  <a:gd name="connsiteX8" fmla="*/ 649454 w 650013"/>
                  <a:gd name="connsiteY8" fmla="*/ 4552 h 250020"/>
                  <a:gd name="connsiteX9" fmla="*/ 649740 w 650013"/>
                  <a:gd name="connsiteY9" fmla="*/ 5505 h 25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0013" h="250020">
                    <a:moveTo>
                      <a:pt x="649740" y="5505"/>
                    </a:moveTo>
                    <a:cubicBezTo>
                      <a:pt x="650483" y="8839"/>
                      <a:pt x="648654" y="12210"/>
                      <a:pt x="645453" y="13411"/>
                    </a:cubicBezTo>
                    <a:lnTo>
                      <a:pt x="9183" y="249630"/>
                    </a:lnTo>
                    <a:cubicBezTo>
                      <a:pt x="5640" y="250964"/>
                      <a:pt x="1687" y="249164"/>
                      <a:pt x="354" y="245611"/>
                    </a:cubicBezTo>
                    <a:cubicBezTo>
                      <a:pt x="344" y="245592"/>
                      <a:pt x="335" y="245563"/>
                      <a:pt x="325" y="245535"/>
                    </a:cubicBezTo>
                    <a:cubicBezTo>
                      <a:pt x="-989" y="242039"/>
                      <a:pt x="782" y="238143"/>
                      <a:pt x="4278" y="236829"/>
                    </a:cubicBezTo>
                    <a:cubicBezTo>
                      <a:pt x="4326" y="236810"/>
                      <a:pt x="4373" y="236791"/>
                      <a:pt x="4421" y="236772"/>
                    </a:cubicBezTo>
                    <a:lnTo>
                      <a:pt x="640691" y="457"/>
                    </a:lnTo>
                    <a:cubicBezTo>
                      <a:pt x="644244" y="-820"/>
                      <a:pt x="648159" y="1009"/>
                      <a:pt x="649454" y="4552"/>
                    </a:cubicBezTo>
                    <a:cubicBezTo>
                      <a:pt x="649635" y="4838"/>
                      <a:pt x="649740" y="5171"/>
                      <a:pt x="649740" y="55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2" name="任意多边形: 形状 461" hidden="1"/>
              <p:cNvSpPr/>
              <p:nvPr/>
            </p:nvSpPr>
            <p:spPr>
              <a:xfrm>
                <a:off x="8256571" y="3230270"/>
                <a:ext cx="406376" cy="322477"/>
              </a:xfrm>
              <a:custGeom>
                <a:avLst/>
                <a:gdLst>
                  <a:gd name="connsiteX0" fmla="*/ 406048 w 406376"/>
                  <a:gd name="connsiteY0" fmla="*/ 7526 h 322477"/>
                  <a:gd name="connsiteX1" fmla="*/ 402619 w 406376"/>
                  <a:gd name="connsiteY1" fmla="*/ 17051 h 322477"/>
                  <a:gd name="connsiteX2" fmla="*/ 15237 w 406376"/>
                  <a:gd name="connsiteY2" fmla="*/ 320517 h 322477"/>
                  <a:gd name="connsiteX3" fmla="*/ 1902 w 406376"/>
                  <a:gd name="connsiteY3" fmla="*/ 318898 h 322477"/>
                  <a:gd name="connsiteX4" fmla="*/ 3521 w 406376"/>
                  <a:gd name="connsiteY4" fmla="*/ 305563 h 322477"/>
                  <a:gd name="connsiteX5" fmla="*/ 390617 w 406376"/>
                  <a:gd name="connsiteY5" fmla="*/ 2097 h 322477"/>
                  <a:gd name="connsiteX6" fmla="*/ 403952 w 406376"/>
                  <a:gd name="connsiteY6" fmla="*/ 3621 h 322477"/>
                  <a:gd name="connsiteX7" fmla="*/ 406048 w 406376"/>
                  <a:gd name="connsiteY7" fmla="*/ 7526 h 32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376" h="322477">
                    <a:moveTo>
                      <a:pt x="406048" y="7526"/>
                    </a:moveTo>
                    <a:cubicBezTo>
                      <a:pt x="406829" y="11098"/>
                      <a:pt x="405495" y="14793"/>
                      <a:pt x="402619" y="17051"/>
                    </a:cubicBezTo>
                    <a:lnTo>
                      <a:pt x="15237" y="320517"/>
                    </a:lnTo>
                    <a:cubicBezTo>
                      <a:pt x="11103" y="323737"/>
                      <a:pt x="5140" y="323013"/>
                      <a:pt x="1902" y="318898"/>
                    </a:cubicBezTo>
                    <a:cubicBezTo>
                      <a:pt x="-1318" y="314764"/>
                      <a:pt x="-594" y="308802"/>
                      <a:pt x="3521" y="305563"/>
                    </a:cubicBezTo>
                    <a:lnTo>
                      <a:pt x="390617" y="2097"/>
                    </a:lnTo>
                    <a:cubicBezTo>
                      <a:pt x="394722" y="-1142"/>
                      <a:pt x="400685" y="-466"/>
                      <a:pt x="403952" y="3621"/>
                    </a:cubicBezTo>
                    <a:cubicBezTo>
                      <a:pt x="404952" y="4735"/>
                      <a:pt x="405666" y="6078"/>
                      <a:pt x="406048" y="7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任意多边形: 形状 462" hidden="1"/>
              <p:cNvSpPr/>
              <p:nvPr/>
            </p:nvSpPr>
            <p:spPr>
              <a:xfrm>
                <a:off x="8260838" y="2998354"/>
                <a:ext cx="197690" cy="549352"/>
              </a:xfrm>
              <a:custGeom>
                <a:avLst/>
                <a:gdLst>
                  <a:gd name="connsiteX0" fmla="*/ 197374 w 197690"/>
                  <a:gd name="connsiteY0" fmla="*/ 4650 h 549352"/>
                  <a:gd name="connsiteX1" fmla="*/ 197374 w 197690"/>
                  <a:gd name="connsiteY1" fmla="*/ 7508 h 549352"/>
                  <a:gd name="connsiteX2" fmla="*/ 10208 w 197690"/>
                  <a:gd name="connsiteY2" fmla="*/ 546337 h 549352"/>
                  <a:gd name="connsiteX3" fmla="*/ 2959 w 197690"/>
                  <a:gd name="connsiteY3" fmla="*/ 548861 h 549352"/>
                  <a:gd name="connsiteX4" fmla="*/ 16 w 197690"/>
                  <a:gd name="connsiteY4" fmla="*/ 542813 h 549352"/>
                  <a:gd name="connsiteX5" fmla="*/ 186992 w 197690"/>
                  <a:gd name="connsiteY5" fmla="*/ 3698 h 549352"/>
                  <a:gd name="connsiteX6" fmla="*/ 193736 w 197690"/>
                  <a:gd name="connsiteY6" fmla="*/ 326 h 549352"/>
                  <a:gd name="connsiteX7" fmla="*/ 193850 w 197690"/>
                  <a:gd name="connsiteY7" fmla="*/ 364 h 549352"/>
                  <a:gd name="connsiteX8" fmla="*/ 197374 w 197690"/>
                  <a:gd name="connsiteY8" fmla="*/ 4650 h 54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90" h="549352">
                    <a:moveTo>
                      <a:pt x="197374" y="4650"/>
                    </a:moveTo>
                    <a:cubicBezTo>
                      <a:pt x="197650" y="5584"/>
                      <a:pt x="197650" y="6574"/>
                      <a:pt x="197374" y="7508"/>
                    </a:cubicBezTo>
                    <a:lnTo>
                      <a:pt x="10208" y="546337"/>
                    </a:lnTo>
                    <a:cubicBezTo>
                      <a:pt x="8903" y="549032"/>
                      <a:pt x="5655" y="550166"/>
                      <a:pt x="2959" y="548861"/>
                    </a:cubicBezTo>
                    <a:cubicBezTo>
                      <a:pt x="692" y="547766"/>
                      <a:pt x="-517" y="545270"/>
                      <a:pt x="16" y="542813"/>
                    </a:cubicBezTo>
                    <a:lnTo>
                      <a:pt x="186992" y="3698"/>
                    </a:lnTo>
                    <a:cubicBezTo>
                      <a:pt x="187925" y="907"/>
                      <a:pt x="190945" y="-608"/>
                      <a:pt x="193736" y="326"/>
                    </a:cubicBezTo>
                    <a:cubicBezTo>
                      <a:pt x="193774" y="335"/>
                      <a:pt x="193812" y="354"/>
                      <a:pt x="193850" y="364"/>
                    </a:cubicBezTo>
                    <a:cubicBezTo>
                      <a:pt x="195707" y="1059"/>
                      <a:pt x="197050" y="2688"/>
                      <a:pt x="197374" y="46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任意多边形: 形状 463" hidden="1"/>
              <p:cNvSpPr/>
              <p:nvPr/>
            </p:nvSpPr>
            <p:spPr>
              <a:xfrm>
                <a:off x="8709366" y="3396916"/>
                <a:ext cx="636580" cy="316769"/>
              </a:xfrm>
              <a:custGeom>
                <a:avLst/>
                <a:gdLst>
                  <a:gd name="connsiteX0" fmla="*/ 636291 w 636580"/>
                  <a:gd name="connsiteY0" fmla="*/ 7187 h 316769"/>
                  <a:gd name="connsiteX1" fmla="*/ 631338 w 636580"/>
                  <a:gd name="connsiteY1" fmla="*/ 17474 h 316769"/>
                  <a:gd name="connsiteX2" fmla="*/ 13070 w 636580"/>
                  <a:gd name="connsiteY2" fmla="*/ 315987 h 316769"/>
                  <a:gd name="connsiteX3" fmla="*/ 688 w 636580"/>
                  <a:gd name="connsiteY3" fmla="*/ 311606 h 316769"/>
                  <a:gd name="connsiteX4" fmla="*/ 5069 w 636580"/>
                  <a:gd name="connsiteY4" fmla="*/ 299318 h 316769"/>
                  <a:gd name="connsiteX5" fmla="*/ 623623 w 636580"/>
                  <a:gd name="connsiteY5" fmla="*/ 900 h 316769"/>
                  <a:gd name="connsiteX6" fmla="*/ 636005 w 636580"/>
                  <a:gd name="connsiteY6" fmla="*/ 5186 h 316769"/>
                  <a:gd name="connsiteX7" fmla="*/ 636291 w 636580"/>
                  <a:gd name="connsiteY7" fmla="*/ 7187 h 31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6580" h="316769">
                    <a:moveTo>
                      <a:pt x="636291" y="7187"/>
                    </a:moveTo>
                    <a:cubicBezTo>
                      <a:pt x="637110" y="11339"/>
                      <a:pt x="635091" y="15521"/>
                      <a:pt x="631338" y="17474"/>
                    </a:cubicBezTo>
                    <a:lnTo>
                      <a:pt x="13070" y="315987"/>
                    </a:lnTo>
                    <a:cubicBezTo>
                      <a:pt x="8431" y="318063"/>
                      <a:pt x="2983" y="316130"/>
                      <a:pt x="688" y="311606"/>
                    </a:cubicBezTo>
                    <a:cubicBezTo>
                      <a:pt x="-1322" y="306995"/>
                      <a:pt x="592" y="301614"/>
                      <a:pt x="5069" y="299318"/>
                    </a:cubicBezTo>
                    <a:lnTo>
                      <a:pt x="623623" y="900"/>
                    </a:lnTo>
                    <a:cubicBezTo>
                      <a:pt x="628233" y="-1186"/>
                      <a:pt x="633671" y="690"/>
                      <a:pt x="636005" y="5186"/>
                    </a:cubicBezTo>
                    <a:cubicBezTo>
                      <a:pt x="636186" y="5834"/>
                      <a:pt x="636281" y="6510"/>
                      <a:pt x="636291" y="71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5" name="任意多边形: 形状 464" hidden="1"/>
              <p:cNvSpPr/>
              <p:nvPr/>
            </p:nvSpPr>
            <p:spPr>
              <a:xfrm>
                <a:off x="8708784" y="3297055"/>
                <a:ext cx="203359" cy="417175"/>
              </a:xfrm>
              <a:custGeom>
                <a:avLst/>
                <a:gdLst>
                  <a:gd name="connsiteX0" fmla="*/ 203009 w 203359"/>
                  <a:gd name="connsiteY0" fmla="*/ 7797 h 417175"/>
                  <a:gd name="connsiteX1" fmla="*/ 202342 w 203359"/>
                  <a:gd name="connsiteY1" fmla="*/ 13988 h 417175"/>
                  <a:gd name="connsiteX2" fmla="*/ 18510 w 203359"/>
                  <a:gd name="connsiteY2" fmla="*/ 411562 h 417175"/>
                  <a:gd name="connsiteX3" fmla="*/ 5556 w 203359"/>
                  <a:gd name="connsiteY3" fmla="*/ 416324 h 417175"/>
                  <a:gd name="connsiteX4" fmla="*/ 793 w 203359"/>
                  <a:gd name="connsiteY4" fmla="*/ 403370 h 417175"/>
                  <a:gd name="connsiteX5" fmla="*/ 184626 w 203359"/>
                  <a:gd name="connsiteY5" fmla="*/ 5797 h 417175"/>
                  <a:gd name="connsiteX6" fmla="*/ 197151 w 203359"/>
                  <a:gd name="connsiteY6" fmla="*/ 834 h 417175"/>
                  <a:gd name="connsiteX7" fmla="*/ 197580 w 203359"/>
                  <a:gd name="connsiteY7" fmla="*/ 1034 h 417175"/>
                  <a:gd name="connsiteX8" fmla="*/ 203009 w 203359"/>
                  <a:gd name="connsiteY8" fmla="*/ 7797 h 41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359" h="417175">
                    <a:moveTo>
                      <a:pt x="203009" y="7797"/>
                    </a:moveTo>
                    <a:cubicBezTo>
                      <a:pt x="203485" y="9873"/>
                      <a:pt x="203257" y="12054"/>
                      <a:pt x="202342" y="13988"/>
                    </a:cubicBezTo>
                    <a:lnTo>
                      <a:pt x="18510" y="411562"/>
                    </a:lnTo>
                    <a:cubicBezTo>
                      <a:pt x="16252" y="416457"/>
                      <a:pt x="10452" y="418581"/>
                      <a:pt x="5556" y="416324"/>
                    </a:cubicBezTo>
                    <a:cubicBezTo>
                      <a:pt x="660" y="414067"/>
                      <a:pt x="-1464" y="408266"/>
                      <a:pt x="793" y="403370"/>
                    </a:cubicBezTo>
                    <a:lnTo>
                      <a:pt x="184626" y="5797"/>
                    </a:lnTo>
                    <a:cubicBezTo>
                      <a:pt x="186712" y="967"/>
                      <a:pt x="192322" y="-1252"/>
                      <a:pt x="197151" y="834"/>
                    </a:cubicBezTo>
                    <a:cubicBezTo>
                      <a:pt x="197294" y="901"/>
                      <a:pt x="197437" y="967"/>
                      <a:pt x="197580" y="1034"/>
                    </a:cubicBezTo>
                    <a:cubicBezTo>
                      <a:pt x="200370" y="2282"/>
                      <a:pt x="202390" y="4806"/>
                      <a:pt x="203009" y="77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6" name="任意多边形: 形状 465" hidden="1"/>
              <p:cNvSpPr/>
              <p:nvPr/>
            </p:nvSpPr>
            <p:spPr>
              <a:xfrm>
                <a:off x="8712462" y="3698179"/>
                <a:ext cx="699478" cy="81486"/>
              </a:xfrm>
              <a:custGeom>
                <a:avLst/>
                <a:gdLst>
                  <a:gd name="connsiteX0" fmla="*/ 699298 w 699478"/>
                  <a:gd name="connsiteY0" fmla="*/ 73779 h 81486"/>
                  <a:gd name="connsiteX1" fmla="*/ 699298 w 699478"/>
                  <a:gd name="connsiteY1" fmla="*/ 75779 h 81486"/>
                  <a:gd name="connsiteX2" fmla="*/ 692497 w 699478"/>
                  <a:gd name="connsiteY2" fmla="*/ 81513 h 81486"/>
                  <a:gd name="connsiteX3" fmla="*/ 692345 w 699478"/>
                  <a:gd name="connsiteY3" fmla="*/ 81495 h 81486"/>
                  <a:gd name="connsiteX4" fmla="*/ 5211 w 699478"/>
                  <a:gd name="connsiteY4" fmla="*/ 12724 h 81486"/>
                  <a:gd name="connsiteX5" fmla="*/ -18 w 699478"/>
                  <a:gd name="connsiteY5" fmla="*/ 5371 h 81486"/>
                  <a:gd name="connsiteX6" fmla="*/ 6545 w 699478"/>
                  <a:gd name="connsiteY6" fmla="*/ 56 h 81486"/>
                  <a:gd name="connsiteX7" fmla="*/ 693583 w 699478"/>
                  <a:gd name="connsiteY7" fmla="*/ 68826 h 81486"/>
                  <a:gd name="connsiteX8" fmla="*/ 699298 w 699478"/>
                  <a:gd name="connsiteY8" fmla="*/ 73779 h 81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9478" h="81486">
                    <a:moveTo>
                      <a:pt x="699298" y="73779"/>
                    </a:moveTo>
                    <a:cubicBezTo>
                      <a:pt x="699393" y="74446"/>
                      <a:pt x="699393" y="75113"/>
                      <a:pt x="699298" y="75779"/>
                    </a:cubicBezTo>
                    <a:cubicBezTo>
                      <a:pt x="699003" y="79237"/>
                      <a:pt x="695965" y="81809"/>
                      <a:pt x="692497" y="81513"/>
                    </a:cubicBezTo>
                    <a:cubicBezTo>
                      <a:pt x="692450" y="81504"/>
                      <a:pt x="692393" y="81504"/>
                      <a:pt x="692345" y="81495"/>
                    </a:cubicBezTo>
                    <a:lnTo>
                      <a:pt x="5211" y="12724"/>
                    </a:lnTo>
                    <a:cubicBezTo>
                      <a:pt x="1735" y="12133"/>
                      <a:pt x="-608" y="8838"/>
                      <a:pt x="-18" y="5371"/>
                    </a:cubicBezTo>
                    <a:cubicBezTo>
                      <a:pt x="525" y="2199"/>
                      <a:pt x="3335" y="-78"/>
                      <a:pt x="6545" y="56"/>
                    </a:cubicBezTo>
                    <a:lnTo>
                      <a:pt x="693583" y="68826"/>
                    </a:lnTo>
                    <a:cubicBezTo>
                      <a:pt x="696365" y="69045"/>
                      <a:pt x="698679" y="71055"/>
                      <a:pt x="699298" y="737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7" name="任意多边形: 形状 466" hidden="1"/>
              <p:cNvSpPr/>
              <p:nvPr/>
            </p:nvSpPr>
            <p:spPr>
              <a:xfrm>
                <a:off x="9400729" y="3150371"/>
                <a:ext cx="234048" cy="628131"/>
              </a:xfrm>
              <a:custGeom>
                <a:avLst/>
                <a:gdLst>
                  <a:gd name="connsiteX0" fmla="*/ 233726 w 234048"/>
                  <a:gd name="connsiteY0" fmla="*/ 3795 h 628131"/>
                  <a:gd name="connsiteX1" fmla="*/ 233726 w 234048"/>
                  <a:gd name="connsiteY1" fmla="*/ 6652 h 628131"/>
                  <a:gd name="connsiteX2" fmla="*/ 9793 w 234048"/>
                  <a:gd name="connsiteY2" fmla="*/ 624825 h 628131"/>
                  <a:gd name="connsiteX3" fmla="*/ 3221 w 234048"/>
                  <a:gd name="connsiteY3" fmla="*/ 627873 h 628131"/>
                  <a:gd name="connsiteX4" fmla="*/ 173 w 234048"/>
                  <a:gd name="connsiteY4" fmla="*/ 621300 h 628131"/>
                  <a:gd name="connsiteX5" fmla="*/ 224201 w 234048"/>
                  <a:gd name="connsiteY5" fmla="*/ 3128 h 628131"/>
                  <a:gd name="connsiteX6" fmla="*/ 230821 w 234048"/>
                  <a:gd name="connsiteY6" fmla="*/ 452 h 628131"/>
                  <a:gd name="connsiteX7" fmla="*/ 233726 w 234048"/>
                  <a:gd name="connsiteY7" fmla="*/ 3795 h 628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4048" h="628131">
                    <a:moveTo>
                      <a:pt x="233726" y="3795"/>
                    </a:moveTo>
                    <a:cubicBezTo>
                      <a:pt x="234012" y="4728"/>
                      <a:pt x="234012" y="5719"/>
                      <a:pt x="233726" y="6652"/>
                    </a:cubicBezTo>
                    <a:lnTo>
                      <a:pt x="9793" y="624825"/>
                    </a:lnTo>
                    <a:cubicBezTo>
                      <a:pt x="8812" y="627473"/>
                      <a:pt x="5878" y="628835"/>
                      <a:pt x="3221" y="627873"/>
                    </a:cubicBezTo>
                    <a:cubicBezTo>
                      <a:pt x="611" y="626854"/>
                      <a:pt x="-732" y="623958"/>
                      <a:pt x="173" y="621300"/>
                    </a:cubicBezTo>
                    <a:lnTo>
                      <a:pt x="224201" y="3128"/>
                    </a:lnTo>
                    <a:cubicBezTo>
                      <a:pt x="225287" y="556"/>
                      <a:pt x="228249" y="-634"/>
                      <a:pt x="230821" y="452"/>
                    </a:cubicBezTo>
                    <a:cubicBezTo>
                      <a:pt x="232249" y="1061"/>
                      <a:pt x="233326" y="2290"/>
                      <a:pt x="233726" y="37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8" name="任意多边形: 形状 467" hidden="1"/>
              <p:cNvSpPr/>
              <p:nvPr/>
            </p:nvSpPr>
            <p:spPr>
              <a:xfrm>
                <a:off x="9329162" y="3398413"/>
                <a:ext cx="83974" cy="382320"/>
              </a:xfrm>
              <a:custGeom>
                <a:avLst/>
                <a:gdLst>
                  <a:gd name="connsiteX0" fmla="*/ 14875 w 83974"/>
                  <a:gd name="connsiteY0" fmla="*/ 6070 h 382320"/>
                  <a:gd name="connsiteX1" fmla="*/ 14875 w 83974"/>
                  <a:gd name="connsiteY1" fmla="*/ 6070 h 382320"/>
                  <a:gd name="connsiteX2" fmla="*/ 83741 w 83974"/>
                  <a:gd name="connsiteY2" fmla="*/ 373354 h 382320"/>
                  <a:gd name="connsiteX3" fmla="*/ 77645 w 83974"/>
                  <a:gd name="connsiteY3" fmla="*/ 382213 h 382320"/>
                  <a:gd name="connsiteX4" fmla="*/ 68854 w 83974"/>
                  <a:gd name="connsiteY4" fmla="*/ 376459 h 382320"/>
                  <a:gd name="connsiteX5" fmla="*/ 68787 w 83974"/>
                  <a:gd name="connsiteY5" fmla="*/ 376117 h 382320"/>
                  <a:gd name="connsiteX6" fmla="*/ 16 w 83974"/>
                  <a:gd name="connsiteY6" fmla="*/ 9118 h 382320"/>
                  <a:gd name="connsiteX7" fmla="*/ 6112 w 83974"/>
                  <a:gd name="connsiteY7" fmla="*/ 165 h 382320"/>
                  <a:gd name="connsiteX8" fmla="*/ 14875 w 83974"/>
                  <a:gd name="connsiteY8" fmla="*/ 6070 h 38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974" h="382320">
                    <a:moveTo>
                      <a:pt x="14875" y="6070"/>
                    </a:moveTo>
                    <a:lnTo>
                      <a:pt x="14875" y="6070"/>
                    </a:lnTo>
                    <a:lnTo>
                      <a:pt x="83741" y="373354"/>
                    </a:lnTo>
                    <a:cubicBezTo>
                      <a:pt x="84494" y="377479"/>
                      <a:pt x="81770" y="381441"/>
                      <a:pt x="77645" y="382213"/>
                    </a:cubicBezTo>
                    <a:cubicBezTo>
                      <a:pt x="73626" y="383051"/>
                      <a:pt x="69692" y="380479"/>
                      <a:pt x="68854" y="376459"/>
                    </a:cubicBezTo>
                    <a:cubicBezTo>
                      <a:pt x="68825" y="376345"/>
                      <a:pt x="68806" y="376231"/>
                      <a:pt x="68787" y="376117"/>
                    </a:cubicBezTo>
                    <a:lnTo>
                      <a:pt x="16" y="9118"/>
                    </a:lnTo>
                    <a:cubicBezTo>
                      <a:pt x="-736" y="4965"/>
                      <a:pt x="1979" y="984"/>
                      <a:pt x="6112" y="165"/>
                    </a:cubicBezTo>
                    <a:cubicBezTo>
                      <a:pt x="10141" y="-540"/>
                      <a:pt x="14018" y="2070"/>
                      <a:pt x="14875" y="60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9" name="任意多边形: 形状 468" hidden="1"/>
              <p:cNvSpPr/>
              <p:nvPr/>
            </p:nvSpPr>
            <p:spPr>
              <a:xfrm>
                <a:off x="8896639" y="3300625"/>
                <a:ext cx="514885" cy="478412"/>
              </a:xfrm>
              <a:custGeom>
                <a:avLst/>
                <a:gdLst>
                  <a:gd name="connsiteX0" fmla="*/ 514645 w 514885"/>
                  <a:gd name="connsiteY0" fmla="*/ 471428 h 478412"/>
                  <a:gd name="connsiteX1" fmla="*/ 513216 w 514885"/>
                  <a:gd name="connsiteY1" fmla="*/ 476762 h 478412"/>
                  <a:gd name="connsiteX2" fmla="*/ 504930 w 514885"/>
                  <a:gd name="connsiteY2" fmla="*/ 476762 h 478412"/>
                  <a:gd name="connsiteX3" fmla="*/ 1628 w 514885"/>
                  <a:gd name="connsiteY3" fmla="*/ 10037 h 478412"/>
                  <a:gd name="connsiteX4" fmla="*/ 1562 w 514885"/>
                  <a:gd name="connsiteY4" fmla="*/ 1817 h 478412"/>
                  <a:gd name="connsiteX5" fmla="*/ 1628 w 514885"/>
                  <a:gd name="connsiteY5" fmla="*/ 1750 h 478412"/>
                  <a:gd name="connsiteX6" fmla="*/ 9915 w 514885"/>
                  <a:gd name="connsiteY6" fmla="*/ 1750 h 478412"/>
                  <a:gd name="connsiteX7" fmla="*/ 513216 w 514885"/>
                  <a:gd name="connsiteY7" fmla="*/ 468475 h 478412"/>
                  <a:gd name="connsiteX8" fmla="*/ 514645 w 514885"/>
                  <a:gd name="connsiteY8" fmla="*/ 471428 h 47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885" h="478412">
                    <a:moveTo>
                      <a:pt x="514645" y="471428"/>
                    </a:moveTo>
                    <a:cubicBezTo>
                      <a:pt x="515045" y="473333"/>
                      <a:pt x="514521" y="475314"/>
                      <a:pt x="513216" y="476762"/>
                    </a:cubicBezTo>
                    <a:cubicBezTo>
                      <a:pt x="510921" y="479029"/>
                      <a:pt x="507225" y="479029"/>
                      <a:pt x="504930" y="476762"/>
                    </a:cubicBezTo>
                    <a:lnTo>
                      <a:pt x="1628" y="10037"/>
                    </a:lnTo>
                    <a:cubicBezTo>
                      <a:pt x="-657" y="7789"/>
                      <a:pt x="-696" y="4112"/>
                      <a:pt x="1562" y="1817"/>
                    </a:cubicBezTo>
                    <a:cubicBezTo>
                      <a:pt x="1581" y="1798"/>
                      <a:pt x="1610" y="1769"/>
                      <a:pt x="1628" y="1750"/>
                    </a:cubicBezTo>
                    <a:cubicBezTo>
                      <a:pt x="3924" y="-517"/>
                      <a:pt x="7620" y="-517"/>
                      <a:pt x="9915" y="1750"/>
                    </a:cubicBezTo>
                    <a:lnTo>
                      <a:pt x="513216" y="468475"/>
                    </a:lnTo>
                    <a:cubicBezTo>
                      <a:pt x="513921" y="469332"/>
                      <a:pt x="514407" y="470342"/>
                      <a:pt x="514645" y="4714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0" name="任意多边形: 形状 469" hidden="1"/>
              <p:cNvSpPr/>
              <p:nvPr/>
            </p:nvSpPr>
            <p:spPr>
              <a:xfrm>
                <a:off x="9862129" y="3656699"/>
                <a:ext cx="98558" cy="187966"/>
              </a:xfrm>
              <a:custGeom>
                <a:avLst/>
                <a:gdLst>
                  <a:gd name="connsiteX0" fmla="*/ 98271 w 98558"/>
                  <a:gd name="connsiteY0" fmla="*/ 2292 h 187966"/>
                  <a:gd name="connsiteX1" fmla="*/ 98271 w 98558"/>
                  <a:gd name="connsiteY1" fmla="*/ 4102 h 187966"/>
                  <a:gd name="connsiteX2" fmla="*/ 5212 w 98558"/>
                  <a:gd name="connsiteY2" fmla="*/ 186506 h 187966"/>
                  <a:gd name="connsiteX3" fmla="*/ 1402 w 98558"/>
                  <a:gd name="connsiteY3" fmla="*/ 187744 h 187966"/>
                  <a:gd name="connsiteX4" fmla="*/ 164 w 98558"/>
                  <a:gd name="connsiteY4" fmla="*/ 183934 h 187966"/>
                  <a:gd name="connsiteX5" fmla="*/ 93223 w 98558"/>
                  <a:gd name="connsiteY5" fmla="*/ 1625 h 187966"/>
                  <a:gd name="connsiteX6" fmla="*/ 96909 w 98558"/>
                  <a:gd name="connsiteY6" fmla="*/ 320 h 187966"/>
                  <a:gd name="connsiteX7" fmla="*/ 97033 w 98558"/>
                  <a:gd name="connsiteY7" fmla="*/ 387 h 187966"/>
                  <a:gd name="connsiteX8" fmla="*/ 98271 w 98558"/>
                  <a:gd name="connsiteY8" fmla="*/ 2292 h 18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558" h="187966">
                    <a:moveTo>
                      <a:pt x="98271" y="2292"/>
                    </a:moveTo>
                    <a:cubicBezTo>
                      <a:pt x="98509" y="2873"/>
                      <a:pt x="98509" y="3521"/>
                      <a:pt x="98271" y="4102"/>
                    </a:cubicBezTo>
                    <a:lnTo>
                      <a:pt x="5212" y="186506"/>
                    </a:lnTo>
                    <a:cubicBezTo>
                      <a:pt x="4460" y="187849"/>
                      <a:pt x="2802" y="188392"/>
                      <a:pt x="1402" y="187744"/>
                    </a:cubicBezTo>
                    <a:cubicBezTo>
                      <a:pt x="59" y="186991"/>
                      <a:pt x="-484" y="185334"/>
                      <a:pt x="164" y="183934"/>
                    </a:cubicBezTo>
                    <a:lnTo>
                      <a:pt x="93223" y="1625"/>
                    </a:lnTo>
                    <a:cubicBezTo>
                      <a:pt x="93880" y="244"/>
                      <a:pt x="95528" y="-337"/>
                      <a:pt x="96909" y="320"/>
                    </a:cubicBezTo>
                    <a:cubicBezTo>
                      <a:pt x="96947" y="340"/>
                      <a:pt x="96995" y="368"/>
                      <a:pt x="97033" y="387"/>
                    </a:cubicBezTo>
                    <a:cubicBezTo>
                      <a:pt x="97709" y="806"/>
                      <a:pt x="98167" y="1502"/>
                      <a:pt x="98271" y="22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1" name="任意多边形: 形状 470" hidden="1"/>
              <p:cNvSpPr/>
              <p:nvPr/>
            </p:nvSpPr>
            <p:spPr>
              <a:xfrm>
                <a:off x="7257518" y="2389246"/>
                <a:ext cx="397459" cy="290537"/>
              </a:xfrm>
              <a:custGeom>
                <a:avLst/>
                <a:gdLst>
                  <a:gd name="connsiteX0" fmla="*/ 397260 w 397459"/>
                  <a:gd name="connsiteY0" fmla="*/ 2920 h 290537"/>
                  <a:gd name="connsiteX1" fmla="*/ 395832 w 397459"/>
                  <a:gd name="connsiteY1" fmla="*/ 6730 h 290537"/>
                  <a:gd name="connsiteX2" fmla="*/ 5783 w 397459"/>
                  <a:gd name="connsiteY2" fmla="*/ 289908 h 290537"/>
                  <a:gd name="connsiteX3" fmla="*/ 639 w 397459"/>
                  <a:gd name="connsiteY3" fmla="*/ 289051 h 290537"/>
                  <a:gd name="connsiteX4" fmla="*/ 1306 w 397459"/>
                  <a:gd name="connsiteY4" fmla="*/ 283974 h 290537"/>
                  <a:gd name="connsiteX5" fmla="*/ 1401 w 397459"/>
                  <a:gd name="connsiteY5" fmla="*/ 283908 h 290537"/>
                  <a:gd name="connsiteX6" fmla="*/ 391450 w 397459"/>
                  <a:gd name="connsiteY6" fmla="*/ 729 h 290537"/>
                  <a:gd name="connsiteX7" fmla="*/ 396594 w 397459"/>
                  <a:gd name="connsiteY7" fmla="*/ 1587 h 290537"/>
                  <a:gd name="connsiteX8" fmla="*/ 397260 w 397459"/>
                  <a:gd name="connsiteY8" fmla="*/ 2920 h 29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7459" h="290537">
                    <a:moveTo>
                      <a:pt x="397260" y="2920"/>
                    </a:moveTo>
                    <a:cubicBezTo>
                      <a:pt x="397584" y="4358"/>
                      <a:pt x="397022" y="5854"/>
                      <a:pt x="395832" y="6730"/>
                    </a:cubicBezTo>
                    <a:lnTo>
                      <a:pt x="5783" y="289908"/>
                    </a:lnTo>
                    <a:cubicBezTo>
                      <a:pt x="4125" y="291080"/>
                      <a:pt x="1830" y="290699"/>
                      <a:pt x="639" y="289051"/>
                    </a:cubicBezTo>
                    <a:cubicBezTo>
                      <a:pt x="-580" y="287460"/>
                      <a:pt x="-275" y="285193"/>
                      <a:pt x="1306" y="283974"/>
                    </a:cubicBezTo>
                    <a:cubicBezTo>
                      <a:pt x="1335" y="283955"/>
                      <a:pt x="1373" y="283927"/>
                      <a:pt x="1401" y="283908"/>
                    </a:cubicBezTo>
                    <a:lnTo>
                      <a:pt x="391450" y="729"/>
                    </a:lnTo>
                    <a:cubicBezTo>
                      <a:pt x="393107" y="-442"/>
                      <a:pt x="395403" y="-61"/>
                      <a:pt x="396594" y="1587"/>
                    </a:cubicBezTo>
                    <a:cubicBezTo>
                      <a:pt x="396946" y="1958"/>
                      <a:pt x="397175" y="2415"/>
                      <a:pt x="397260" y="29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2" name="任意多边形: 形状 471" hidden="1"/>
              <p:cNvSpPr/>
              <p:nvPr/>
            </p:nvSpPr>
            <p:spPr>
              <a:xfrm>
                <a:off x="7253598" y="2570664"/>
                <a:ext cx="211263" cy="113650"/>
              </a:xfrm>
              <a:custGeom>
                <a:avLst/>
                <a:gdLst>
                  <a:gd name="connsiteX0" fmla="*/ 210966 w 211263"/>
                  <a:gd name="connsiteY0" fmla="*/ 7239 h 113650"/>
                  <a:gd name="connsiteX1" fmla="*/ 205918 w 211263"/>
                  <a:gd name="connsiteY1" fmla="*/ 17622 h 113650"/>
                  <a:gd name="connsiteX2" fmla="*/ 11608 w 211263"/>
                  <a:gd name="connsiteY2" fmla="*/ 113443 h 113650"/>
                  <a:gd name="connsiteX3" fmla="*/ 150 w 211263"/>
                  <a:gd name="connsiteY3" fmla="*/ 106366 h 113650"/>
                  <a:gd name="connsiteX4" fmla="*/ 3417 w 211263"/>
                  <a:gd name="connsiteY4" fmla="*/ 96774 h 113650"/>
                  <a:gd name="connsiteX5" fmla="*/ 197727 w 211263"/>
                  <a:gd name="connsiteY5" fmla="*/ 953 h 113650"/>
                  <a:gd name="connsiteX6" fmla="*/ 210204 w 211263"/>
                  <a:gd name="connsiteY6" fmla="*/ 5144 h 113650"/>
                  <a:gd name="connsiteX7" fmla="*/ 210966 w 211263"/>
                  <a:gd name="connsiteY7" fmla="*/ 7239 h 11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263" h="113650">
                    <a:moveTo>
                      <a:pt x="210966" y="7239"/>
                    </a:moveTo>
                    <a:cubicBezTo>
                      <a:pt x="211814" y="11440"/>
                      <a:pt x="209747" y="15688"/>
                      <a:pt x="205918" y="17622"/>
                    </a:cubicBezTo>
                    <a:lnTo>
                      <a:pt x="11608" y="113443"/>
                    </a:lnTo>
                    <a:cubicBezTo>
                      <a:pt x="6493" y="114653"/>
                      <a:pt x="1359" y="111491"/>
                      <a:pt x="150" y="106366"/>
                    </a:cubicBezTo>
                    <a:cubicBezTo>
                      <a:pt x="-698" y="102804"/>
                      <a:pt x="578" y="99079"/>
                      <a:pt x="3417" y="96774"/>
                    </a:cubicBezTo>
                    <a:lnTo>
                      <a:pt x="197727" y="953"/>
                    </a:lnTo>
                    <a:cubicBezTo>
                      <a:pt x="202337" y="-1209"/>
                      <a:pt x="207833" y="639"/>
                      <a:pt x="210204" y="5144"/>
                    </a:cubicBezTo>
                    <a:cubicBezTo>
                      <a:pt x="210500" y="5830"/>
                      <a:pt x="210757" y="6525"/>
                      <a:pt x="210966" y="72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3" name="任意多边形: 形状 472" hidden="1"/>
              <p:cNvSpPr/>
              <p:nvPr/>
            </p:nvSpPr>
            <p:spPr>
              <a:xfrm>
                <a:off x="7256606" y="2671440"/>
                <a:ext cx="161387" cy="88287"/>
              </a:xfrm>
              <a:custGeom>
                <a:avLst/>
                <a:gdLst>
                  <a:gd name="connsiteX0" fmla="*/ 161000 w 161387"/>
                  <a:gd name="connsiteY0" fmla="*/ 82676 h 88287"/>
                  <a:gd name="connsiteX1" fmla="*/ 161000 w 161387"/>
                  <a:gd name="connsiteY1" fmla="*/ 85820 h 88287"/>
                  <a:gd name="connsiteX2" fmla="*/ 154856 w 161387"/>
                  <a:gd name="connsiteY2" fmla="*/ 87848 h 88287"/>
                  <a:gd name="connsiteX3" fmla="*/ 154809 w 161387"/>
                  <a:gd name="connsiteY3" fmla="*/ 87820 h 88287"/>
                  <a:gd name="connsiteX4" fmla="*/ 2409 w 161387"/>
                  <a:gd name="connsiteY4" fmla="*/ 8762 h 88287"/>
                  <a:gd name="connsiteX5" fmla="*/ 380 w 161387"/>
                  <a:gd name="connsiteY5" fmla="*/ 2619 h 88287"/>
                  <a:gd name="connsiteX6" fmla="*/ 408 w 161387"/>
                  <a:gd name="connsiteY6" fmla="*/ 2571 h 88287"/>
                  <a:gd name="connsiteX7" fmla="*/ 6695 w 161387"/>
                  <a:gd name="connsiteY7" fmla="*/ 571 h 88287"/>
                  <a:gd name="connsiteX8" fmla="*/ 158619 w 161387"/>
                  <a:gd name="connsiteY8" fmla="*/ 79533 h 88287"/>
                  <a:gd name="connsiteX9" fmla="*/ 161000 w 161387"/>
                  <a:gd name="connsiteY9" fmla="*/ 82676 h 8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387" h="88287">
                    <a:moveTo>
                      <a:pt x="161000" y="82676"/>
                    </a:moveTo>
                    <a:cubicBezTo>
                      <a:pt x="161371" y="83696"/>
                      <a:pt x="161371" y="84801"/>
                      <a:pt x="161000" y="85820"/>
                    </a:cubicBezTo>
                    <a:cubicBezTo>
                      <a:pt x="159866" y="88077"/>
                      <a:pt x="157114" y="88982"/>
                      <a:pt x="154856" y="87848"/>
                    </a:cubicBezTo>
                    <a:cubicBezTo>
                      <a:pt x="154847" y="87839"/>
                      <a:pt x="154828" y="87829"/>
                      <a:pt x="154809" y="87820"/>
                    </a:cubicBezTo>
                    <a:lnTo>
                      <a:pt x="2409" y="8762"/>
                    </a:lnTo>
                    <a:cubicBezTo>
                      <a:pt x="151" y="7629"/>
                      <a:pt x="-754" y="4876"/>
                      <a:pt x="380" y="2619"/>
                    </a:cubicBezTo>
                    <a:cubicBezTo>
                      <a:pt x="389" y="2609"/>
                      <a:pt x="399" y="2590"/>
                      <a:pt x="408" y="2571"/>
                    </a:cubicBezTo>
                    <a:cubicBezTo>
                      <a:pt x="1589" y="285"/>
                      <a:pt x="4409" y="-610"/>
                      <a:pt x="6695" y="571"/>
                    </a:cubicBezTo>
                    <a:lnTo>
                      <a:pt x="158619" y="79533"/>
                    </a:lnTo>
                    <a:cubicBezTo>
                      <a:pt x="159847" y="80171"/>
                      <a:pt x="160724" y="81324"/>
                      <a:pt x="161000" y="82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4" name="任意多边形: 形状 473" hidden="1"/>
              <p:cNvSpPr/>
              <p:nvPr/>
            </p:nvSpPr>
            <p:spPr>
              <a:xfrm>
                <a:off x="7408244" y="2749692"/>
                <a:ext cx="15568" cy="13140"/>
              </a:xfrm>
              <a:custGeom>
                <a:avLst/>
                <a:gdLst>
                  <a:gd name="connsiteX0" fmla="*/ 15362 w 15568"/>
                  <a:gd name="connsiteY0" fmla="*/ 7187 h 13140"/>
                  <a:gd name="connsiteX1" fmla="*/ 14791 w 15568"/>
                  <a:gd name="connsiteY1" fmla="*/ 10711 h 13140"/>
                  <a:gd name="connsiteX2" fmla="*/ 7933 w 15568"/>
                  <a:gd name="connsiteY2" fmla="*/ 12521 h 13140"/>
                  <a:gd name="connsiteX3" fmla="*/ 2408 w 15568"/>
                  <a:gd name="connsiteY3" fmla="*/ 9377 h 13140"/>
                  <a:gd name="connsiteX4" fmla="*/ 551 w 15568"/>
                  <a:gd name="connsiteY4" fmla="*/ 2567 h 13140"/>
                  <a:gd name="connsiteX5" fmla="*/ 7361 w 15568"/>
                  <a:gd name="connsiteY5" fmla="*/ 710 h 13140"/>
                  <a:gd name="connsiteX6" fmla="*/ 12886 w 15568"/>
                  <a:gd name="connsiteY6" fmla="*/ 3853 h 13140"/>
                  <a:gd name="connsiteX7" fmla="*/ 15362 w 15568"/>
                  <a:gd name="connsiteY7" fmla="*/ 7187 h 1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68" h="13140">
                    <a:moveTo>
                      <a:pt x="15362" y="7187"/>
                    </a:moveTo>
                    <a:cubicBezTo>
                      <a:pt x="15600" y="8396"/>
                      <a:pt x="15400" y="9644"/>
                      <a:pt x="14791" y="10711"/>
                    </a:cubicBezTo>
                    <a:cubicBezTo>
                      <a:pt x="13381" y="13092"/>
                      <a:pt x="10333" y="13892"/>
                      <a:pt x="7933" y="12521"/>
                    </a:cubicBezTo>
                    <a:lnTo>
                      <a:pt x="2408" y="9377"/>
                    </a:lnTo>
                    <a:cubicBezTo>
                      <a:pt x="17" y="8006"/>
                      <a:pt x="-821" y="4958"/>
                      <a:pt x="551" y="2567"/>
                    </a:cubicBezTo>
                    <a:cubicBezTo>
                      <a:pt x="1922" y="176"/>
                      <a:pt x="4970" y="-662"/>
                      <a:pt x="7361" y="710"/>
                    </a:cubicBezTo>
                    <a:lnTo>
                      <a:pt x="12886" y="3853"/>
                    </a:lnTo>
                    <a:cubicBezTo>
                      <a:pt x="14152" y="4558"/>
                      <a:pt x="15057" y="5768"/>
                      <a:pt x="15362" y="71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5" name="任意多边形: 形状 474" hidden="1"/>
              <p:cNvSpPr/>
              <p:nvPr/>
            </p:nvSpPr>
            <p:spPr>
              <a:xfrm>
                <a:off x="7409003" y="2575917"/>
                <a:ext cx="50919" cy="183135"/>
              </a:xfrm>
              <a:custGeom>
                <a:avLst/>
                <a:gdLst>
                  <a:gd name="connsiteX0" fmla="*/ 50704 w 50919"/>
                  <a:gd name="connsiteY0" fmla="*/ 3035 h 183135"/>
                  <a:gd name="connsiteX1" fmla="*/ 50704 w 50919"/>
                  <a:gd name="connsiteY1" fmla="*/ 5035 h 183135"/>
                  <a:gd name="connsiteX2" fmla="*/ 8413 w 50919"/>
                  <a:gd name="connsiteY2" fmla="*/ 179819 h 183135"/>
                  <a:gd name="connsiteX3" fmla="*/ 3307 w 50919"/>
                  <a:gd name="connsiteY3" fmla="*/ 183086 h 183135"/>
                  <a:gd name="connsiteX4" fmla="*/ 3174 w 50919"/>
                  <a:gd name="connsiteY4" fmla="*/ 183057 h 183135"/>
                  <a:gd name="connsiteX5" fmla="*/ -65 w 50919"/>
                  <a:gd name="connsiteY5" fmla="*/ 178200 h 183135"/>
                  <a:gd name="connsiteX6" fmla="*/ 42226 w 50919"/>
                  <a:gd name="connsiteY6" fmla="*/ 3321 h 183135"/>
                  <a:gd name="connsiteX7" fmla="*/ 47579 w 50919"/>
                  <a:gd name="connsiteY7" fmla="*/ 197 h 183135"/>
                  <a:gd name="connsiteX8" fmla="*/ 50704 w 50919"/>
                  <a:gd name="connsiteY8" fmla="*/ 3321 h 18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919" h="183135">
                    <a:moveTo>
                      <a:pt x="50704" y="3035"/>
                    </a:moveTo>
                    <a:cubicBezTo>
                      <a:pt x="50847" y="3692"/>
                      <a:pt x="50847" y="4378"/>
                      <a:pt x="50704" y="5035"/>
                    </a:cubicBezTo>
                    <a:lnTo>
                      <a:pt x="8413" y="179819"/>
                    </a:lnTo>
                    <a:cubicBezTo>
                      <a:pt x="7908" y="182134"/>
                      <a:pt x="5622" y="183591"/>
                      <a:pt x="3307" y="183086"/>
                    </a:cubicBezTo>
                    <a:cubicBezTo>
                      <a:pt x="3260" y="183077"/>
                      <a:pt x="3222" y="183067"/>
                      <a:pt x="3174" y="183057"/>
                    </a:cubicBezTo>
                    <a:cubicBezTo>
                      <a:pt x="1012" y="182496"/>
                      <a:pt x="-379" y="180410"/>
                      <a:pt x="-65" y="178200"/>
                    </a:cubicBezTo>
                    <a:lnTo>
                      <a:pt x="42226" y="3321"/>
                    </a:lnTo>
                    <a:cubicBezTo>
                      <a:pt x="42836" y="978"/>
                      <a:pt x="45236" y="-423"/>
                      <a:pt x="47579" y="197"/>
                    </a:cubicBezTo>
                    <a:cubicBezTo>
                      <a:pt x="49103" y="597"/>
                      <a:pt x="50304" y="1787"/>
                      <a:pt x="50704" y="33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6" name="任意多边形: 形状 475" hidden="1"/>
              <p:cNvSpPr/>
              <p:nvPr/>
            </p:nvSpPr>
            <p:spPr>
              <a:xfrm>
                <a:off x="7408189" y="2508780"/>
                <a:ext cx="316995" cy="250954"/>
              </a:xfrm>
              <a:custGeom>
                <a:avLst/>
                <a:gdLst>
                  <a:gd name="connsiteX0" fmla="*/ 316788 w 316995"/>
                  <a:gd name="connsiteY0" fmla="*/ 3973 h 250954"/>
                  <a:gd name="connsiteX1" fmla="*/ 314979 w 316995"/>
                  <a:gd name="connsiteY1" fmla="*/ 9021 h 250954"/>
                  <a:gd name="connsiteX2" fmla="*/ 8083 w 316995"/>
                  <a:gd name="connsiteY2" fmla="*/ 249909 h 250954"/>
                  <a:gd name="connsiteX3" fmla="*/ 987 w 316995"/>
                  <a:gd name="connsiteY3" fmla="*/ 249099 h 250954"/>
                  <a:gd name="connsiteX4" fmla="*/ 1797 w 316995"/>
                  <a:gd name="connsiteY4" fmla="*/ 242003 h 250954"/>
                  <a:gd name="connsiteX5" fmla="*/ 308692 w 316995"/>
                  <a:gd name="connsiteY5" fmla="*/ 1116 h 250954"/>
                  <a:gd name="connsiteX6" fmla="*/ 315836 w 316995"/>
                  <a:gd name="connsiteY6" fmla="*/ 1973 h 250954"/>
                  <a:gd name="connsiteX7" fmla="*/ 316788 w 316995"/>
                  <a:gd name="connsiteY7" fmla="*/ 3973 h 250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995" h="250954">
                    <a:moveTo>
                      <a:pt x="316788" y="3973"/>
                    </a:moveTo>
                    <a:cubicBezTo>
                      <a:pt x="317160" y="5859"/>
                      <a:pt x="316465" y="7802"/>
                      <a:pt x="314979" y="9021"/>
                    </a:cubicBezTo>
                    <a:lnTo>
                      <a:pt x="8083" y="249909"/>
                    </a:lnTo>
                    <a:cubicBezTo>
                      <a:pt x="5902" y="251642"/>
                      <a:pt x="2721" y="251280"/>
                      <a:pt x="987" y="249099"/>
                    </a:cubicBezTo>
                    <a:cubicBezTo>
                      <a:pt x="-746" y="246918"/>
                      <a:pt x="-384" y="243736"/>
                      <a:pt x="1797" y="242003"/>
                    </a:cubicBezTo>
                    <a:lnTo>
                      <a:pt x="308692" y="1116"/>
                    </a:lnTo>
                    <a:cubicBezTo>
                      <a:pt x="310912" y="-589"/>
                      <a:pt x="314083" y="-208"/>
                      <a:pt x="315836" y="1973"/>
                    </a:cubicBezTo>
                    <a:cubicBezTo>
                      <a:pt x="316284" y="2573"/>
                      <a:pt x="316608" y="3249"/>
                      <a:pt x="316788" y="39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7" name="任意多边形: 形状 476" hidden="1"/>
              <p:cNvSpPr/>
              <p:nvPr/>
            </p:nvSpPr>
            <p:spPr>
              <a:xfrm>
                <a:off x="7407813" y="2469314"/>
                <a:ext cx="276131" cy="290815"/>
              </a:xfrm>
              <a:custGeom>
                <a:avLst/>
                <a:gdLst>
                  <a:gd name="connsiteX0" fmla="*/ 275921 w 276131"/>
                  <a:gd name="connsiteY0" fmla="*/ 3910 h 290815"/>
                  <a:gd name="connsiteX1" fmla="*/ 274683 w 276131"/>
                  <a:gd name="connsiteY1" fmla="*/ 8482 h 290815"/>
                  <a:gd name="connsiteX2" fmla="*/ 8935 w 276131"/>
                  <a:gd name="connsiteY2" fmla="*/ 288898 h 290815"/>
                  <a:gd name="connsiteX3" fmla="*/ 1858 w 276131"/>
                  <a:gd name="connsiteY3" fmla="*/ 289813 h 290815"/>
                  <a:gd name="connsiteX4" fmla="*/ 944 w 276131"/>
                  <a:gd name="connsiteY4" fmla="*/ 282735 h 290815"/>
                  <a:gd name="connsiteX5" fmla="*/ 1696 w 276131"/>
                  <a:gd name="connsiteY5" fmla="*/ 281945 h 290815"/>
                  <a:gd name="connsiteX6" fmla="*/ 267825 w 276131"/>
                  <a:gd name="connsiteY6" fmla="*/ 1529 h 290815"/>
                  <a:gd name="connsiteX7" fmla="*/ 274969 w 276131"/>
                  <a:gd name="connsiteY7" fmla="*/ 1529 h 290815"/>
                  <a:gd name="connsiteX8" fmla="*/ 274969 w 276131"/>
                  <a:gd name="connsiteY8" fmla="*/ 1529 h 290815"/>
                  <a:gd name="connsiteX9" fmla="*/ 275921 w 276131"/>
                  <a:gd name="connsiteY9" fmla="*/ 3910 h 29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131" h="290815">
                    <a:moveTo>
                      <a:pt x="275921" y="3910"/>
                    </a:moveTo>
                    <a:cubicBezTo>
                      <a:pt x="276245" y="5548"/>
                      <a:pt x="275788" y="7234"/>
                      <a:pt x="274683" y="8482"/>
                    </a:cubicBezTo>
                    <a:lnTo>
                      <a:pt x="8935" y="288898"/>
                    </a:lnTo>
                    <a:cubicBezTo>
                      <a:pt x="7230" y="291108"/>
                      <a:pt x="4058" y="291518"/>
                      <a:pt x="1858" y="289813"/>
                    </a:cubicBezTo>
                    <a:cubicBezTo>
                      <a:pt x="-352" y="288108"/>
                      <a:pt x="-761" y="284936"/>
                      <a:pt x="944" y="282735"/>
                    </a:cubicBezTo>
                    <a:cubicBezTo>
                      <a:pt x="1163" y="282440"/>
                      <a:pt x="1420" y="282183"/>
                      <a:pt x="1696" y="281945"/>
                    </a:cubicBezTo>
                    <a:lnTo>
                      <a:pt x="267825" y="1529"/>
                    </a:lnTo>
                    <a:cubicBezTo>
                      <a:pt x="269796" y="-443"/>
                      <a:pt x="272987" y="-443"/>
                      <a:pt x="274969" y="1529"/>
                    </a:cubicBezTo>
                    <a:cubicBezTo>
                      <a:pt x="274969" y="1529"/>
                      <a:pt x="274969" y="1529"/>
                      <a:pt x="274969" y="1529"/>
                    </a:cubicBezTo>
                    <a:cubicBezTo>
                      <a:pt x="275492" y="2224"/>
                      <a:pt x="275816" y="3043"/>
                      <a:pt x="275921" y="39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8" name="任意多边形: 形状 477" hidden="1"/>
              <p:cNvSpPr/>
              <p:nvPr/>
            </p:nvSpPr>
            <p:spPr>
              <a:xfrm>
                <a:off x="7064390" y="2463892"/>
                <a:ext cx="359223" cy="298807"/>
              </a:xfrm>
              <a:custGeom>
                <a:avLst/>
                <a:gdLst>
                  <a:gd name="connsiteX0" fmla="*/ 359026 w 359223"/>
                  <a:gd name="connsiteY0" fmla="*/ 292986 h 298807"/>
                  <a:gd name="connsiteX1" fmla="*/ 357979 w 359223"/>
                  <a:gd name="connsiteY1" fmla="*/ 297082 h 298807"/>
                  <a:gd name="connsiteX2" fmla="*/ 351283 w 359223"/>
                  <a:gd name="connsiteY2" fmla="*/ 297806 h 298807"/>
                  <a:gd name="connsiteX3" fmla="*/ 351216 w 359223"/>
                  <a:gd name="connsiteY3" fmla="*/ 297749 h 298807"/>
                  <a:gd name="connsiteX4" fmla="*/ 1648 w 359223"/>
                  <a:gd name="connsiteY4" fmla="*/ 8570 h 298807"/>
                  <a:gd name="connsiteX5" fmla="*/ 982 w 359223"/>
                  <a:gd name="connsiteY5" fmla="*/ 1807 h 298807"/>
                  <a:gd name="connsiteX6" fmla="*/ 7744 w 359223"/>
                  <a:gd name="connsiteY6" fmla="*/ 1140 h 298807"/>
                  <a:gd name="connsiteX7" fmla="*/ 357312 w 359223"/>
                  <a:gd name="connsiteY7" fmla="*/ 290224 h 298807"/>
                  <a:gd name="connsiteX8" fmla="*/ 359026 w 359223"/>
                  <a:gd name="connsiteY8" fmla="*/ 292986 h 298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223" h="298807">
                    <a:moveTo>
                      <a:pt x="359026" y="292986"/>
                    </a:moveTo>
                    <a:cubicBezTo>
                      <a:pt x="359303" y="294444"/>
                      <a:pt x="358922" y="295939"/>
                      <a:pt x="357979" y="297082"/>
                    </a:cubicBezTo>
                    <a:cubicBezTo>
                      <a:pt x="356331" y="299130"/>
                      <a:pt x="353330" y="299454"/>
                      <a:pt x="351283" y="297806"/>
                    </a:cubicBezTo>
                    <a:cubicBezTo>
                      <a:pt x="351264" y="297787"/>
                      <a:pt x="351235" y="297768"/>
                      <a:pt x="351216" y="297749"/>
                    </a:cubicBezTo>
                    <a:lnTo>
                      <a:pt x="1648" y="8570"/>
                    </a:lnTo>
                    <a:cubicBezTo>
                      <a:pt x="-399" y="6884"/>
                      <a:pt x="-704" y="3855"/>
                      <a:pt x="982" y="1807"/>
                    </a:cubicBezTo>
                    <a:cubicBezTo>
                      <a:pt x="2668" y="-241"/>
                      <a:pt x="5697" y="-545"/>
                      <a:pt x="7744" y="1140"/>
                    </a:cubicBezTo>
                    <a:lnTo>
                      <a:pt x="357312" y="290224"/>
                    </a:lnTo>
                    <a:cubicBezTo>
                      <a:pt x="358169" y="290939"/>
                      <a:pt x="358769" y="291901"/>
                      <a:pt x="359026" y="2929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9" name="任意多边形: 形状 478" hidden="1"/>
              <p:cNvSpPr/>
              <p:nvPr/>
            </p:nvSpPr>
            <p:spPr>
              <a:xfrm>
                <a:off x="7413096" y="2508450"/>
                <a:ext cx="312375" cy="255073"/>
              </a:xfrm>
              <a:custGeom>
                <a:avLst/>
                <a:gdLst>
                  <a:gd name="connsiteX0" fmla="*/ 312167 w 312375"/>
                  <a:gd name="connsiteY0" fmla="*/ 4303 h 255073"/>
                  <a:gd name="connsiteX1" fmla="*/ 310262 w 312375"/>
                  <a:gd name="connsiteY1" fmla="*/ 9541 h 255073"/>
                  <a:gd name="connsiteX2" fmla="*/ 8986 w 312375"/>
                  <a:gd name="connsiteY2" fmla="*/ 253572 h 255073"/>
                  <a:gd name="connsiteX3" fmla="*/ 1443 w 312375"/>
                  <a:gd name="connsiteY3" fmla="*/ 253553 h 255073"/>
                  <a:gd name="connsiteX4" fmla="*/ 1462 w 312375"/>
                  <a:gd name="connsiteY4" fmla="*/ 246009 h 255073"/>
                  <a:gd name="connsiteX5" fmla="*/ 2224 w 312375"/>
                  <a:gd name="connsiteY5" fmla="*/ 245380 h 255073"/>
                  <a:gd name="connsiteX6" fmla="*/ 303595 w 312375"/>
                  <a:gd name="connsiteY6" fmla="*/ 1255 h 255073"/>
                  <a:gd name="connsiteX7" fmla="*/ 310967 w 312375"/>
                  <a:gd name="connsiteY7" fmla="*/ 1950 h 255073"/>
                  <a:gd name="connsiteX8" fmla="*/ 311024 w 312375"/>
                  <a:gd name="connsiteY8" fmla="*/ 2017 h 255073"/>
                  <a:gd name="connsiteX9" fmla="*/ 312167 w 312375"/>
                  <a:gd name="connsiteY9" fmla="*/ 4303 h 255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2375" h="255073">
                    <a:moveTo>
                      <a:pt x="312167" y="4303"/>
                    </a:moveTo>
                    <a:cubicBezTo>
                      <a:pt x="312548" y="6265"/>
                      <a:pt x="311815" y="8274"/>
                      <a:pt x="310262" y="9541"/>
                    </a:cubicBezTo>
                    <a:lnTo>
                      <a:pt x="8986" y="253572"/>
                    </a:lnTo>
                    <a:cubicBezTo>
                      <a:pt x="6900" y="255648"/>
                      <a:pt x="3519" y="255639"/>
                      <a:pt x="1443" y="253553"/>
                    </a:cubicBezTo>
                    <a:cubicBezTo>
                      <a:pt x="-634" y="251467"/>
                      <a:pt x="-624" y="248085"/>
                      <a:pt x="1462" y="246009"/>
                    </a:cubicBezTo>
                    <a:cubicBezTo>
                      <a:pt x="1700" y="245771"/>
                      <a:pt x="1947" y="245561"/>
                      <a:pt x="2224" y="245380"/>
                    </a:cubicBezTo>
                    <a:lnTo>
                      <a:pt x="303595" y="1255"/>
                    </a:lnTo>
                    <a:cubicBezTo>
                      <a:pt x="305824" y="-593"/>
                      <a:pt x="309129" y="-279"/>
                      <a:pt x="310967" y="1950"/>
                    </a:cubicBezTo>
                    <a:cubicBezTo>
                      <a:pt x="310986" y="1969"/>
                      <a:pt x="311005" y="1997"/>
                      <a:pt x="311024" y="2017"/>
                    </a:cubicBezTo>
                    <a:cubicBezTo>
                      <a:pt x="311586" y="2674"/>
                      <a:pt x="311977" y="3455"/>
                      <a:pt x="312167" y="4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0" name="任意多边形: 形状 479" hidden="1"/>
              <p:cNvSpPr/>
              <p:nvPr/>
            </p:nvSpPr>
            <p:spPr>
              <a:xfrm>
                <a:off x="7064455" y="2165730"/>
                <a:ext cx="785317" cy="307769"/>
              </a:xfrm>
              <a:custGeom>
                <a:avLst/>
                <a:gdLst>
                  <a:gd name="connsiteX0" fmla="*/ 785110 w 785317"/>
                  <a:gd name="connsiteY0" fmla="*/ 3837 h 307769"/>
                  <a:gd name="connsiteX1" fmla="*/ 782062 w 785317"/>
                  <a:gd name="connsiteY1" fmla="*/ 9362 h 307769"/>
                  <a:gd name="connsiteX2" fmla="*/ 6441 w 785317"/>
                  <a:gd name="connsiteY2" fmla="*/ 307494 h 307769"/>
                  <a:gd name="connsiteX3" fmla="*/ 269 w 785317"/>
                  <a:gd name="connsiteY3" fmla="*/ 304789 h 307769"/>
                  <a:gd name="connsiteX4" fmla="*/ 250 w 785317"/>
                  <a:gd name="connsiteY4" fmla="*/ 304732 h 307769"/>
                  <a:gd name="connsiteX5" fmla="*/ 2774 w 785317"/>
                  <a:gd name="connsiteY5" fmla="*/ 298636 h 307769"/>
                  <a:gd name="connsiteX6" fmla="*/ 3012 w 785317"/>
                  <a:gd name="connsiteY6" fmla="*/ 298541 h 307769"/>
                  <a:gd name="connsiteX7" fmla="*/ 778633 w 785317"/>
                  <a:gd name="connsiteY7" fmla="*/ 408 h 307769"/>
                  <a:gd name="connsiteX8" fmla="*/ 784729 w 785317"/>
                  <a:gd name="connsiteY8" fmla="*/ 2933 h 307769"/>
                  <a:gd name="connsiteX9" fmla="*/ 784824 w 785317"/>
                  <a:gd name="connsiteY9" fmla="*/ 3171 h 30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5317" h="307769">
                    <a:moveTo>
                      <a:pt x="785110" y="3837"/>
                    </a:moveTo>
                    <a:cubicBezTo>
                      <a:pt x="785586" y="6181"/>
                      <a:pt x="784300" y="8524"/>
                      <a:pt x="782062" y="9362"/>
                    </a:cubicBezTo>
                    <a:lnTo>
                      <a:pt x="6441" y="307494"/>
                    </a:lnTo>
                    <a:cubicBezTo>
                      <a:pt x="3993" y="308447"/>
                      <a:pt x="1231" y="307237"/>
                      <a:pt x="269" y="304789"/>
                    </a:cubicBezTo>
                    <a:cubicBezTo>
                      <a:pt x="269" y="304770"/>
                      <a:pt x="259" y="304751"/>
                      <a:pt x="250" y="304732"/>
                    </a:cubicBezTo>
                    <a:cubicBezTo>
                      <a:pt x="-741" y="302351"/>
                      <a:pt x="393" y="299617"/>
                      <a:pt x="2774" y="298636"/>
                    </a:cubicBezTo>
                    <a:cubicBezTo>
                      <a:pt x="2850" y="298598"/>
                      <a:pt x="2936" y="298570"/>
                      <a:pt x="3012" y="298541"/>
                    </a:cubicBezTo>
                    <a:lnTo>
                      <a:pt x="778633" y="408"/>
                    </a:lnTo>
                    <a:cubicBezTo>
                      <a:pt x="781014" y="-582"/>
                      <a:pt x="783748" y="551"/>
                      <a:pt x="784729" y="2933"/>
                    </a:cubicBezTo>
                    <a:cubicBezTo>
                      <a:pt x="784767" y="3009"/>
                      <a:pt x="784795" y="3095"/>
                      <a:pt x="784824" y="3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1" name="任意多边形: 形状 480" hidden="1"/>
              <p:cNvSpPr/>
              <p:nvPr/>
            </p:nvSpPr>
            <p:spPr>
              <a:xfrm>
                <a:off x="7056487" y="2272778"/>
                <a:ext cx="299323" cy="208627"/>
              </a:xfrm>
              <a:custGeom>
                <a:avLst/>
                <a:gdLst>
                  <a:gd name="connsiteX0" fmla="*/ 298921 w 299323"/>
                  <a:gd name="connsiteY0" fmla="*/ 10042 h 208627"/>
                  <a:gd name="connsiteX1" fmla="*/ 293587 w 299323"/>
                  <a:gd name="connsiteY1" fmla="*/ 23281 h 208627"/>
                  <a:gd name="connsiteX2" fmla="*/ 19743 w 299323"/>
                  <a:gd name="connsiteY2" fmla="*/ 206447 h 208627"/>
                  <a:gd name="connsiteX3" fmla="*/ 2122 w 299323"/>
                  <a:gd name="connsiteY3" fmla="*/ 203190 h 208627"/>
                  <a:gd name="connsiteX4" fmla="*/ 5379 w 299323"/>
                  <a:gd name="connsiteY4" fmla="*/ 185568 h 208627"/>
                  <a:gd name="connsiteX5" fmla="*/ 5646 w 299323"/>
                  <a:gd name="connsiteY5" fmla="*/ 185397 h 208627"/>
                  <a:gd name="connsiteX6" fmla="*/ 279394 w 299323"/>
                  <a:gd name="connsiteY6" fmla="*/ 2231 h 208627"/>
                  <a:gd name="connsiteX7" fmla="*/ 296987 w 299323"/>
                  <a:gd name="connsiteY7" fmla="*/ 5622 h 208627"/>
                  <a:gd name="connsiteX8" fmla="*/ 297016 w 299323"/>
                  <a:gd name="connsiteY8" fmla="*/ 5660 h 208627"/>
                  <a:gd name="connsiteX9" fmla="*/ 298921 w 299323"/>
                  <a:gd name="connsiteY9" fmla="*/ 10042 h 20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323" h="208627">
                    <a:moveTo>
                      <a:pt x="298921" y="10042"/>
                    </a:moveTo>
                    <a:cubicBezTo>
                      <a:pt x="300035" y="15128"/>
                      <a:pt x="297920" y="20386"/>
                      <a:pt x="293587" y="23281"/>
                    </a:cubicBezTo>
                    <a:lnTo>
                      <a:pt x="19743" y="206447"/>
                    </a:lnTo>
                    <a:cubicBezTo>
                      <a:pt x="13980" y="210410"/>
                      <a:pt x="6094" y="208952"/>
                      <a:pt x="2122" y="203190"/>
                    </a:cubicBezTo>
                    <a:cubicBezTo>
                      <a:pt x="-1841" y="197427"/>
                      <a:pt x="-383" y="189540"/>
                      <a:pt x="5379" y="185568"/>
                    </a:cubicBezTo>
                    <a:cubicBezTo>
                      <a:pt x="5474" y="185511"/>
                      <a:pt x="5560" y="185454"/>
                      <a:pt x="5646" y="185397"/>
                    </a:cubicBezTo>
                    <a:lnTo>
                      <a:pt x="279394" y="2231"/>
                    </a:lnTo>
                    <a:cubicBezTo>
                      <a:pt x="285186" y="-1693"/>
                      <a:pt x="293063" y="-179"/>
                      <a:pt x="296987" y="5622"/>
                    </a:cubicBezTo>
                    <a:cubicBezTo>
                      <a:pt x="296997" y="5632"/>
                      <a:pt x="297006" y="5651"/>
                      <a:pt x="297016" y="5660"/>
                    </a:cubicBezTo>
                    <a:cubicBezTo>
                      <a:pt x="297901" y="6994"/>
                      <a:pt x="298549" y="8480"/>
                      <a:pt x="298921" y="100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2" name="任意多边形: 形状 481" hidden="1"/>
              <p:cNvSpPr/>
              <p:nvPr/>
            </p:nvSpPr>
            <p:spPr>
              <a:xfrm>
                <a:off x="8221044" y="2704524"/>
                <a:ext cx="367583" cy="309829"/>
              </a:xfrm>
              <a:custGeom>
                <a:avLst/>
                <a:gdLst>
                  <a:gd name="connsiteX0" fmla="*/ 367375 w 367583"/>
                  <a:gd name="connsiteY0" fmla="*/ 3015 h 309829"/>
                  <a:gd name="connsiteX1" fmla="*/ 366137 w 367583"/>
                  <a:gd name="connsiteY1" fmla="*/ 6730 h 309829"/>
                  <a:gd name="connsiteX2" fmla="*/ 5806 w 367583"/>
                  <a:gd name="connsiteY2" fmla="*/ 309244 h 309829"/>
                  <a:gd name="connsiteX3" fmla="*/ 529 w 367583"/>
                  <a:gd name="connsiteY3" fmla="*/ 308177 h 309829"/>
                  <a:gd name="connsiteX4" fmla="*/ 948 w 367583"/>
                  <a:gd name="connsiteY4" fmla="*/ 303434 h 309829"/>
                  <a:gd name="connsiteX5" fmla="*/ 361279 w 367583"/>
                  <a:gd name="connsiteY5" fmla="*/ 920 h 309829"/>
                  <a:gd name="connsiteX6" fmla="*/ 366613 w 367583"/>
                  <a:gd name="connsiteY6" fmla="*/ 1396 h 309829"/>
                  <a:gd name="connsiteX7" fmla="*/ 367375 w 367583"/>
                  <a:gd name="connsiteY7" fmla="*/ 3015 h 309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583" h="309829">
                    <a:moveTo>
                      <a:pt x="367375" y="3015"/>
                    </a:moveTo>
                    <a:cubicBezTo>
                      <a:pt x="367699" y="4387"/>
                      <a:pt x="367222" y="5825"/>
                      <a:pt x="366137" y="6730"/>
                    </a:cubicBezTo>
                    <a:lnTo>
                      <a:pt x="5806" y="309244"/>
                    </a:lnTo>
                    <a:cubicBezTo>
                      <a:pt x="4053" y="310406"/>
                      <a:pt x="1691" y="309930"/>
                      <a:pt x="529" y="308177"/>
                    </a:cubicBezTo>
                    <a:cubicBezTo>
                      <a:pt x="-462" y="306692"/>
                      <a:pt x="-281" y="304720"/>
                      <a:pt x="948" y="303434"/>
                    </a:cubicBezTo>
                    <a:lnTo>
                      <a:pt x="361279" y="920"/>
                    </a:lnTo>
                    <a:cubicBezTo>
                      <a:pt x="362889" y="-404"/>
                      <a:pt x="365260" y="-194"/>
                      <a:pt x="366613" y="1396"/>
                    </a:cubicBezTo>
                    <a:cubicBezTo>
                      <a:pt x="366994" y="1863"/>
                      <a:pt x="367261" y="2425"/>
                      <a:pt x="367375" y="30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3" name="任意多边形: 形状 482" hidden="1"/>
              <p:cNvSpPr/>
              <p:nvPr/>
            </p:nvSpPr>
            <p:spPr>
              <a:xfrm>
                <a:off x="8219504" y="2775892"/>
                <a:ext cx="155888" cy="239913"/>
              </a:xfrm>
              <a:custGeom>
                <a:avLst/>
                <a:gdLst>
                  <a:gd name="connsiteX0" fmla="*/ 155651 w 155888"/>
                  <a:gd name="connsiteY0" fmla="*/ 3942 h 239913"/>
                  <a:gd name="connsiteX1" fmla="*/ 154984 w 155888"/>
                  <a:gd name="connsiteY1" fmla="*/ 7752 h 239913"/>
                  <a:gd name="connsiteX2" fmla="*/ 9156 w 155888"/>
                  <a:gd name="connsiteY2" fmla="*/ 237685 h 239913"/>
                  <a:gd name="connsiteX3" fmla="*/ 2203 w 155888"/>
                  <a:gd name="connsiteY3" fmla="*/ 239209 h 239913"/>
                  <a:gd name="connsiteX4" fmla="*/ 679 w 155888"/>
                  <a:gd name="connsiteY4" fmla="*/ 232256 h 239913"/>
                  <a:gd name="connsiteX5" fmla="*/ 146602 w 155888"/>
                  <a:gd name="connsiteY5" fmla="*/ 2322 h 239913"/>
                  <a:gd name="connsiteX6" fmla="*/ 153460 w 155888"/>
                  <a:gd name="connsiteY6" fmla="*/ 798 h 239913"/>
                  <a:gd name="connsiteX7" fmla="*/ 155651 w 155888"/>
                  <a:gd name="connsiteY7" fmla="*/ 3942 h 23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888" h="239913">
                    <a:moveTo>
                      <a:pt x="155651" y="3942"/>
                    </a:moveTo>
                    <a:cubicBezTo>
                      <a:pt x="155955" y="5247"/>
                      <a:pt x="155717" y="6628"/>
                      <a:pt x="154984" y="7752"/>
                    </a:cubicBezTo>
                    <a:lnTo>
                      <a:pt x="9156" y="237685"/>
                    </a:lnTo>
                    <a:cubicBezTo>
                      <a:pt x="7623" y="239971"/>
                      <a:pt x="4555" y="240647"/>
                      <a:pt x="2203" y="239209"/>
                    </a:cubicBezTo>
                    <a:cubicBezTo>
                      <a:pt x="-131" y="237704"/>
                      <a:pt x="-807" y="234599"/>
                      <a:pt x="679" y="232256"/>
                    </a:cubicBezTo>
                    <a:lnTo>
                      <a:pt x="146602" y="2322"/>
                    </a:lnTo>
                    <a:cubicBezTo>
                      <a:pt x="148097" y="46"/>
                      <a:pt x="151136" y="-630"/>
                      <a:pt x="153460" y="798"/>
                    </a:cubicBezTo>
                    <a:cubicBezTo>
                      <a:pt x="154565" y="1532"/>
                      <a:pt x="155346" y="2656"/>
                      <a:pt x="155651" y="39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4" name="任意多边形: 形状 483" hidden="1"/>
              <p:cNvSpPr/>
              <p:nvPr/>
            </p:nvSpPr>
            <p:spPr>
              <a:xfrm>
                <a:off x="8219235" y="2788671"/>
                <a:ext cx="264637" cy="227579"/>
              </a:xfrm>
              <a:custGeom>
                <a:avLst/>
                <a:gdLst>
                  <a:gd name="connsiteX0" fmla="*/ 264409 w 264637"/>
                  <a:gd name="connsiteY0" fmla="*/ 4308 h 227579"/>
                  <a:gd name="connsiteX1" fmla="*/ 262599 w 264637"/>
                  <a:gd name="connsiteY1" fmla="*/ 9546 h 227579"/>
                  <a:gd name="connsiteX2" fmla="*/ 8853 w 264637"/>
                  <a:gd name="connsiteY2" fmla="*/ 226335 h 227579"/>
                  <a:gd name="connsiteX3" fmla="*/ 1185 w 264637"/>
                  <a:gd name="connsiteY3" fmla="*/ 225716 h 227579"/>
                  <a:gd name="connsiteX4" fmla="*/ 1804 w 264637"/>
                  <a:gd name="connsiteY4" fmla="*/ 218049 h 227579"/>
                  <a:gd name="connsiteX5" fmla="*/ 255741 w 264637"/>
                  <a:gd name="connsiteY5" fmla="*/ 1355 h 227579"/>
                  <a:gd name="connsiteX6" fmla="*/ 263456 w 264637"/>
                  <a:gd name="connsiteY6" fmla="*/ 1926 h 227579"/>
                  <a:gd name="connsiteX7" fmla="*/ 264409 w 264637"/>
                  <a:gd name="connsiteY7" fmla="*/ 4308 h 227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4637" h="227579">
                    <a:moveTo>
                      <a:pt x="264409" y="4308"/>
                    </a:moveTo>
                    <a:cubicBezTo>
                      <a:pt x="264828" y="6251"/>
                      <a:pt x="264132" y="8279"/>
                      <a:pt x="262599" y="9546"/>
                    </a:cubicBezTo>
                    <a:lnTo>
                      <a:pt x="8853" y="226335"/>
                    </a:lnTo>
                    <a:cubicBezTo>
                      <a:pt x="6567" y="228278"/>
                      <a:pt x="3128" y="228002"/>
                      <a:pt x="1185" y="225716"/>
                    </a:cubicBezTo>
                    <a:cubicBezTo>
                      <a:pt x="-758" y="223430"/>
                      <a:pt x="-482" y="219992"/>
                      <a:pt x="1804" y="218049"/>
                    </a:cubicBezTo>
                    <a:lnTo>
                      <a:pt x="255741" y="1355"/>
                    </a:lnTo>
                    <a:cubicBezTo>
                      <a:pt x="258037" y="-588"/>
                      <a:pt x="261465" y="-331"/>
                      <a:pt x="263456" y="1926"/>
                    </a:cubicBezTo>
                    <a:cubicBezTo>
                      <a:pt x="263942" y="2641"/>
                      <a:pt x="264266" y="3460"/>
                      <a:pt x="264409" y="43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5" name="任意多边形: 形状 484" hidden="1"/>
              <p:cNvSpPr/>
              <p:nvPr/>
            </p:nvSpPr>
            <p:spPr>
              <a:xfrm>
                <a:off x="8124620" y="2939477"/>
                <a:ext cx="701216" cy="105046"/>
              </a:xfrm>
              <a:custGeom>
                <a:avLst/>
                <a:gdLst>
                  <a:gd name="connsiteX0" fmla="*/ 701067 w 701216"/>
                  <a:gd name="connsiteY0" fmla="*/ 4282 h 105046"/>
                  <a:gd name="connsiteX1" fmla="*/ 696876 w 701216"/>
                  <a:gd name="connsiteY1" fmla="*/ 9806 h 105046"/>
                  <a:gd name="connsiteX2" fmla="*/ 5456 w 701216"/>
                  <a:gd name="connsiteY2" fmla="*/ 105056 h 105046"/>
                  <a:gd name="connsiteX3" fmla="*/ -68 w 701216"/>
                  <a:gd name="connsiteY3" fmla="*/ 100865 h 105046"/>
                  <a:gd name="connsiteX4" fmla="*/ 4123 w 701216"/>
                  <a:gd name="connsiteY4" fmla="*/ 95341 h 105046"/>
                  <a:gd name="connsiteX5" fmla="*/ 695543 w 701216"/>
                  <a:gd name="connsiteY5" fmla="*/ 91 h 105046"/>
                  <a:gd name="connsiteX6" fmla="*/ 701067 w 701216"/>
                  <a:gd name="connsiteY6" fmla="*/ 4282 h 105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1216" h="105046">
                    <a:moveTo>
                      <a:pt x="701067" y="4282"/>
                    </a:moveTo>
                    <a:cubicBezTo>
                      <a:pt x="701410" y="6958"/>
                      <a:pt x="699543" y="9416"/>
                      <a:pt x="696876" y="9806"/>
                    </a:cubicBezTo>
                    <a:lnTo>
                      <a:pt x="5456" y="105056"/>
                    </a:lnTo>
                    <a:cubicBezTo>
                      <a:pt x="2780" y="105399"/>
                      <a:pt x="322" y="103532"/>
                      <a:pt x="-68" y="100865"/>
                    </a:cubicBezTo>
                    <a:cubicBezTo>
                      <a:pt x="-411" y="98189"/>
                      <a:pt x="1456" y="95731"/>
                      <a:pt x="4123" y="95341"/>
                    </a:cubicBezTo>
                    <a:lnTo>
                      <a:pt x="695543" y="91"/>
                    </a:lnTo>
                    <a:cubicBezTo>
                      <a:pt x="698219" y="-252"/>
                      <a:pt x="700677" y="1615"/>
                      <a:pt x="701067" y="42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6" name="任意多边形: 形状 485" hidden="1"/>
              <p:cNvSpPr/>
              <p:nvPr/>
            </p:nvSpPr>
            <p:spPr>
              <a:xfrm>
                <a:off x="8124510" y="2766579"/>
                <a:ext cx="604718" cy="278822"/>
              </a:xfrm>
              <a:custGeom>
                <a:avLst/>
                <a:gdLst>
                  <a:gd name="connsiteX0" fmla="*/ 604498 w 604718"/>
                  <a:gd name="connsiteY0" fmla="*/ 4111 h 278822"/>
                  <a:gd name="connsiteX1" fmla="*/ 601545 w 604718"/>
                  <a:gd name="connsiteY1" fmla="*/ 9731 h 278822"/>
                  <a:gd name="connsiteX2" fmla="*/ 7090 w 604718"/>
                  <a:gd name="connsiteY2" fmla="*/ 278431 h 278822"/>
                  <a:gd name="connsiteX3" fmla="*/ 327 w 604718"/>
                  <a:gd name="connsiteY3" fmla="*/ 275859 h 278822"/>
                  <a:gd name="connsiteX4" fmla="*/ 2890 w 604718"/>
                  <a:gd name="connsiteY4" fmla="*/ 269192 h 278822"/>
                  <a:gd name="connsiteX5" fmla="*/ 2899 w 604718"/>
                  <a:gd name="connsiteY5" fmla="*/ 269192 h 278822"/>
                  <a:gd name="connsiteX6" fmla="*/ 597354 w 604718"/>
                  <a:gd name="connsiteY6" fmla="*/ 492 h 278822"/>
                  <a:gd name="connsiteX7" fmla="*/ 604117 w 604718"/>
                  <a:gd name="connsiteY7" fmla="*/ 3063 h 278822"/>
                  <a:gd name="connsiteX8" fmla="*/ 604498 w 604718"/>
                  <a:gd name="connsiteY8" fmla="*/ 4111 h 27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4718" h="278822">
                    <a:moveTo>
                      <a:pt x="604498" y="4111"/>
                    </a:moveTo>
                    <a:cubicBezTo>
                      <a:pt x="605003" y="6454"/>
                      <a:pt x="603755" y="8816"/>
                      <a:pt x="601545" y="9731"/>
                    </a:cubicBezTo>
                    <a:lnTo>
                      <a:pt x="7090" y="278431"/>
                    </a:lnTo>
                    <a:cubicBezTo>
                      <a:pt x="4509" y="279574"/>
                      <a:pt x="1499" y="278422"/>
                      <a:pt x="327" y="275859"/>
                    </a:cubicBezTo>
                    <a:cubicBezTo>
                      <a:pt x="-806" y="273316"/>
                      <a:pt x="346" y="270325"/>
                      <a:pt x="2890" y="269192"/>
                    </a:cubicBezTo>
                    <a:cubicBezTo>
                      <a:pt x="2890" y="269192"/>
                      <a:pt x="2899" y="269192"/>
                      <a:pt x="2899" y="269192"/>
                    </a:cubicBezTo>
                    <a:lnTo>
                      <a:pt x="597354" y="492"/>
                    </a:lnTo>
                    <a:cubicBezTo>
                      <a:pt x="599936" y="-651"/>
                      <a:pt x="602946" y="501"/>
                      <a:pt x="604117" y="3063"/>
                    </a:cubicBezTo>
                    <a:cubicBezTo>
                      <a:pt x="604298" y="3387"/>
                      <a:pt x="604432" y="3740"/>
                      <a:pt x="604498" y="41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7" name="任意多边形: 形状 486" hidden="1"/>
              <p:cNvSpPr/>
              <p:nvPr/>
            </p:nvSpPr>
            <p:spPr>
              <a:xfrm>
                <a:off x="8123080" y="2774702"/>
                <a:ext cx="253750" cy="272075"/>
              </a:xfrm>
              <a:custGeom>
                <a:avLst/>
                <a:gdLst>
                  <a:gd name="connsiteX0" fmla="*/ 253503 w 253750"/>
                  <a:gd name="connsiteY0" fmla="*/ 4846 h 272075"/>
                  <a:gd name="connsiteX1" fmla="*/ 251884 w 253750"/>
                  <a:gd name="connsiteY1" fmla="*/ 10561 h 272075"/>
                  <a:gd name="connsiteX2" fmla="*/ 11091 w 253750"/>
                  <a:gd name="connsiteY2" fmla="*/ 270022 h 272075"/>
                  <a:gd name="connsiteX3" fmla="*/ 1995 w 253750"/>
                  <a:gd name="connsiteY3" fmla="*/ 270450 h 272075"/>
                  <a:gd name="connsiteX4" fmla="*/ 1566 w 253750"/>
                  <a:gd name="connsiteY4" fmla="*/ 261354 h 272075"/>
                  <a:gd name="connsiteX5" fmla="*/ 242359 w 253750"/>
                  <a:gd name="connsiteY5" fmla="*/ 1893 h 272075"/>
                  <a:gd name="connsiteX6" fmla="*/ 251407 w 253750"/>
                  <a:gd name="connsiteY6" fmla="*/ 1893 h 272075"/>
                  <a:gd name="connsiteX7" fmla="*/ 253503 w 253750"/>
                  <a:gd name="connsiteY7" fmla="*/ 4846 h 27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3750" h="272075">
                    <a:moveTo>
                      <a:pt x="253503" y="4846"/>
                    </a:moveTo>
                    <a:cubicBezTo>
                      <a:pt x="253941" y="6903"/>
                      <a:pt x="253331" y="9037"/>
                      <a:pt x="251884" y="10561"/>
                    </a:cubicBezTo>
                    <a:lnTo>
                      <a:pt x="11091" y="270022"/>
                    </a:lnTo>
                    <a:cubicBezTo>
                      <a:pt x="8701" y="272651"/>
                      <a:pt x="4624" y="272841"/>
                      <a:pt x="1995" y="270450"/>
                    </a:cubicBezTo>
                    <a:cubicBezTo>
                      <a:pt x="-634" y="268060"/>
                      <a:pt x="-824" y="263983"/>
                      <a:pt x="1566" y="261354"/>
                    </a:cubicBezTo>
                    <a:lnTo>
                      <a:pt x="242359" y="1893"/>
                    </a:lnTo>
                    <a:cubicBezTo>
                      <a:pt x="244873" y="-564"/>
                      <a:pt x="248892" y="-564"/>
                      <a:pt x="251407" y="1893"/>
                    </a:cubicBezTo>
                    <a:cubicBezTo>
                      <a:pt x="252350" y="2674"/>
                      <a:pt x="253074" y="3693"/>
                      <a:pt x="253503" y="48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8" name="任意多边形: 形状 487" hidden="1"/>
              <p:cNvSpPr/>
              <p:nvPr/>
            </p:nvSpPr>
            <p:spPr>
              <a:xfrm>
                <a:off x="8118832" y="2993717"/>
                <a:ext cx="344113" cy="56546"/>
              </a:xfrm>
              <a:custGeom>
                <a:avLst/>
                <a:gdLst>
                  <a:gd name="connsiteX0" fmla="*/ 343952 w 344113"/>
                  <a:gd name="connsiteY0" fmla="*/ 8049 h 56546"/>
                  <a:gd name="connsiteX1" fmla="*/ 343952 w 344113"/>
                  <a:gd name="connsiteY1" fmla="*/ 9097 h 56546"/>
                  <a:gd name="connsiteX2" fmla="*/ 334999 w 344113"/>
                  <a:gd name="connsiteY2" fmla="*/ 20241 h 56546"/>
                  <a:gd name="connsiteX3" fmla="*/ 11148 w 344113"/>
                  <a:gd name="connsiteY3" fmla="*/ 56532 h 56546"/>
                  <a:gd name="connsiteX4" fmla="*/ -44 w 344113"/>
                  <a:gd name="connsiteY4" fmla="*/ 47626 h 56546"/>
                  <a:gd name="connsiteX5" fmla="*/ 8862 w 344113"/>
                  <a:gd name="connsiteY5" fmla="*/ 36434 h 56546"/>
                  <a:gd name="connsiteX6" fmla="*/ 332712 w 344113"/>
                  <a:gd name="connsiteY6" fmla="*/ 144 h 56546"/>
                  <a:gd name="connsiteX7" fmla="*/ 343952 w 344113"/>
                  <a:gd name="connsiteY7" fmla="*/ 8049 h 5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113" h="56546">
                    <a:moveTo>
                      <a:pt x="343952" y="8049"/>
                    </a:moveTo>
                    <a:cubicBezTo>
                      <a:pt x="344009" y="8392"/>
                      <a:pt x="344009" y="8754"/>
                      <a:pt x="343952" y="9097"/>
                    </a:cubicBezTo>
                    <a:cubicBezTo>
                      <a:pt x="344514" y="14631"/>
                      <a:pt x="340523" y="19594"/>
                      <a:pt x="334999" y="20241"/>
                    </a:cubicBezTo>
                    <a:lnTo>
                      <a:pt x="11148" y="56532"/>
                    </a:lnTo>
                    <a:cubicBezTo>
                      <a:pt x="5595" y="57160"/>
                      <a:pt x="585" y="53179"/>
                      <a:pt x="-44" y="47626"/>
                    </a:cubicBezTo>
                    <a:cubicBezTo>
                      <a:pt x="-672" y="42073"/>
                      <a:pt x="3309" y="37063"/>
                      <a:pt x="8862" y="36434"/>
                    </a:cubicBezTo>
                    <a:lnTo>
                      <a:pt x="332712" y="144"/>
                    </a:lnTo>
                    <a:cubicBezTo>
                      <a:pt x="337951" y="-571"/>
                      <a:pt x="342856" y="2877"/>
                      <a:pt x="343952" y="8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9" name="任意多边形: 形状 488" hidden="1"/>
              <p:cNvSpPr/>
              <p:nvPr/>
            </p:nvSpPr>
            <p:spPr>
              <a:xfrm>
                <a:off x="8444632" y="2935782"/>
                <a:ext cx="385186" cy="77109"/>
              </a:xfrm>
              <a:custGeom>
                <a:avLst/>
                <a:gdLst>
                  <a:gd name="connsiteX0" fmla="*/ 384960 w 385186"/>
                  <a:gd name="connsiteY0" fmla="*/ 7120 h 77109"/>
                  <a:gd name="connsiteX1" fmla="*/ 384960 w 385186"/>
                  <a:gd name="connsiteY1" fmla="*/ 7596 h 77109"/>
                  <a:gd name="connsiteX2" fmla="*/ 377645 w 385186"/>
                  <a:gd name="connsiteY2" fmla="*/ 17769 h 77109"/>
                  <a:gd name="connsiteX3" fmla="*/ 377531 w 385186"/>
                  <a:gd name="connsiteY3" fmla="*/ 17788 h 77109"/>
                  <a:gd name="connsiteX4" fmla="*/ 9580 w 385186"/>
                  <a:gd name="connsiteY4" fmla="*/ 77128 h 77109"/>
                  <a:gd name="connsiteX5" fmla="*/ -78 w 385186"/>
                  <a:gd name="connsiteY5" fmla="*/ 68937 h 77109"/>
                  <a:gd name="connsiteX6" fmla="*/ 6723 w 385186"/>
                  <a:gd name="connsiteY6" fmla="*/ 59507 h 77109"/>
                  <a:gd name="connsiteX7" fmla="*/ 374768 w 385186"/>
                  <a:gd name="connsiteY7" fmla="*/ 166 h 77109"/>
                  <a:gd name="connsiteX8" fmla="*/ 384960 w 385186"/>
                  <a:gd name="connsiteY8" fmla="*/ 7120 h 7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5186" h="77109">
                    <a:moveTo>
                      <a:pt x="384960" y="7120"/>
                    </a:moveTo>
                    <a:cubicBezTo>
                      <a:pt x="385008" y="7272"/>
                      <a:pt x="385008" y="7444"/>
                      <a:pt x="384960" y="7596"/>
                    </a:cubicBezTo>
                    <a:cubicBezTo>
                      <a:pt x="385751" y="12425"/>
                      <a:pt x="382474" y="16978"/>
                      <a:pt x="377645" y="17769"/>
                    </a:cubicBezTo>
                    <a:cubicBezTo>
                      <a:pt x="377607" y="17778"/>
                      <a:pt x="377569" y="17778"/>
                      <a:pt x="377531" y="17788"/>
                    </a:cubicBezTo>
                    <a:lnTo>
                      <a:pt x="9580" y="77128"/>
                    </a:lnTo>
                    <a:cubicBezTo>
                      <a:pt x="4656" y="77538"/>
                      <a:pt x="331" y="73871"/>
                      <a:pt x="-78" y="68937"/>
                    </a:cubicBezTo>
                    <a:cubicBezTo>
                      <a:pt x="-440" y="64546"/>
                      <a:pt x="2446" y="60555"/>
                      <a:pt x="6723" y="59507"/>
                    </a:cubicBezTo>
                    <a:lnTo>
                      <a:pt x="374768" y="166"/>
                    </a:lnTo>
                    <a:cubicBezTo>
                      <a:pt x="379474" y="-596"/>
                      <a:pt x="383960" y="2462"/>
                      <a:pt x="384960" y="71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0" name="任意多边形: 形状 489" hidden="1"/>
              <p:cNvSpPr/>
              <p:nvPr/>
            </p:nvSpPr>
            <p:spPr>
              <a:xfrm>
                <a:off x="8444976" y="2763943"/>
                <a:ext cx="286789" cy="248117"/>
              </a:xfrm>
              <a:custGeom>
                <a:avLst/>
                <a:gdLst>
                  <a:gd name="connsiteX0" fmla="*/ 286508 w 286789"/>
                  <a:gd name="connsiteY0" fmla="*/ 6175 h 248117"/>
                  <a:gd name="connsiteX1" fmla="*/ 284032 w 286789"/>
                  <a:gd name="connsiteY1" fmla="*/ 13604 h 248117"/>
                  <a:gd name="connsiteX2" fmla="*/ 12950 w 286789"/>
                  <a:gd name="connsiteY2" fmla="*/ 246014 h 248117"/>
                  <a:gd name="connsiteX3" fmla="*/ 2044 w 286789"/>
                  <a:gd name="connsiteY3" fmla="*/ 245795 h 248117"/>
                  <a:gd name="connsiteX4" fmla="*/ 2263 w 286789"/>
                  <a:gd name="connsiteY4" fmla="*/ 234889 h 248117"/>
                  <a:gd name="connsiteX5" fmla="*/ 2949 w 286789"/>
                  <a:gd name="connsiteY5" fmla="*/ 234299 h 248117"/>
                  <a:gd name="connsiteX6" fmla="*/ 274031 w 286789"/>
                  <a:gd name="connsiteY6" fmla="*/ 1889 h 248117"/>
                  <a:gd name="connsiteX7" fmla="*/ 284889 w 286789"/>
                  <a:gd name="connsiteY7" fmla="*/ 2746 h 248117"/>
                  <a:gd name="connsiteX8" fmla="*/ 286508 w 286789"/>
                  <a:gd name="connsiteY8" fmla="*/ 6175 h 24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6789" h="248117">
                    <a:moveTo>
                      <a:pt x="286508" y="6175"/>
                    </a:moveTo>
                    <a:cubicBezTo>
                      <a:pt x="287099" y="8918"/>
                      <a:pt x="286147" y="11766"/>
                      <a:pt x="284032" y="13604"/>
                    </a:cubicBezTo>
                    <a:lnTo>
                      <a:pt x="12950" y="246014"/>
                    </a:lnTo>
                    <a:cubicBezTo>
                      <a:pt x="9874" y="248967"/>
                      <a:pt x="4997" y="248872"/>
                      <a:pt x="2044" y="245795"/>
                    </a:cubicBezTo>
                    <a:cubicBezTo>
                      <a:pt x="-909" y="242719"/>
                      <a:pt x="-813" y="237832"/>
                      <a:pt x="2263" y="234889"/>
                    </a:cubicBezTo>
                    <a:cubicBezTo>
                      <a:pt x="2482" y="234680"/>
                      <a:pt x="2711" y="234480"/>
                      <a:pt x="2949" y="234299"/>
                    </a:cubicBezTo>
                    <a:lnTo>
                      <a:pt x="274031" y="1889"/>
                    </a:lnTo>
                    <a:cubicBezTo>
                      <a:pt x="277269" y="-864"/>
                      <a:pt x="282127" y="-483"/>
                      <a:pt x="284889" y="2746"/>
                    </a:cubicBezTo>
                    <a:cubicBezTo>
                      <a:pt x="285727" y="3717"/>
                      <a:pt x="286289" y="4908"/>
                      <a:pt x="286508" y="61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1" name="任意多边形: 形状 490" hidden="1"/>
              <p:cNvSpPr/>
              <p:nvPr/>
            </p:nvSpPr>
            <p:spPr>
              <a:xfrm>
                <a:off x="8365023" y="2775402"/>
                <a:ext cx="93376" cy="233888"/>
              </a:xfrm>
              <a:custGeom>
                <a:avLst/>
                <a:gdLst>
                  <a:gd name="connsiteX0" fmla="*/ 93189 w 93376"/>
                  <a:gd name="connsiteY0" fmla="*/ 227603 h 233888"/>
                  <a:gd name="connsiteX1" fmla="*/ 88741 w 93376"/>
                  <a:gd name="connsiteY1" fmla="*/ 233861 h 233888"/>
                  <a:gd name="connsiteX2" fmla="*/ 82807 w 93376"/>
                  <a:gd name="connsiteY2" fmla="*/ 230555 h 233888"/>
                  <a:gd name="connsiteX3" fmla="*/ 225 w 93376"/>
                  <a:gd name="connsiteY3" fmla="*/ 7289 h 233888"/>
                  <a:gd name="connsiteX4" fmla="*/ 3416 w 93376"/>
                  <a:gd name="connsiteY4" fmla="*/ 384 h 233888"/>
                  <a:gd name="connsiteX5" fmla="*/ 10321 w 93376"/>
                  <a:gd name="connsiteY5" fmla="*/ 3575 h 233888"/>
                  <a:gd name="connsiteX6" fmla="*/ 92999 w 93376"/>
                  <a:gd name="connsiteY6" fmla="*/ 226745 h 233888"/>
                  <a:gd name="connsiteX7" fmla="*/ 93189 w 93376"/>
                  <a:gd name="connsiteY7" fmla="*/ 227603 h 23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376" h="233888">
                    <a:moveTo>
                      <a:pt x="93189" y="227603"/>
                    </a:moveTo>
                    <a:cubicBezTo>
                      <a:pt x="93694" y="230555"/>
                      <a:pt x="91703" y="233365"/>
                      <a:pt x="88741" y="233861"/>
                    </a:cubicBezTo>
                    <a:cubicBezTo>
                      <a:pt x="86236" y="234289"/>
                      <a:pt x="83769" y="232918"/>
                      <a:pt x="82807" y="230555"/>
                    </a:cubicBezTo>
                    <a:lnTo>
                      <a:pt x="225" y="7289"/>
                    </a:lnTo>
                    <a:cubicBezTo>
                      <a:pt x="-804" y="4499"/>
                      <a:pt x="625" y="1412"/>
                      <a:pt x="3416" y="384"/>
                    </a:cubicBezTo>
                    <a:cubicBezTo>
                      <a:pt x="6207" y="-645"/>
                      <a:pt x="9293" y="784"/>
                      <a:pt x="10321" y="3575"/>
                    </a:cubicBezTo>
                    <a:lnTo>
                      <a:pt x="92999" y="226745"/>
                    </a:lnTo>
                    <a:cubicBezTo>
                      <a:pt x="92999" y="226745"/>
                      <a:pt x="93094" y="227317"/>
                      <a:pt x="93189" y="2276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2" name="任意多边形: 形状 491" hidden="1"/>
              <p:cNvSpPr/>
              <p:nvPr/>
            </p:nvSpPr>
            <p:spPr>
              <a:xfrm>
                <a:off x="8445791" y="2996505"/>
                <a:ext cx="215229" cy="250846"/>
              </a:xfrm>
              <a:custGeom>
                <a:avLst/>
                <a:gdLst>
                  <a:gd name="connsiteX0" fmla="*/ 214923 w 215229"/>
                  <a:gd name="connsiteY0" fmla="*/ 241672 h 250846"/>
                  <a:gd name="connsiteX1" fmla="*/ 209293 w 215229"/>
                  <a:gd name="connsiteY1" fmla="*/ 250701 h 250846"/>
                  <a:gd name="connsiteX2" fmla="*/ 201778 w 215229"/>
                  <a:gd name="connsiteY2" fmla="*/ 248149 h 250846"/>
                  <a:gd name="connsiteX3" fmla="*/ 1753 w 215229"/>
                  <a:gd name="connsiteY3" fmla="*/ 12500 h 250846"/>
                  <a:gd name="connsiteX4" fmla="*/ 2401 w 215229"/>
                  <a:gd name="connsiteY4" fmla="*/ 2013 h 250846"/>
                  <a:gd name="connsiteX5" fmla="*/ 2610 w 215229"/>
                  <a:gd name="connsiteY5" fmla="*/ 1832 h 250846"/>
                  <a:gd name="connsiteX6" fmla="*/ 13278 w 215229"/>
                  <a:gd name="connsiteY6" fmla="*/ 2689 h 250846"/>
                  <a:gd name="connsiteX7" fmla="*/ 213303 w 215229"/>
                  <a:gd name="connsiteY7" fmla="*/ 238338 h 250846"/>
                  <a:gd name="connsiteX8" fmla="*/ 214923 w 215229"/>
                  <a:gd name="connsiteY8" fmla="*/ 241672 h 25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29" h="250846">
                    <a:moveTo>
                      <a:pt x="214923" y="241672"/>
                    </a:moveTo>
                    <a:cubicBezTo>
                      <a:pt x="215866" y="245720"/>
                      <a:pt x="213341" y="249768"/>
                      <a:pt x="209293" y="250701"/>
                    </a:cubicBezTo>
                    <a:cubicBezTo>
                      <a:pt x="206503" y="251349"/>
                      <a:pt x="203597" y="250358"/>
                      <a:pt x="201778" y="248149"/>
                    </a:cubicBezTo>
                    <a:lnTo>
                      <a:pt x="1753" y="12500"/>
                    </a:lnTo>
                    <a:cubicBezTo>
                      <a:pt x="-962" y="9423"/>
                      <a:pt x="-676" y="4728"/>
                      <a:pt x="2401" y="2013"/>
                    </a:cubicBezTo>
                    <a:cubicBezTo>
                      <a:pt x="2467" y="1956"/>
                      <a:pt x="2534" y="1889"/>
                      <a:pt x="2610" y="1832"/>
                    </a:cubicBezTo>
                    <a:cubicBezTo>
                      <a:pt x="5801" y="-845"/>
                      <a:pt x="10554" y="-463"/>
                      <a:pt x="13278" y="2689"/>
                    </a:cubicBezTo>
                    <a:lnTo>
                      <a:pt x="213303" y="238338"/>
                    </a:lnTo>
                    <a:cubicBezTo>
                      <a:pt x="214122" y="239290"/>
                      <a:pt x="214684" y="240443"/>
                      <a:pt x="214923" y="241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3" name="任意多边形: 形状 492" hidden="1"/>
              <p:cNvSpPr/>
              <p:nvPr/>
            </p:nvSpPr>
            <p:spPr>
              <a:xfrm>
                <a:off x="8645065" y="2936456"/>
                <a:ext cx="184290" cy="311909"/>
              </a:xfrm>
              <a:custGeom>
                <a:avLst/>
                <a:gdLst>
                  <a:gd name="connsiteX0" fmla="*/ 183956 w 184290"/>
                  <a:gd name="connsiteY0" fmla="*/ 6541 h 311909"/>
                  <a:gd name="connsiteX1" fmla="*/ 183099 w 184290"/>
                  <a:gd name="connsiteY1" fmla="*/ 12446 h 311909"/>
                  <a:gd name="connsiteX2" fmla="*/ 15554 w 184290"/>
                  <a:gd name="connsiteY2" fmla="*/ 307721 h 311909"/>
                  <a:gd name="connsiteX3" fmla="*/ 4124 w 184290"/>
                  <a:gd name="connsiteY3" fmla="*/ 310865 h 311909"/>
                  <a:gd name="connsiteX4" fmla="*/ 4124 w 184290"/>
                  <a:gd name="connsiteY4" fmla="*/ 310865 h 311909"/>
                  <a:gd name="connsiteX5" fmla="*/ 952 w 184290"/>
                  <a:gd name="connsiteY5" fmla="*/ 299587 h 311909"/>
                  <a:gd name="connsiteX6" fmla="*/ 981 w 184290"/>
                  <a:gd name="connsiteY6" fmla="*/ 299530 h 311909"/>
                  <a:gd name="connsiteX7" fmla="*/ 168525 w 184290"/>
                  <a:gd name="connsiteY7" fmla="*/ 4255 h 311909"/>
                  <a:gd name="connsiteX8" fmla="*/ 179955 w 184290"/>
                  <a:gd name="connsiteY8" fmla="*/ 1112 h 311909"/>
                  <a:gd name="connsiteX9" fmla="*/ 183956 w 184290"/>
                  <a:gd name="connsiteY9" fmla="*/ 6541 h 311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4290" h="311909">
                    <a:moveTo>
                      <a:pt x="183956" y="6541"/>
                    </a:moveTo>
                    <a:cubicBezTo>
                      <a:pt x="184442" y="8551"/>
                      <a:pt x="184137" y="10665"/>
                      <a:pt x="183099" y="12446"/>
                    </a:cubicBezTo>
                    <a:lnTo>
                      <a:pt x="15554" y="307721"/>
                    </a:lnTo>
                    <a:cubicBezTo>
                      <a:pt x="13268" y="311741"/>
                      <a:pt x="8153" y="313151"/>
                      <a:pt x="4124" y="310865"/>
                    </a:cubicBezTo>
                    <a:cubicBezTo>
                      <a:pt x="4124" y="310865"/>
                      <a:pt x="4124" y="310865"/>
                      <a:pt x="4124" y="310865"/>
                    </a:cubicBezTo>
                    <a:cubicBezTo>
                      <a:pt x="133" y="308626"/>
                      <a:pt x="-1286" y="303578"/>
                      <a:pt x="952" y="299587"/>
                    </a:cubicBezTo>
                    <a:cubicBezTo>
                      <a:pt x="961" y="299568"/>
                      <a:pt x="971" y="299549"/>
                      <a:pt x="981" y="299530"/>
                    </a:cubicBezTo>
                    <a:lnTo>
                      <a:pt x="168525" y="4255"/>
                    </a:lnTo>
                    <a:cubicBezTo>
                      <a:pt x="170849" y="273"/>
                      <a:pt x="175926" y="-1117"/>
                      <a:pt x="179955" y="1112"/>
                    </a:cubicBezTo>
                    <a:cubicBezTo>
                      <a:pt x="181994" y="2274"/>
                      <a:pt x="183451" y="4245"/>
                      <a:pt x="183956" y="65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4" name="任意多边形: 形状 493" hidden="1"/>
              <p:cNvSpPr/>
              <p:nvPr/>
            </p:nvSpPr>
            <p:spPr>
              <a:xfrm>
                <a:off x="8644491" y="3230881"/>
                <a:ext cx="266772" cy="84920"/>
              </a:xfrm>
              <a:custGeom>
                <a:avLst/>
                <a:gdLst>
                  <a:gd name="connsiteX0" fmla="*/ 266444 w 266772"/>
                  <a:gd name="connsiteY0" fmla="*/ 74161 h 84920"/>
                  <a:gd name="connsiteX1" fmla="*/ 259757 w 266772"/>
                  <a:gd name="connsiteY1" fmla="*/ 84753 h 84920"/>
                  <a:gd name="connsiteX2" fmla="*/ 255395 w 266772"/>
                  <a:gd name="connsiteY2" fmla="*/ 84639 h 84920"/>
                  <a:gd name="connsiteX3" fmla="*/ 6507 w 266772"/>
                  <a:gd name="connsiteY3" fmla="*/ 17488 h 84920"/>
                  <a:gd name="connsiteX4" fmla="*/ 182 w 266772"/>
                  <a:gd name="connsiteY4" fmla="*/ 6677 h 84920"/>
                  <a:gd name="connsiteX5" fmla="*/ 220 w 266772"/>
                  <a:gd name="connsiteY5" fmla="*/ 6534 h 84920"/>
                  <a:gd name="connsiteX6" fmla="*/ 11174 w 266772"/>
                  <a:gd name="connsiteY6" fmla="*/ 247 h 84920"/>
                  <a:gd name="connsiteX7" fmla="*/ 259872 w 266772"/>
                  <a:gd name="connsiteY7" fmla="*/ 67494 h 84920"/>
                  <a:gd name="connsiteX8" fmla="*/ 266444 w 266772"/>
                  <a:gd name="connsiteY8" fmla="*/ 74161 h 8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772" h="84920">
                    <a:moveTo>
                      <a:pt x="266444" y="74161"/>
                    </a:moveTo>
                    <a:cubicBezTo>
                      <a:pt x="267520" y="78934"/>
                      <a:pt x="264530" y="83677"/>
                      <a:pt x="259757" y="84753"/>
                    </a:cubicBezTo>
                    <a:cubicBezTo>
                      <a:pt x="258319" y="85077"/>
                      <a:pt x="256814" y="85039"/>
                      <a:pt x="255395" y="84639"/>
                    </a:cubicBezTo>
                    <a:lnTo>
                      <a:pt x="6507" y="17488"/>
                    </a:lnTo>
                    <a:cubicBezTo>
                      <a:pt x="1773" y="16249"/>
                      <a:pt x="-1056" y="11411"/>
                      <a:pt x="182" y="6677"/>
                    </a:cubicBezTo>
                    <a:cubicBezTo>
                      <a:pt x="192" y="6629"/>
                      <a:pt x="211" y="6582"/>
                      <a:pt x="220" y="6534"/>
                    </a:cubicBezTo>
                    <a:cubicBezTo>
                      <a:pt x="1754" y="1972"/>
                      <a:pt x="6459" y="-724"/>
                      <a:pt x="11174" y="247"/>
                    </a:cubicBezTo>
                    <a:lnTo>
                      <a:pt x="259872" y="67494"/>
                    </a:lnTo>
                    <a:cubicBezTo>
                      <a:pt x="263167" y="68265"/>
                      <a:pt x="265720" y="70856"/>
                      <a:pt x="266444" y="741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5" name="任意多边形: 形状 494" hidden="1"/>
              <p:cNvSpPr/>
              <p:nvPr/>
            </p:nvSpPr>
            <p:spPr>
              <a:xfrm>
                <a:off x="8897125" y="3149849"/>
                <a:ext cx="737737" cy="162381"/>
              </a:xfrm>
              <a:custGeom>
                <a:avLst/>
                <a:gdLst>
                  <a:gd name="connsiteX0" fmla="*/ 737520 w 737737"/>
                  <a:gd name="connsiteY0" fmla="*/ 4317 h 162381"/>
                  <a:gd name="connsiteX1" fmla="*/ 737520 w 737737"/>
                  <a:gd name="connsiteY1" fmla="*/ 4317 h 162381"/>
                  <a:gd name="connsiteX2" fmla="*/ 733443 w 737737"/>
                  <a:gd name="connsiteY2" fmla="*/ 10508 h 162381"/>
                  <a:gd name="connsiteX3" fmla="*/ 733424 w 737737"/>
                  <a:gd name="connsiteY3" fmla="*/ 10508 h 162381"/>
                  <a:gd name="connsiteX4" fmla="*/ 6191 w 737737"/>
                  <a:gd name="connsiteY4" fmla="*/ 162337 h 162381"/>
                  <a:gd name="connsiteX5" fmla="*/ -1 w 737737"/>
                  <a:gd name="connsiteY5" fmla="*/ 158336 h 162381"/>
                  <a:gd name="connsiteX6" fmla="*/ -1 w 737737"/>
                  <a:gd name="connsiteY6" fmla="*/ 158336 h 162381"/>
                  <a:gd name="connsiteX7" fmla="*/ 4076 w 737737"/>
                  <a:gd name="connsiteY7" fmla="*/ 152145 h 162381"/>
                  <a:gd name="connsiteX8" fmla="*/ 4095 w 737737"/>
                  <a:gd name="connsiteY8" fmla="*/ 152145 h 162381"/>
                  <a:gd name="connsiteX9" fmla="*/ 731138 w 737737"/>
                  <a:gd name="connsiteY9" fmla="*/ 221 h 162381"/>
                  <a:gd name="connsiteX10" fmla="*/ 737425 w 737737"/>
                  <a:gd name="connsiteY10" fmla="*/ 3879 h 162381"/>
                  <a:gd name="connsiteX11" fmla="*/ 737520 w 737737"/>
                  <a:gd name="connsiteY11" fmla="*/ 4317 h 16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7737" h="162381">
                    <a:moveTo>
                      <a:pt x="737520" y="4317"/>
                    </a:moveTo>
                    <a:lnTo>
                      <a:pt x="737520" y="4317"/>
                    </a:lnTo>
                    <a:cubicBezTo>
                      <a:pt x="738101" y="7155"/>
                      <a:pt x="736282" y="9918"/>
                      <a:pt x="733443" y="10508"/>
                    </a:cubicBezTo>
                    <a:cubicBezTo>
                      <a:pt x="733434" y="10508"/>
                      <a:pt x="733434" y="10508"/>
                      <a:pt x="733424" y="10508"/>
                    </a:cubicBezTo>
                    <a:lnTo>
                      <a:pt x="6191" y="162337"/>
                    </a:lnTo>
                    <a:cubicBezTo>
                      <a:pt x="3390" y="162870"/>
                      <a:pt x="666" y="161108"/>
                      <a:pt x="-1" y="158336"/>
                    </a:cubicBezTo>
                    <a:lnTo>
                      <a:pt x="-1" y="158336"/>
                    </a:lnTo>
                    <a:cubicBezTo>
                      <a:pt x="-582" y="155498"/>
                      <a:pt x="1238" y="152735"/>
                      <a:pt x="4076" y="152145"/>
                    </a:cubicBezTo>
                    <a:cubicBezTo>
                      <a:pt x="4086" y="152145"/>
                      <a:pt x="4086" y="152145"/>
                      <a:pt x="4095" y="152145"/>
                    </a:cubicBezTo>
                    <a:lnTo>
                      <a:pt x="731138" y="221"/>
                    </a:lnTo>
                    <a:cubicBezTo>
                      <a:pt x="733882" y="-503"/>
                      <a:pt x="736701" y="1136"/>
                      <a:pt x="737425" y="3879"/>
                    </a:cubicBezTo>
                    <a:cubicBezTo>
                      <a:pt x="737463" y="4022"/>
                      <a:pt x="737491" y="4174"/>
                      <a:pt x="737520" y="43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6" name="任意多边形: 形状 495" hidden="1"/>
              <p:cNvSpPr/>
              <p:nvPr/>
            </p:nvSpPr>
            <p:spPr>
              <a:xfrm>
                <a:off x="8895653" y="2984365"/>
                <a:ext cx="468532" cy="329096"/>
              </a:xfrm>
              <a:custGeom>
                <a:avLst/>
                <a:gdLst>
                  <a:gd name="connsiteX0" fmla="*/ 468292 w 468532"/>
                  <a:gd name="connsiteY0" fmla="*/ 4923 h 329096"/>
                  <a:gd name="connsiteX1" fmla="*/ 465720 w 468532"/>
                  <a:gd name="connsiteY1" fmla="*/ 11305 h 329096"/>
                  <a:gd name="connsiteX2" fmla="*/ 10139 w 468532"/>
                  <a:gd name="connsiteY2" fmla="*/ 327630 h 329096"/>
                  <a:gd name="connsiteX3" fmla="*/ 1405 w 468532"/>
                  <a:gd name="connsiteY3" fmla="*/ 327011 h 329096"/>
                  <a:gd name="connsiteX4" fmla="*/ 2024 w 468532"/>
                  <a:gd name="connsiteY4" fmla="*/ 318277 h 329096"/>
                  <a:gd name="connsiteX5" fmla="*/ 3091 w 468532"/>
                  <a:gd name="connsiteY5" fmla="*/ 317534 h 329096"/>
                  <a:gd name="connsiteX6" fmla="*/ 458767 w 468532"/>
                  <a:gd name="connsiteY6" fmla="*/ 1113 h 329096"/>
                  <a:gd name="connsiteX7" fmla="*/ 467339 w 468532"/>
                  <a:gd name="connsiteY7" fmla="*/ 2733 h 329096"/>
                  <a:gd name="connsiteX8" fmla="*/ 468292 w 468532"/>
                  <a:gd name="connsiteY8" fmla="*/ 4923 h 32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532" h="329096">
                    <a:moveTo>
                      <a:pt x="468292" y="4923"/>
                    </a:moveTo>
                    <a:cubicBezTo>
                      <a:pt x="468806" y="7371"/>
                      <a:pt x="467787" y="9895"/>
                      <a:pt x="465720" y="11305"/>
                    </a:cubicBezTo>
                    <a:lnTo>
                      <a:pt x="10139" y="327630"/>
                    </a:lnTo>
                    <a:cubicBezTo>
                      <a:pt x="7558" y="329869"/>
                      <a:pt x="3643" y="329602"/>
                      <a:pt x="1405" y="327011"/>
                    </a:cubicBezTo>
                    <a:cubicBezTo>
                      <a:pt x="-834" y="324430"/>
                      <a:pt x="-557" y="320525"/>
                      <a:pt x="2024" y="318277"/>
                    </a:cubicBezTo>
                    <a:cubicBezTo>
                      <a:pt x="2348" y="317991"/>
                      <a:pt x="2709" y="317743"/>
                      <a:pt x="3091" y="317534"/>
                    </a:cubicBezTo>
                    <a:lnTo>
                      <a:pt x="458767" y="1113"/>
                    </a:lnTo>
                    <a:cubicBezTo>
                      <a:pt x="461586" y="-792"/>
                      <a:pt x="465415" y="-68"/>
                      <a:pt x="467339" y="2733"/>
                    </a:cubicBezTo>
                    <a:cubicBezTo>
                      <a:pt x="467796" y="3399"/>
                      <a:pt x="468110" y="4142"/>
                      <a:pt x="468292" y="4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7" name="任意多边形: 形状 496" hidden="1"/>
              <p:cNvSpPr/>
              <p:nvPr/>
            </p:nvSpPr>
            <p:spPr>
              <a:xfrm>
                <a:off x="8815856" y="2940266"/>
                <a:ext cx="91762" cy="371887"/>
              </a:xfrm>
              <a:custGeom>
                <a:avLst/>
                <a:gdLst>
                  <a:gd name="connsiteX0" fmla="*/ 91555 w 91762"/>
                  <a:gd name="connsiteY0" fmla="*/ 365538 h 371887"/>
                  <a:gd name="connsiteX1" fmla="*/ 87554 w 91762"/>
                  <a:gd name="connsiteY1" fmla="*/ 371824 h 371887"/>
                  <a:gd name="connsiteX2" fmla="*/ 81268 w 91762"/>
                  <a:gd name="connsiteY2" fmla="*/ 367824 h 371887"/>
                  <a:gd name="connsiteX3" fmla="*/ -75 w 91762"/>
                  <a:gd name="connsiteY3" fmla="*/ 5874 h 371887"/>
                  <a:gd name="connsiteX4" fmla="*/ -75 w 91762"/>
                  <a:gd name="connsiteY4" fmla="*/ 5874 h 371887"/>
                  <a:gd name="connsiteX5" fmla="*/ 4554 w 91762"/>
                  <a:gd name="connsiteY5" fmla="*/ 83 h 371887"/>
                  <a:gd name="connsiteX6" fmla="*/ 10116 w 91762"/>
                  <a:gd name="connsiteY6" fmla="*/ 3683 h 371887"/>
                  <a:gd name="connsiteX7" fmla="*/ 91460 w 91762"/>
                  <a:gd name="connsiteY7" fmla="*/ 365633 h 37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762" h="371887">
                    <a:moveTo>
                      <a:pt x="91555" y="365538"/>
                    </a:moveTo>
                    <a:cubicBezTo>
                      <a:pt x="92098" y="368367"/>
                      <a:pt x="90345" y="371119"/>
                      <a:pt x="87554" y="371824"/>
                    </a:cubicBezTo>
                    <a:cubicBezTo>
                      <a:pt x="84716" y="372415"/>
                      <a:pt x="81935" y="370643"/>
                      <a:pt x="81268" y="367824"/>
                    </a:cubicBezTo>
                    <a:lnTo>
                      <a:pt x="-75" y="5874"/>
                    </a:lnTo>
                    <a:lnTo>
                      <a:pt x="-75" y="5874"/>
                    </a:lnTo>
                    <a:cubicBezTo>
                      <a:pt x="-400" y="2997"/>
                      <a:pt x="1677" y="406"/>
                      <a:pt x="4554" y="83"/>
                    </a:cubicBezTo>
                    <a:cubicBezTo>
                      <a:pt x="7021" y="-194"/>
                      <a:pt x="9354" y="1311"/>
                      <a:pt x="10116" y="3683"/>
                    </a:cubicBezTo>
                    <a:lnTo>
                      <a:pt x="91460" y="3656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8" name="任意多边形: 形状 497" hidden="1"/>
              <p:cNvSpPr/>
              <p:nvPr/>
            </p:nvSpPr>
            <p:spPr>
              <a:xfrm>
                <a:off x="8893479" y="3298476"/>
                <a:ext cx="452219" cy="116479"/>
              </a:xfrm>
              <a:custGeom>
                <a:avLst/>
                <a:gdLst>
                  <a:gd name="connsiteX0" fmla="*/ 451892 w 452219"/>
                  <a:gd name="connsiteY0" fmla="*/ 105722 h 116479"/>
                  <a:gd name="connsiteX1" fmla="*/ 445196 w 452219"/>
                  <a:gd name="connsiteY1" fmla="*/ 116314 h 116479"/>
                  <a:gd name="connsiteX2" fmla="*/ 441224 w 452219"/>
                  <a:gd name="connsiteY2" fmla="*/ 116295 h 116479"/>
                  <a:gd name="connsiteX3" fmla="*/ 6789 w 452219"/>
                  <a:gd name="connsiteY3" fmla="*/ 17616 h 116479"/>
                  <a:gd name="connsiteX4" fmla="*/ 121 w 452219"/>
                  <a:gd name="connsiteY4" fmla="*/ 6948 h 116479"/>
                  <a:gd name="connsiteX5" fmla="*/ 10789 w 452219"/>
                  <a:gd name="connsiteY5" fmla="*/ 280 h 116479"/>
                  <a:gd name="connsiteX6" fmla="*/ 445129 w 452219"/>
                  <a:gd name="connsiteY6" fmla="*/ 99435 h 116479"/>
                  <a:gd name="connsiteX7" fmla="*/ 451892 w 452219"/>
                  <a:gd name="connsiteY7" fmla="*/ 105722 h 11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2219" h="116479">
                    <a:moveTo>
                      <a:pt x="451892" y="105722"/>
                    </a:moveTo>
                    <a:cubicBezTo>
                      <a:pt x="452968" y="110494"/>
                      <a:pt x="449968" y="115237"/>
                      <a:pt x="445196" y="116314"/>
                    </a:cubicBezTo>
                    <a:cubicBezTo>
                      <a:pt x="443891" y="116609"/>
                      <a:pt x="442529" y="116599"/>
                      <a:pt x="441224" y="116295"/>
                    </a:cubicBezTo>
                    <a:lnTo>
                      <a:pt x="6789" y="17616"/>
                    </a:lnTo>
                    <a:cubicBezTo>
                      <a:pt x="1998" y="16511"/>
                      <a:pt x="-984" y="11739"/>
                      <a:pt x="121" y="6948"/>
                    </a:cubicBezTo>
                    <a:cubicBezTo>
                      <a:pt x="1226" y="2157"/>
                      <a:pt x="5998" y="-825"/>
                      <a:pt x="10789" y="280"/>
                    </a:cubicBezTo>
                    <a:lnTo>
                      <a:pt x="445129" y="99435"/>
                    </a:lnTo>
                    <a:cubicBezTo>
                      <a:pt x="448377" y="100121"/>
                      <a:pt x="450978" y="102541"/>
                      <a:pt x="451892" y="1057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9" name="任意多边形: 形状 498" hidden="1"/>
              <p:cNvSpPr/>
              <p:nvPr/>
            </p:nvSpPr>
            <p:spPr>
              <a:xfrm>
                <a:off x="9331023" y="3240600"/>
                <a:ext cx="502521" cy="170988"/>
              </a:xfrm>
              <a:custGeom>
                <a:avLst/>
                <a:gdLst>
                  <a:gd name="connsiteX0" fmla="*/ 502314 w 502521"/>
                  <a:gd name="connsiteY0" fmla="*/ 4816 h 170988"/>
                  <a:gd name="connsiteX1" fmla="*/ 498408 w 502521"/>
                  <a:gd name="connsiteY1" fmla="*/ 11483 h 170988"/>
                  <a:gd name="connsiteX2" fmla="*/ 7395 w 502521"/>
                  <a:gd name="connsiteY2" fmla="*/ 170741 h 170988"/>
                  <a:gd name="connsiteX3" fmla="*/ 165 w 502521"/>
                  <a:gd name="connsiteY3" fmla="*/ 167141 h 170988"/>
                  <a:gd name="connsiteX4" fmla="*/ 156 w 502521"/>
                  <a:gd name="connsiteY4" fmla="*/ 167122 h 170988"/>
                  <a:gd name="connsiteX5" fmla="*/ 3871 w 502521"/>
                  <a:gd name="connsiteY5" fmla="*/ 159883 h 170988"/>
                  <a:gd name="connsiteX6" fmla="*/ 494884 w 502521"/>
                  <a:gd name="connsiteY6" fmla="*/ 339 h 170988"/>
                  <a:gd name="connsiteX7" fmla="*/ 502104 w 502521"/>
                  <a:gd name="connsiteY7" fmla="*/ 3978 h 170988"/>
                  <a:gd name="connsiteX8" fmla="*/ 502123 w 502521"/>
                  <a:gd name="connsiteY8" fmla="*/ 4054 h 170988"/>
                  <a:gd name="connsiteX9" fmla="*/ 502314 w 502521"/>
                  <a:gd name="connsiteY9" fmla="*/ 4816 h 170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2521" h="170988">
                    <a:moveTo>
                      <a:pt x="502314" y="4816"/>
                    </a:moveTo>
                    <a:cubicBezTo>
                      <a:pt x="502847" y="7702"/>
                      <a:pt x="501190" y="10540"/>
                      <a:pt x="498408" y="11483"/>
                    </a:cubicBezTo>
                    <a:lnTo>
                      <a:pt x="7395" y="170741"/>
                    </a:lnTo>
                    <a:cubicBezTo>
                      <a:pt x="4404" y="171742"/>
                      <a:pt x="1165" y="170132"/>
                      <a:pt x="165" y="167141"/>
                    </a:cubicBezTo>
                    <a:cubicBezTo>
                      <a:pt x="156" y="167131"/>
                      <a:pt x="156" y="167131"/>
                      <a:pt x="156" y="167122"/>
                    </a:cubicBezTo>
                    <a:cubicBezTo>
                      <a:pt x="-787" y="164102"/>
                      <a:pt x="870" y="160883"/>
                      <a:pt x="3871" y="159883"/>
                    </a:cubicBezTo>
                    <a:lnTo>
                      <a:pt x="494884" y="339"/>
                    </a:lnTo>
                    <a:cubicBezTo>
                      <a:pt x="497885" y="-651"/>
                      <a:pt x="501113" y="987"/>
                      <a:pt x="502104" y="3978"/>
                    </a:cubicBezTo>
                    <a:cubicBezTo>
                      <a:pt x="502104" y="4006"/>
                      <a:pt x="502114" y="4025"/>
                      <a:pt x="502123" y="4054"/>
                    </a:cubicBezTo>
                    <a:cubicBezTo>
                      <a:pt x="502123" y="4054"/>
                      <a:pt x="502218" y="4625"/>
                      <a:pt x="502314" y="4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0" name="任意多边形: 形状 499" hidden="1"/>
              <p:cNvSpPr/>
              <p:nvPr/>
            </p:nvSpPr>
            <p:spPr>
              <a:xfrm>
                <a:off x="9329772" y="3148179"/>
                <a:ext cx="306863" cy="264770"/>
              </a:xfrm>
              <a:custGeom>
                <a:avLst/>
                <a:gdLst>
                  <a:gd name="connsiteX0" fmla="*/ 306588 w 306863"/>
                  <a:gd name="connsiteY0" fmla="*/ 5988 h 264770"/>
                  <a:gd name="connsiteX1" fmla="*/ 304302 w 306863"/>
                  <a:gd name="connsiteY1" fmla="*/ 12750 h 264770"/>
                  <a:gd name="connsiteX2" fmla="*/ 11408 w 306863"/>
                  <a:gd name="connsiteY2" fmla="*/ 263163 h 264770"/>
                  <a:gd name="connsiteX3" fmla="*/ 1550 w 306863"/>
                  <a:gd name="connsiteY3" fmla="*/ 262353 h 264770"/>
                  <a:gd name="connsiteX4" fmla="*/ 2359 w 306863"/>
                  <a:gd name="connsiteY4" fmla="*/ 252495 h 264770"/>
                  <a:gd name="connsiteX5" fmla="*/ 295158 w 306863"/>
                  <a:gd name="connsiteY5" fmla="*/ 1511 h 264770"/>
                  <a:gd name="connsiteX6" fmla="*/ 304683 w 306863"/>
                  <a:gd name="connsiteY6" fmla="*/ 2368 h 264770"/>
                  <a:gd name="connsiteX7" fmla="*/ 306588 w 306863"/>
                  <a:gd name="connsiteY7" fmla="*/ 5988 h 26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63" h="264770">
                    <a:moveTo>
                      <a:pt x="306588" y="5988"/>
                    </a:moveTo>
                    <a:cubicBezTo>
                      <a:pt x="307150" y="8493"/>
                      <a:pt x="306273" y="11103"/>
                      <a:pt x="304302" y="12750"/>
                    </a:cubicBezTo>
                    <a:lnTo>
                      <a:pt x="11408" y="263163"/>
                    </a:lnTo>
                    <a:cubicBezTo>
                      <a:pt x="8465" y="265658"/>
                      <a:pt x="4045" y="265296"/>
                      <a:pt x="1550" y="262353"/>
                    </a:cubicBezTo>
                    <a:cubicBezTo>
                      <a:pt x="-946" y="259410"/>
                      <a:pt x="-584" y="254990"/>
                      <a:pt x="2359" y="252495"/>
                    </a:cubicBezTo>
                    <a:lnTo>
                      <a:pt x="295158" y="1511"/>
                    </a:lnTo>
                    <a:cubicBezTo>
                      <a:pt x="298072" y="-728"/>
                      <a:pt x="302216" y="-356"/>
                      <a:pt x="304683" y="2368"/>
                    </a:cubicBezTo>
                    <a:cubicBezTo>
                      <a:pt x="305711" y="3321"/>
                      <a:pt x="306378" y="4597"/>
                      <a:pt x="306588" y="59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1" name="任意多边形: 形状 500" hidden="1"/>
              <p:cNvSpPr/>
              <p:nvPr/>
            </p:nvSpPr>
            <p:spPr>
              <a:xfrm>
                <a:off x="9331303" y="2985427"/>
                <a:ext cx="31964" cy="426610"/>
              </a:xfrm>
              <a:custGeom>
                <a:avLst/>
                <a:gdLst>
                  <a:gd name="connsiteX0" fmla="*/ 31784 w 31964"/>
                  <a:gd name="connsiteY0" fmla="*/ 4052 h 426610"/>
                  <a:gd name="connsiteX1" fmla="*/ 31784 w 31964"/>
                  <a:gd name="connsiteY1" fmla="*/ 5386 h 426610"/>
                  <a:gd name="connsiteX2" fmla="*/ 10543 w 31964"/>
                  <a:gd name="connsiteY2" fmla="*/ 420961 h 426610"/>
                  <a:gd name="connsiteX3" fmla="*/ 5590 w 31964"/>
                  <a:gd name="connsiteY3" fmla="*/ 426648 h 426610"/>
                  <a:gd name="connsiteX4" fmla="*/ -96 w 31964"/>
                  <a:gd name="connsiteY4" fmla="*/ 421695 h 426610"/>
                  <a:gd name="connsiteX5" fmla="*/ -29 w 31964"/>
                  <a:gd name="connsiteY5" fmla="*/ 420390 h 426610"/>
                  <a:gd name="connsiteX6" fmla="*/ 21211 w 31964"/>
                  <a:gd name="connsiteY6" fmla="*/ 4909 h 426610"/>
                  <a:gd name="connsiteX7" fmla="*/ 27002 w 31964"/>
                  <a:gd name="connsiteY7" fmla="*/ 71 h 426610"/>
                  <a:gd name="connsiteX8" fmla="*/ 31689 w 31964"/>
                  <a:gd name="connsiteY8" fmla="*/ 4052 h 426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64" h="426610">
                    <a:moveTo>
                      <a:pt x="31784" y="4052"/>
                    </a:moveTo>
                    <a:cubicBezTo>
                      <a:pt x="31879" y="4490"/>
                      <a:pt x="31879" y="4948"/>
                      <a:pt x="31784" y="5386"/>
                    </a:cubicBezTo>
                    <a:lnTo>
                      <a:pt x="10543" y="420961"/>
                    </a:lnTo>
                    <a:cubicBezTo>
                      <a:pt x="10743" y="423905"/>
                      <a:pt x="8524" y="426448"/>
                      <a:pt x="5590" y="426648"/>
                    </a:cubicBezTo>
                    <a:cubicBezTo>
                      <a:pt x="2647" y="426848"/>
                      <a:pt x="104" y="424629"/>
                      <a:pt x="-96" y="421695"/>
                    </a:cubicBezTo>
                    <a:cubicBezTo>
                      <a:pt x="-125" y="421257"/>
                      <a:pt x="-106" y="420819"/>
                      <a:pt x="-29" y="420390"/>
                    </a:cubicBezTo>
                    <a:lnTo>
                      <a:pt x="21211" y="4909"/>
                    </a:lnTo>
                    <a:cubicBezTo>
                      <a:pt x="21478" y="1976"/>
                      <a:pt x="24069" y="-186"/>
                      <a:pt x="27002" y="71"/>
                    </a:cubicBezTo>
                    <a:cubicBezTo>
                      <a:pt x="29250" y="271"/>
                      <a:pt x="31127" y="1871"/>
                      <a:pt x="31689" y="40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2" name="任意多边形: 形状 501" hidden="1"/>
              <p:cNvSpPr/>
              <p:nvPr/>
            </p:nvSpPr>
            <p:spPr>
              <a:xfrm>
                <a:off x="10568056" y="3937308"/>
                <a:ext cx="66250" cy="26813"/>
              </a:xfrm>
              <a:custGeom>
                <a:avLst/>
                <a:gdLst>
                  <a:gd name="connsiteX0" fmla="*/ 3182 w 66250"/>
                  <a:gd name="connsiteY0" fmla="*/ 11338 h 26813"/>
                  <a:gd name="connsiteX1" fmla="*/ 37567 w 66250"/>
                  <a:gd name="connsiteY1" fmla="*/ 26864 h 26813"/>
                  <a:gd name="connsiteX2" fmla="*/ 66142 w 66250"/>
                  <a:gd name="connsiteY2" fmla="*/ 26864 h 26813"/>
                  <a:gd name="connsiteX3" fmla="*/ 8230 w 66250"/>
                  <a:gd name="connsiteY3" fmla="*/ 575 h 26813"/>
                  <a:gd name="connsiteX4" fmla="*/ 419 w 66250"/>
                  <a:gd name="connsiteY4" fmla="*/ 3527 h 26813"/>
                  <a:gd name="connsiteX5" fmla="*/ 3182 w 66250"/>
                  <a:gd name="connsiteY5" fmla="*/ 11338 h 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250" h="26813">
                    <a:moveTo>
                      <a:pt x="3182" y="11338"/>
                    </a:moveTo>
                    <a:lnTo>
                      <a:pt x="37567" y="26864"/>
                    </a:lnTo>
                    <a:lnTo>
                      <a:pt x="66142" y="26864"/>
                    </a:lnTo>
                    <a:lnTo>
                      <a:pt x="8230" y="575"/>
                    </a:lnTo>
                    <a:cubicBezTo>
                      <a:pt x="5258" y="-768"/>
                      <a:pt x="1763" y="556"/>
                      <a:pt x="419" y="3527"/>
                    </a:cubicBezTo>
                    <a:cubicBezTo>
                      <a:pt x="-895" y="6452"/>
                      <a:pt x="324" y="9890"/>
                      <a:pt x="3182" y="113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3" name="任意多边形: 形状 502" hidden="1"/>
              <p:cNvSpPr/>
              <p:nvPr/>
            </p:nvSpPr>
            <p:spPr>
              <a:xfrm>
                <a:off x="7449767" y="2386861"/>
                <a:ext cx="207036" cy="198710"/>
              </a:xfrm>
              <a:custGeom>
                <a:avLst/>
                <a:gdLst>
                  <a:gd name="connsiteX0" fmla="*/ 206821 w 207036"/>
                  <a:gd name="connsiteY0" fmla="*/ 4543 h 198710"/>
                  <a:gd name="connsiteX1" fmla="*/ 205202 w 207036"/>
                  <a:gd name="connsiteY1" fmla="*/ 9782 h 198710"/>
                  <a:gd name="connsiteX2" fmla="*/ 9463 w 207036"/>
                  <a:gd name="connsiteY2" fmla="*/ 197139 h 198710"/>
                  <a:gd name="connsiteX3" fmla="*/ 1557 w 207036"/>
                  <a:gd name="connsiteY3" fmla="*/ 197139 h 198710"/>
                  <a:gd name="connsiteX4" fmla="*/ 1462 w 207036"/>
                  <a:gd name="connsiteY4" fmla="*/ 189328 h 198710"/>
                  <a:gd name="connsiteX5" fmla="*/ 1557 w 207036"/>
                  <a:gd name="connsiteY5" fmla="*/ 189233 h 198710"/>
                  <a:gd name="connsiteX6" fmla="*/ 197296 w 207036"/>
                  <a:gd name="connsiteY6" fmla="*/ 1686 h 198710"/>
                  <a:gd name="connsiteX7" fmla="*/ 205297 w 207036"/>
                  <a:gd name="connsiteY7" fmla="*/ 1686 h 198710"/>
                  <a:gd name="connsiteX8" fmla="*/ 206821 w 207036"/>
                  <a:gd name="connsiteY8" fmla="*/ 4543 h 19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036" h="198710">
                    <a:moveTo>
                      <a:pt x="206821" y="4543"/>
                    </a:moveTo>
                    <a:cubicBezTo>
                      <a:pt x="207193" y="6448"/>
                      <a:pt x="206583" y="8420"/>
                      <a:pt x="205202" y="9782"/>
                    </a:cubicBezTo>
                    <a:lnTo>
                      <a:pt x="9463" y="197139"/>
                    </a:lnTo>
                    <a:cubicBezTo>
                      <a:pt x="7272" y="199301"/>
                      <a:pt x="3748" y="199301"/>
                      <a:pt x="1557" y="197139"/>
                    </a:cubicBezTo>
                    <a:cubicBezTo>
                      <a:pt x="-624" y="195005"/>
                      <a:pt x="-671" y="191510"/>
                      <a:pt x="1462" y="189328"/>
                    </a:cubicBezTo>
                    <a:cubicBezTo>
                      <a:pt x="1491" y="189290"/>
                      <a:pt x="1529" y="189262"/>
                      <a:pt x="1557" y="189233"/>
                    </a:cubicBezTo>
                    <a:lnTo>
                      <a:pt x="197296" y="1686"/>
                    </a:lnTo>
                    <a:cubicBezTo>
                      <a:pt x="199515" y="-495"/>
                      <a:pt x="203078" y="-495"/>
                      <a:pt x="205297" y="1686"/>
                    </a:cubicBezTo>
                    <a:cubicBezTo>
                      <a:pt x="206011" y="2515"/>
                      <a:pt x="206535" y="3486"/>
                      <a:pt x="206821" y="4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4" name="任意多边形: 形状 503" hidden="1"/>
              <p:cNvSpPr/>
              <p:nvPr/>
            </p:nvSpPr>
            <p:spPr>
              <a:xfrm>
                <a:off x="7450243" y="2407304"/>
                <a:ext cx="311322" cy="177645"/>
              </a:xfrm>
              <a:custGeom>
                <a:avLst/>
                <a:gdLst>
                  <a:gd name="connsiteX0" fmla="*/ 311120 w 311322"/>
                  <a:gd name="connsiteY0" fmla="*/ 3912 h 177645"/>
                  <a:gd name="connsiteX1" fmla="*/ 308644 w 311322"/>
                  <a:gd name="connsiteY1" fmla="*/ 9151 h 177645"/>
                  <a:gd name="connsiteX2" fmla="*/ 7177 w 311322"/>
                  <a:gd name="connsiteY2" fmla="*/ 177076 h 177645"/>
                  <a:gd name="connsiteX3" fmla="*/ 510 w 311322"/>
                  <a:gd name="connsiteY3" fmla="*/ 175172 h 177645"/>
                  <a:gd name="connsiteX4" fmla="*/ 2415 w 311322"/>
                  <a:gd name="connsiteY4" fmla="*/ 168504 h 177645"/>
                  <a:gd name="connsiteX5" fmla="*/ 303881 w 311322"/>
                  <a:gd name="connsiteY5" fmla="*/ 674 h 177645"/>
                  <a:gd name="connsiteX6" fmla="*/ 310549 w 311322"/>
                  <a:gd name="connsiteY6" fmla="*/ 2483 h 177645"/>
                  <a:gd name="connsiteX7" fmla="*/ 311120 w 311322"/>
                  <a:gd name="connsiteY7" fmla="*/ 3912 h 177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1322" h="177645">
                    <a:moveTo>
                      <a:pt x="311120" y="3912"/>
                    </a:moveTo>
                    <a:cubicBezTo>
                      <a:pt x="311539" y="6017"/>
                      <a:pt x="310529" y="8141"/>
                      <a:pt x="308644" y="9151"/>
                    </a:cubicBezTo>
                    <a:lnTo>
                      <a:pt x="7177" y="177076"/>
                    </a:lnTo>
                    <a:cubicBezTo>
                      <a:pt x="4806" y="178391"/>
                      <a:pt x="1824" y="177543"/>
                      <a:pt x="510" y="175172"/>
                    </a:cubicBezTo>
                    <a:cubicBezTo>
                      <a:pt x="-805" y="172800"/>
                      <a:pt x="43" y="169818"/>
                      <a:pt x="2415" y="168504"/>
                    </a:cubicBezTo>
                    <a:lnTo>
                      <a:pt x="303881" y="674"/>
                    </a:lnTo>
                    <a:cubicBezTo>
                      <a:pt x="306224" y="-631"/>
                      <a:pt x="309186" y="178"/>
                      <a:pt x="310549" y="2483"/>
                    </a:cubicBezTo>
                    <a:cubicBezTo>
                      <a:pt x="310825" y="2921"/>
                      <a:pt x="311015" y="3407"/>
                      <a:pt x="311120" y="39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5" name="任意多边形: 形状 504" hidden="1"/>
              <p:cNvSpPr/>
              <p:nvPr/>
            </p:nvSpPr>
            <p:spPr>
              <a:xfrm>
                <a:off x="7450822" y="2469581"/>
                <a:ext cx="232824" cy="114988"/>
              </a:xfrm>
              <a:custGeom>
                <a:avLst/>
                <a:gdLst>
                  <a:gd name="connsiteX0" fmla="*/ 232627 w 232824"/>
                  <a:gd name="connsiteY0" fmla="*/ 3738 h 114988"/>
                  <a:gd name="connsiteX1" fmla="*/ 229959 w 232824"/>
                  <a:gd name="connsiteY1" fmla="*/ 8977 h 114988"/>
                  <a:gd name="connsiteX2" fmla="*/ 6598 w 232824"/>
                  <a:gd name="connsiteY2" fmla="*/ 114609 h 114988"/>
                  <a:gd name="connsiteX3" fmla="*/ 407 w 232824"/>
                  <a:gd name="connsiteY3" fmla="*/ 112323 h 114988"/>
                  <a:gd name="connsiteX4" fmla="*/ 2350 w 232824"/>
                  <a:gd name="connsiteY4" fmla="*/ 106161 h 114988"/>
                  <a:gd name="connsiteX5" fmla="*/ 2598 w 232824"/>
                  <a:gd name="connsiteY5" fmla="*/ 106037 h 114988"/>
                  <a:gd name="connsiteX6" fmla="*/ 225959 w 232824"/>
                  <a:gd name="connsiteY6" fmla="*/ 500 h 114988"/>
                  <a:gd name="connsiteX7" fmla="*/ 232246 w 232824"/>
                  <a:gd name="connsiteY7" fmla="*/ 2691 h 114988"/>
                  <a:gd name="connsiteX8" fmla="*/ 232627 w 232824"/>
                  <a:gd name="connsiteY8" fmla="*/ 3738 h 1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2824" h="114988">
                    <a:moveTo>
                      <a:pt x="232627" y="3738"/>
                    </a:moveTo>
                    <a:cubicBezTo>
                      <a:pt x="233046" y="5891"/>
                      <a:pt x="231950" y="8053"/>
                      <a:pt x="229959" y="8977"/>
                    </a:cubicBezTo>
                    <a:lnTo>
                      <a:pt x="6598" y="114609"/>
                    </a:lnTo>
                    <a:cubicBezTo>
                      <a:pt x="4255" y="115686"/>
                      <a:pt x="1483" y="114667"/>
                      <a:pt x="407" y="112323"/>
                    </a:cubicBezTo>
                    <a:cubicBezTo>
                      <a:pt x="-755" y="110085"/>
                      <a:pt x="112" y="107323"/>
                      <a:pt x="2350" y="106161"/>
                    </a:cubicBezTo>
                    <a:cubicBezTo>
                      <a:pt x="2436" y="106113"/>
                      <a:pt x="2512" y="106075"/>
                      <a:pt x="2598" y="106037"/>
                    </a:cubicBezTo>
                    <a:lnTo>
                      <a:pt x="225959" y="500"/>
                    </a:lnTo>
                    <a:cubicBezTo>
                      <a:pt x="228302" y="-595"/>
                      <a:pt x="231093" y="376"/>
                      <a:pt x="232246" y="2691"/>
                    </a:cubicBezTo>
                    <a:cubicBezTo>
                      <a:pt x="232398" y="3034"/>
                      <a:pt x="232531" y="3376"/>
                      <a:pt x="232627" y="37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6" name="任意多边形: 形状 505" hidden="1"/>
              <p:cNvSpPr/>
              <p:nvPr/>
            </p:nvSpPr>
            <p:spPr>
              <a:xfrm>
                <a:off x="7674078" y="2332911"/>
                <a:ext cx="316594" cy="146475"/>
              </a:xfrm>
              <a:custGeom>
                <a:avLst/>
                <a:gdLst>
                  <a:gd name="connsiteX0" fmla="*/ 316362 w 316594"/>
                  <a:gd name="connsiteY0" fmla="*/ 4105 h 146475"/>
                  <a:gd name="connsiteX1" fmla="*/ 313409 w 316594"/>
                  <a:gd name="connsiteY1" fmla="*/ 10011 h 146475"/>
                  <a:gd name="connsiteX2" fmla="*/ 6894 w 316594"/>
                  <a:gd name="connsiteY2" fmla="*/ 146218 h 146475"/>
                  <a:gd name="connsiteX3" fmla="*/ 198 w 316594"/>
                  <a:gd name="connsiteY3" fmla="*/ 143056 h 146475"/>
                  <a:gd name="connsiteX4" fmla="*/ 2608 w 316594"/>
                  <a:gd name="connsiteY4" fmla="*/ 136693 h 146475"/>
                  <a:gd name="connsiteX5" fmla="*/ 309123 w 316594"/>
                  <a:gd name="connsiteY5" fmla="*/ 486 h 146475"/>
                  <a:gd name="connsiteX6" fmla="*/ 316076 w 316594"/>
                  <a:gd name="connsiteY6" fmla="*/ 3153 h 146475"/>
                  <a:gd name="connsiteX7" fmla="*/ 316362 w 316594"/>
                  <a:gd name="connsiteY7" fmla="*/ 4105 h 14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594" h="146475">
                    <a:moveTo>
                      <a:pt x="316362" y="4105"/>
                    </a:moveTo>
                    <a:cubicBezTo>
                      <a:pt x="316895" y="6525"/>
                      <a:pt x="315666" y="8992"/>
                      <a:pt x="313409" y="10011"/>
                    </a:cubicBezTo>
                    <a:lnTo>
                      <a:pt x="6894" y="146218"/>
                    </a:lnTo>
                    <a:cubicBezTo>
                      <a:pt x="4170" y="147190"/>
                      <a:pt x="1170" y="145780"/>
                      <a:pt x="198" y="143056"/>
                    </a:cubicBezTo>
                    <a:cubicBezTo>
                      <a:pt x="-668" y="140627"/>
                      <a:pt x="351" y="137931"/>
                      <a:pt x="2608" y="136693"/>
                    </a:cubicBezTo>
                    <a:lnTo>
                      <a:pt x="309123" y="486"/>
                    </a:lnTo>
                    <a:cubicBezTo>
                      <a:pt x="311780" y="-657"/>
                      <a:pt x="314866" y="524"/>
                      <a:pt x="316076" y="3153"/>
                    </a:cubicBezTo>
                    <a:cubicBezTo>
                      <a:pt x="316209" y="3457"/>
                      <a:pt x="316305" y="3781"/>
                      <a:pt x="316362" y="41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7" name="任意多边形: 形状 506" hidden="1"/>
              <p:cNvSpPr/>
              <p:nvPr/>
            </p:nvSpPr>
            <p:spPr>
              <a:xfrm>
                <a:off x="7647128" y="2388397"/>
                <a:ext cx="35939" cy="90029"/>
              </a:xfrm>
              <a:custGeom>
                <a:avLst/>
                <a:gdLst>
                  <a:gd name="connsiteX0" fmla="*/ 35750 w 35939"/>
                  <a:gd name="connsiteY0" fmla="*/ 85017 h 90029"/>
                  <a:gd name="connsiteX1" fmla="*/ 32987 w 35939"/>
                  <a:gd name="connsiteY1" fmla="*/ 89875 h 90029"/>
                  <a:gd name="connsiteX2" fmla="*/ 27749 w 35939"/>
                  <a:gd name="connsiteY2" fmla="*/ 87303 h 90029"/>
                  <a:gd name="connsiteX3" fmla="*/ 126 w 35939"/>
                  <a:gd name="connsiteY3" fmla="*/ 5579 h 90029"/>
                  <a:gd name="connsiteX4" fmla="*/ 2698 w 35939"/>
                  <a:gd name="connsiteY4" fmla="*/ 245 h 90029"/>
                  <a:gd name="connsiteX5" fmla="*/ 7937 w 35939"/>
                  <a:gd name="connsiteY5" fmla="*/ 2912 h 90029"/>
                  <a:gd name="connsiteX6" fmla="*/ 35559 w 35939"/>
                  <a:gd name="connsiteY6" fmla="*/ 84636 h 90029"/>
                  <a:gd name="connsiteX7" fmla="*/ 35750 w 35939"/>
                  <a:gd name="connsiteY7" fmla="*/ 85017 h 90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39" h="90029">
                    <a:moveTo>
                      <a:pt x="35750" y="85017"/>
                    </a:moveTo>
                    <a:cubicBezTo>
                      <a:pt x="36159" y="87094"/>
                      <a:pt x="34978" y="89161"/>
                      <a:pt x="32987" y="89875"/>
                    </a:cubicBezTo>
                    <a:cubicBezTo>
                      <a:pt x="30835" y="90570"/>
                      <a:pt x="28511" y="89437"/>
                      <a:pt x="27749" y="87303"/>
                    </a:cubicBezTo>
                    <a:lnTo>
                      <a:pt x="126" y="5579"/>
                    </a:lnTo>
                    <a:cubicBezTo>
                      <a:pt x="-636" y="3398"/>
                      <a:pt x="517" y="1007"/>
                      <a:pt x="2698" y="245"/>
                    </a:cubicBezTo>
                    <a:cubicBezTo>
                      <a:pt x="4879" y="-441"/>
                      <a:pt x="7213" y="740"/>
                      <a:pt x="7937" y="2912"/>
                    </a:cubicBezTo>
                    <a:lnTo>
                      <a:pt x="35559" y="84636"/>
                    </a:lnTo>
                    <a:cubicBezTo>
                      <a:pt x="35559" y="84636"/>
                      <a:pt x="35654" y="84922"/>
                      <a:pt x="35750" y="85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8" name="任意多边形: 形状 507" hidden="1"/>
              <p:cNvSpPr/>
              <p:nvPr/>
            </p:nvSpPr>
            <p:spPr>
              <a:xfrm>
                <a:off x="7671341" y="2403257"/>
                <a:ext cx="94949" cy="79352"/>
              </a:xfrm>
              <a:custGeom>
                <a:avLst/>
                <a:gdLst>
                  <a:gd name="connsiteX0" fmla="*/ 94594 w 94949"/>
                  <a:gd name="connsiteY0" fmla="*/ 6816 h 79352"/>
                  <a:gd name="connsiteX1" fmla="*/ 91356 w 94949"/>
                  <a:gd name="connsiteY1" fmla="*/ 16341 h 79352"/>
                  <a:gd name="connsiteX2" fmla="*/ 13156 w 94949"/>
                  <a:gd name="connsiteY2" fmla="*/ 78634 h 79352"/>
                  <a:gd name="connsiteX3" fmla="*/ 659 w 94949"/>
                  <a:gd name="connsiteY3" fmla="*/ 73615 h 79352"/>
                  <a:gd name="connsiteX4" fmla="*/ 1726 w 94949"/>
                  <a:gd name="connsiteY4" fmla="*/ 64252 h 79352"/>
                  <a:gd name="connsiteX5" fmla="*/ 79831 w 94949"/>
                  <a:gd name="connsiteY5" fmla="*/ 1958 h 79352"/>
                  <a:gd name="connsiteX6" fmla="*/ 92785 w 94949"/>
                  <a:gd name="connsiteY6" fmla="*/ 3387 h 79352"/>
                  <a:gd name="connsiteX7" fmla="*/ 94594 w 94949"/>
                  <a:gd name="connsiteY7" fmla="*/ 6816 h 7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949" h="79352">
                    <a:moveTo>
                      <a:pt x="94594" y="6816"/>
                    </a:moveTo>
                    <a:cubicBezTo>
                      <a:pt x="95413" y="10350"/>
                      <a:pt x="94156" y="14045"/>
                      <a:pt x="91356" y="16341"/>
                    </a:cubicBezTo>
                    <a:lnTo>
                      <a:pt x="13156" y="78634"/>
                    </a:lnTo>
                    <a:cubicBezTo>
                      <a:pt x="8317" y="80701"/>
                      <a:pt x="2726" y="78453"/>
                      <a:pt x="659" y="73615"/>
                    </a:cubicBezTo>
                    <a:cubicBezTo>
                      <a:pt x="-665" y="70529"/>
                      <a:pt x="-256" y="66966"/>
                      <a:pt x="1726" y="64252"/>
                    </a:cubicBezTo>
                    <a:lnTo>
                      <a:pt x="79831" y="1958"/>
                    </a:lnTo>
                    <a:cubicBezTo>
                      <a:pt x="83850" y="-1061"/>
                      <a:pt x="89518" y="-433"/>
                      <a:pt x="92785" y="3387"/>
                    </a:cubicBezTo>
                    <a:cubicBezTo>
                      <a:pt x="93604" y="4397"/>
                      <a:pt x="94223" y="5568"/>
                      <a:pt x="94594" y="6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9" name="任意多边形: 形状 508" hidden="1"/>
              <p:cNvSpPr/>
              <p:nvPr/>
            </p:nvSpPr>
            <p:spPr>
              <a:xfrm>
                <a:off x="7672563" y="2467728"/>
                <a:ext cx="54597" cy="52766"/>
              </a:xfrm>
              <a:custGeom>
                <a:avLst/>
                <a:gdLst>
                  <a:gd name="connsiteX0" fmla="*/ 54319 w 54597"/>
                  <a:gd name="connsiteY0" fmla="*/ 44644 h 52766"/>
                  <a:gd name="connsiteX1" fmla="*/ 52510 w 54597"/>
                  <a:gd name="connsiteY1" fmla="*/ 50930 h 52766"/>
                  <a:gd name="connsiteX2" fmla="*/ 42985 w 54597"/>
                  <a:gd name="connsiteY2" fmla="*/ 50930 h 52766"/>
                  <a:gd name="connsiteX3" fmla="*/ 1741 w 54597"/>
                  <a:gd name="connsiteY3" fmla="*/ 11497 h 52766"/>
                  <a:gd name="connsiteX4" fmla="*/ 1741 w 54597"/>
                  <a:gd name="connsiteY4" fmla="*/ 1972 h 52766"/>
                  <a:gd name="connsiteX5" fmla="*/ 11266 w 54597"/>
                  <a:gd name="connsiteY5" fmla="*/ 1972 h 52766"/>
                  <a:gd name="connsiteX6" fmla="*/ 52510 w 54597"/>
                  <a:gd name="connsiteY6" fmla="*/ 41405 h 52766"/>
                  <a:gd name="connsiteX7" fmla="*/ 54319 w 54597"/>
                  <a:gd name="connsiteY7" fmla="*/ 44644 h 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597" h="52766">
                    <a:moveTo>
                      <a:pt x="54319" y="44644"/>
                    </a:moveTo>
                    <a:cubicBezTo>
                      <a:pt x="54834" y="46911"/>
                      <a:pt x="54158" y="49282"/>
                      <a:pt x="52510" y="50930"/>
                    </a:cubicBezTo>
                    <a:cubicBezTo>
                      <a:pt x="49833" y="53445"/>
                      <a:pt x="45661" y="53445"/>
                      <a:pt x="42985" y="50930"/>
                    </a:cubicBezTo>
                    <a:lnTo>
                      <a:pt x="1741" y="11497"/>
                    </a:lnTo>
                    <a:cubicBezTo>
                      <a:pt x="-726" y="8801"/>
                      <a:pt x="-726" y="4667"/>
                      <a:pt x="1741" y="1972"/>
                    </a:cubicBezTo>
                    <a:cubicBezTo>
                      <a:pt x="4399" y="-591"/>
                      <a:pt x="8609" y="-591"/>
                      <a:pt x="11266" y="1972"/>
                    </a:cubicBezTo>
                    <a:lnTo>
                      <a:pt x="52510" y="41405"/>
                    </a:lnTo>
                    <a:cubicBezTo>
                      <a:pt x="53386" y="42310"/>
                      <a:pt x="54005" y="43425"/>
                      <a:pt x="54319" y="446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0" name="任意多边形: 形状 509" hidden="1"/>
              <p:cNvSpPr/>
              <p:nvPr/>
            </p:nvSpPr>
            <p:spPr>
              <a:xfrm>
                <a:off x="7713930" y="2331971"/>
                <a:ext cx="277619" cy="187917"/>
              </a:xfrm>
              <a:custGeom>
                <a:avLst/>
                <a:gdLst>
                  <a:gd name="connsiteX0" fmla="*/ 277367 w 277619"/>
                  <a:gd name="connsiteY0" fmla="*/ 4855 h 187917"/>
                  <a:gd name="connsiteX1" fmla="*/ 274795 w 277619"/>
                  <a:gd name="connsiteY1" fmla="*/ 11237 h 187917"/>
                  <a:gd name="connsiteX2" fmla="*/ 9333 w 277619"/>
                  <a:gd name="connsiteY2" fmla="*/ 186973 h 187917"/>
                  <a:gd name="connsiteX3" fmla="*/ 856 w 277619"/>
                  <a:gd name="connsiteY3" fmla="*/ 185258 h 187917"/>
                  <a:gd name="connsiteX4" fmla="*/ 2666 w 277619"/>
                  <a:gd name="connsiteY4" fmla="*/ 176781 h 187917"/>
                  <a:gd name="connsiteX5" fmla="*/ 267937 w 277619"/>
                  <a:gd name="connsiteY5" fmla="*/ 1045 h 187917"/>
                  <a:gd name="connsiteX6" fmla="*/ 276414 w 277619"/>
                  <a:gd name="connsiteY6" fmla="*/ 2759 h 187917"/>
                  <a:gd name="connsiteX7" fmla="*/ 277367 w 277619"/>
                  <a:gd name="connsiteY7" fmla="*/ 4855 h 18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619" h="187917">
                    <a:moveTo>
                      <a:pt x="277367" y="4855"/>
                    </a:moveTo>
                    <a:cubicBezTo>
                      <a:pt x="277910" y="7312"/>
                      <a:pt x="276881" y="9846"/>
                      <a:pt x="274795" y="11237"/>
                    </a:cubicBezTo>
                    <a:lnTo>
                      <a:pt x="9333" y="186973"/>
                    </a:lnTo>
                    <a:cubicBezTo>
                      <a:pt x="6514" y="188802"/>
                      <a:pt x="2752" y="188040"/>
                      <a:pt x="856" y="185258"/>
                    </a:cubicBezTo>
                    <a:cubicBezTo>
                      <a:pt x="-954" y="182410"/>
                      <a:pt x="-144" y="178639"/>
                      <a:pt x="2666" y="176781"/>
                    </a:cubicBezTo>
                    <a:lnTo>
                      <a:pt x="267937" y="1045"/>
                    </a:lnTo>
                    <a:cubicBezTo>
                      <a:pt x="270757" y="-784"/>
                      <a:pt x="274519" y="-22"/>
                      <a:pt x="276414" y="2759"/>
                    </a:cubicBezTo>
                    <a:cubicBezTo>
                      <a:pt x="276834" y="3407"/>
                      <a:pt x="277148" y="4112"/>
                      <a:pt x="277367" y="48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1" name="任意多边形: 形状 510" hidden="1"/>
              <p:cNvSpPr/>
              <p:nvPr/>
            </p:nvSpPr>
            <p:spPr>
              <a:xfrm>
                <a:off x="7716427" y="2407899"/>
                <a:ext cx="45187" cy="110182"/>
              </a:xfrm>
              <a:custGeom>
                <a:avLst/>
                <a:gdLst>
                  <a:gd name="connsiteX0" fmla="*/ 44936 w 45187"/>
                  <a:gd name="connsiteY0" fmla="*/ 3317 h 110182"/>
                  <a:gd name="connsiteX1" fmla="*/ 44936 w 45187"/>
                  <a:gd name="connsiteY1" fmla="*/ 5698 h 110182"/>
                  <a:gd name="connsiteX2" fmla="*/ 7979 w 45187"/>
                  <a:gd name="connsiteY2" fmla="*/ 107425 h 110182"/>
                  <a:gd name="connsiteX3" fmla="*/ 2645 w 45187"/>
                  <a:gd name="connsiteY3" fmla="*/ 109997 h 110182"/>
                  <a:gd name="connsiteX4" fmla="*/ 149 w 45187"/>
                  <a:gd name="connsiteY4" fmla="*/ 104625 h 110182"/>
                  <a:gd name="connsiteX5" fmla="*/ 168 w 45187"/>
                  <a:gd name="connsiteY5" fmla="*/ 104568 h 110182"/>
                  <a:gd name="connsiteX6" fmla="*/ 37030 w 45187"/>
                  <a:gd name="connsiteY6" fmla="*/ 2746 h 110182"/>
                  <a:gd name="connsiteX7" fmla="*/ 42364 w 45187"/>
                  <a:gd name="connsiteY7" fmla="*/ 269 h 110182"/>
                  <a:gd name="connsiteX8" fmla="*/ 44936 w 45187"/>
                  <a:gd name="connsiteY8" fmla="*/ 3317 h 11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87" h="110182">
                    <a:moveTo>
                      <a:pt x="44936" y="3317"/>
                    </a:moveTo>
                    <a:cubicBezTo>
                      <a:pt x="45126" y="4098"/>
                      <a:pt x="45126" y="4917"/>
                      <a:pt x="44936" y="5698"/>
                    </a:cubicBezTo>
                    <a:lnTo>
                      <a:pt x="7979" y="107425"/>
                    </a:lnTo>
                    <a:cubicBezTo>
                      <a:pt x="7217" y="109607"/>
                      <a:pt x="4826" y="110759"/>
                      <a:pt x="2645" y="109997"/>
                    </a:cubicBezTo>
                    <a:cubicBezTo>
                      <a:pt x="473" y="109207"/>
                      <a:pt x="-651" y="106797"/>
                      <a:pt x="149" y="104625"/>
                    </a:cubicBezTo>
                    <a:cubicBezTo>
                      <a:pt x="159" y="104606"/>
                      <a:pt x="159" y="104587"/>
                      <a:pt x="168" y="104568"/>
                    </a:cubicBezTo>
                    <a:lnTo>
                      <a:pt x="37030" y="2746"/>
                    </a:lnTo>
                    <a:cubicBezTo>
                      <a:pt x="37868" y="641"/>
                      <a:pt x="40211" y="-445"/>
                      <a:pt x="42364" y="269"/>
                    </a:cubicBezTo>
                    <a:cubicBezTo>
                      <a:pt x="43659" y="812"/>
                      <a:pt x="44621" y="1946"/>
                      <a:pt x="44936" y="33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2" name="任意多边形: 形状 511" hidden="1"/>
              <p:cNvSpPr/>
              <p:nvPr/>
            </p:nvSpPr>
            <p:spPr>
              <a:xfrm>
                <a:off x="7335062" y="2163255"/>
                <a:ext cx="517659" cy="130443"/>
              </a:xfrm>
              <a:custGeom>
                <a:avLst/>
                <a:gdLst>
                  <a:gd name="connsiteX0" fmla="*/ 517265 w 517659"/>
                  <a:gd name="connsiteY0" fmla="*/ 5741 h 130443"/>
                  <a:gd name="connsiteX1" fmla="*/ 511797 w 517659"/>
                  <a:gd name="connsiteY1" fmla="*/ 15180 h 130443"/>
                  <a:gd name="connsiteX2" fmla="*/ 511455 w 517659"/>
                  <a:gd name="connsiteY2" fmla="*/ 15266 h 130443"/>
                  <a:gd name="connsiteX3" fmla="*/ 9678 w 517659"/>
                  <a:gd name="connsiteY3" fmla="*/ 130232 h 130443"/>
                  <a:gd name="connsiteX4" fmla="*/ 238 w 517659"/>
                  <a:gd name="connsiteY4" fmla="*/ 124765 h 130443"/>
                  <a:gd name="connsiteX5" fmla="*/ 153 w 517659"/>
                  <a:gd name="connsiteY5" fmla="*/ 124422 h 130443"/>
                  <a:gd name="connsiteX6" fmla="*/ 153 w 517659"/>
                  <a:gd name="connsiteY6" fmla="*/ 124422 h 130443"/>
                  <a:gd name="connsiteX7" fmla="*/ 5620 w 517659"/>
                  <a:gd name="connsiteY7" fmla="*/ 114983 h 130443"/>
                  <a:gd name="connsiteX8" fmla="*/ 5963 w 517659"/>
                  <a:gd name="connsiteY8" fmla="*/ 114897 h 130443"/>
                  <a:gd name="connsiteX9" fmla="*/ 508026 w 517659"/>
                  <a:gd name="connsiteY9" fmla="*/ 311 h 130443"/>
                  <a:gd name="connsiteX10" fmla="*/ 517465 w 517659"/>
                  <a:gd name="connsiteY10" fmla="*/ 5779 h 130443"/>
                  <a:gd name="connsiteX11" fmla="*/ 517551 w 517659"/>
                  <a:gd name="connsiteY11" fmla="*/ 6122 h 13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7659" h="130443">
                    <a:moveTo>
                      <a:pt x="517265" y="5741"/>
                    </a:moveTo>
                    <a:cubicBezTo>
                      <a:pt x="518360" y="9855"/>
                      <a:pt x="515912" y="14085"/>
                      <a:pt x="511797" y="15180"/>
                    </a:cubicBezTo>
                    <a:cubicBezTo>
                      <a:pt x="511683" y="15209"/>
                      <a:pt x="511569" y="15237"/>
                      <a:pt x="511455" y="15266"/>
                    </a:cubicBezTo>
                    <a:lnTo>
                      <a:pt x="9678" y="130232"/>
                    </a:lnTo>
                    <a:cubicBezTo>
                      <a:pt x="5563" y="131328"/>
                      <a:pt x="1334" y="128880"/>
                      <a:pt x="238" y="124765"/>
                    </a:cubicBezTo>
                    <a:cubicBezTo>
                      <a:pt x="210" y="124651"/>
                      <a:pt x="181" y="124536"/>
                      <a:pt x="153" y="124422"/>
                    </a:cubicBezTo>
                    <a:lnTo>
                      <a:pt x="153" y="124422"/>
                    </a:lnTo>
                    <a:cubicBezTo>
                      <a:pt x="-943" y="120307"/>
                      <a:pt x="1505" y="116078"/>
                      <a:pt x="5620" y="114983"/>
                    </a:cubicBezTo>
                    <a:cubicBezTo>
                      <a:pt x="5734" y="114954"/>
                      <a:pt x="5849" y="114926"/>
                      <a:pt x="5963" y="114897"/>
                    </a:cubicBezTo>
                    <a:lnTo>
                      <a:pt x="508026" y="311"/>
                    </a:lnTo>
                    <a:cubicBezTo>
                      <a:pt x="512140" y="-784"/>
                      <a:pt x="516369" y="1664"/>
                      <a:pt x="517465" y="5779"/>
                    </a:cubicBezTo>
                    <a:cubicBezTo>
                      <a:pt x="517493" y="5893"/>
                      <a:pt x="517522" y="6007"/>
                      <a:pt x="517551" y="61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3" name="任意多边形: 形状 512" hidden="1"/>
              <p:cNvSpPr/>
              <p:nvPr/>
            </p:nvSpPr>
            <p:spPr>
              <a:xfrm>
                <a:off x="8474344" y="2551817"/>
                <a:ext cx="203913" cy="246234"/>
              </a:xfrm>
              <a:custGeom>
                <a:avLst/>
                <a:gdLst>
                  <a:gd name="connsiteX0" fmla="*/ 203705 w 203913"/>
                  <a:gd name="connsiteY0" fmla="*/ 3227 h 246234"/>
                  <a:gd name="connsiteX1" fmla="*/ 202943 w 203913"/>
                  <a:gd name="connsiteY1" fmla="*/ 6466 h 246234"/>
                  <a:gd name="connsiteX2" fmla="*/ 7014 w 203913"/>
                  <a:gd name="connsiteY2" fmla="*/ 244591 h 246234"/>
                  <a:gd name="connsiteX3" fmla="*/ 1584 w 203913"/>
                  <a:gd name="connsiteY3" fmla="*/ 245591 h 246234"/>
                  <a:gd name="connsiteX4" fmla="*/ 585 w 203913"/>
                  <a:gd name="connsiteY4" fmla="*/ 240162 h 246234"/>
                  <a:gd name="connsiteX5" fmla="*/ 1013 w 203913"/>
                  <a:gd name="connsiteY5" fmla="*/ 239638 h 246234"/>
                  <a:gd name="connsiteX6" fmla="*/ 196942 w 203913"/>
                  <a:gd name="connsiteY6" fmla="*/ 1513 h 246234"/>
                  <a:gd name="connsiteX7" fmla="*/ 202429 w 203913"/>
                  <a:gd name="connsiteY7" fmla="*/ 913 h 246234"/>
                  <a:gd name="connsiteX8" fmla="*/ 202467 w 203913"/>
                  <a:gd name="connsiteY8" fmla="*/ 941 h 246234"/>
                  <a:gd name="connsiteX9" fmla="*/ 203705 w 203913"/>
                  <a:gd name="connsiteY9" fmla="*/ 3227 h 246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3913" h="246234">
                    <a:moveTo>
                      <a:pt x="203705" y="3227"/>
                    </a:moveTo>
                    <a:cubicBezTo>
                      <a:pt x="203972" y="4370"/>
                      <a:pt x="203696" y="5570"/>
                      <a:pt x="202943" y="6466"/>
                    </a:cubicBezTo>
                    <a:lnTo>
                      <a:pt x="7014" y="244591"/>
                    </a:lnTo>
                    <a:cubicBezTo>
                      <a:pt x="5795" y="246372"/>
                      <a:pt x="3356" y="246819"/>
                      <a:pt x="1584" y="245591"/>
                    </a:cubicBezTo>
                    <a:cubicBezTo>
                      <a:pt x="-197" y="244372"/>
                      <a:pt x="-644" y="241943"/>
                      <a:pt x="585" y="240162"/>
                    </a:cubicBezTo>
                    <a:cubicBezTo>
                      <a:pt x="708" y="239971"/>
                      <a:pt x="851" y="239800"/>
                      <a:pt x="1013" y="239638"/>
                    </a:cubicBezTo>
                    <a:lnTo>
                      <a:pt x="196942" y="1513"/>
                    </a:lnTo>
                    <a:cubicBezTo>
                      <a:pt x="198295" y="-173"/>
                      <a:pt x="200752" y="-440"/>
                      <a:pt x="202429" y="913"/>
                    </a:cubicBezTo>
                    <a:cubicBezTo>
                      <a:pt x="202448" y="922"/>
                      <a:pt x="202457" y="932"/>
                      <a:pt x="202467" y="941"/>
                    </a:cubicBezTo>
                    <a:cubicBezTo>
                      <a:pt x="203162" y="1513"/>
                      <a:pt x="203610" y="2332"/>
                      <a:pt x="203705" y="32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4" name="任意多边形: 形状 513" hidden="1"/>
              <p:cNvSpPr/>
              <p:nvPr/>
            </p:nvSpPr>
            <p:spPr>
              <a:xfrm>
                <a:off x="8467825" y="2697097"/>
                <a:ext cx="128204" cy="107644"/>
              </a:xfrm>
              <a:custGeom>
                <a:avLst/>
                <a:gdLst>
                  <a:gd name="connsiteX0" fmla="*/ 127833 w 128204"/>
                  <a:gd name="connsiteY0" fmla="*/ 8823 h 107644"/>
                  <a:gd name="connsiteX1" fmla="*/ 123927 w 128204"/>
                  <a:gd name="connsiteY1" fmla="*/ 19967 h 107644"/>
                  <a:gd name="connsiteX2" fmla="*/ 17533 w 128204"/>
                  <a:gd name="connsiteY2" fmla="*/ 105692 h 107644"/>
                  <a:gd name="connsiteX3" fmla="*/ 1893 w 128204"/>
                  <a:gd name="connsiteY3" fmla="*/ 102863 h 107644"/>
                  <a:gd name="connsiteX4" fmla="*/ 3436 w 128204"/>
                  <a:gd name="connsiteY4" fmla="*/ 88261 h 107644"/>
                  <a:gd name="connsiteX5" fmla="*/ 109831 w 128204"/>
                  <a:gd name="connsiteY5" fmla="*/ 2536 h 107644"/>
                  <a:gd name="connsiteX6" fmla="*/ 125642 w 128204"/>
                  <a:gd name="connsiteY6" fmla="*/ 4155 h 107644"/>
                  <a:gd name="connsiteX7" fmla="*/ 127833 w 128204"/>
                  <a:gd name="connsiteY7" fmla="*/ 8823 h 107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204" h="107644">
                    <a:moveTo>
                      <a:pt x="127833" y="8823"/>
                    </a:moveTo>
                    <a:cubicBezTo>
                      <a:pt x="128747" y="12976"/>
                      <a:pt x="127233" y="17290"/>
                      <a:pt x="123927" y="19967"/>
                    </a:cubicBezTo>
                    <a:lnTo>
                      <a:pt x="17533" y="105692"/>
                    </a:lnTo>
                    <a:cubicBezTo>
                      <a:pt x="12428" y="109226"/>
                      <a:pt x="5427" y="107959"/>
                      <a:pt x="1893" y="102863"/>
                    </a:cubicBezTo>
                    <a:cubicBezTo>
                      <a:pt x="-1279" y="98281"/>
                      <a:pt x="-621" y="92071"/>
                      <a:pt x="3436" y="88261"/>
                    </a:cubicBezTo>
                    <a:lnTo>
                      <a:pt x="109831" y="2536"/>
                    </a:lnTo>
                    <a:cubicBezTo>
                      <a:pt x="114660" y="-1331"/>
                      <a:pt x="121699" y="-607"/>
                      <a:pt x="125642" y="4155"/>
                    </a:cubicBezTo>
                    <a:cubicBezTo>
                      <a:pt x="126747" y="5508"/>
                      <a:pt x="127499" y="7108"/>
                      <a:pt x="127833" y="8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5" name="任意多边形: 形状 514" hidden="1"/>
              <p:cNvSpPr/>
              <p:nvPr/>
            </p:nvSpPr>
            <p:spPr>
              <a:xfrm>
                <a:off x="8365620" y="2776551"/>
                <a:ext cx="117068" cy="21836"/>
              </a:xfrm>
              <a:custGeom>
                <a:avLst/>
                <a:gdLst>
                  <a:gd name="connsiteX0" fmla="*/ 116881 w 117068"/>
                  <a:gd name="connsiteY0" fmla="*/ 16713 h 21836"/>
                  <a:gd name="connsiteX1" fmla="*/ 116881 w 117068"/>
                  <a:gd name="connsiteY1" fmla="*/ 18142 h 21836"/>
                  <a:gd name="connsiteX2" fmla="*/ 112118 w 117068"/>
                  <a:gd name="connsiteY2" fmla="*/ 21856 h 21836"/>
                  <a:gd name="connsiteX3" fmla="*/ 4009 w 117068"/>
                  <a:gd name="connsiteY3" fmla="*/ 8617 h 21836"/>
                  <a:gd name="connsiteX4" fmla="*/ -105 w 117068"/>
                  <a:gd name="connsiteY4" fmla="*/ 4168 h 21836"/>
                  <a:gd name="connsiteX5" fmla="*/ 4333 w 117068"/>
                  <a:gd name="connsiteY5" fmla="*/ 54 h 21836"/>
                  <a:gd name="connsiteX6" fmla="*/ 5057 w 117068"/>
                  <a:gd name="connsiteY6" fmla="*/ 139 h 21836"/>
                  <a:gd name="connsiteX7" fmla="*/ 113166 w 117068"/>
                  <a:gd name="connsiteY7" fmla="*/ 13284 h 21836"/>
                  <a:gd name="connsiteX8" fmla="*/ 116881 w 117068"/>
                  <a:gd name="connsiteY8" fmla="*/ 16713 h 2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068" h="21836">
                    <a:moveTo>
                      <a:pt x="116881" y="16713"/>
                    </a:moveTo>
                    <a:cubicBezTo>
                      <a:pt x="116986" y="17180"/>
                      <a:pt x="116986" y="17675"/>
                      <a:pt x="116881" y="18142"/>
                    </a:cubicBezTo>
                    <a:cubicBezTo>
                      <a:pt x="116585" y="20475"/>
                      <a:pt x="114461" y="22133"/>
                      <a:pt x="112118" y="21856"/>
                    </a:cubicBezTo>
                    <a:lnTo>
                      <a:pt x="4009" y="8617"/>
                    </a:lnTo>
                    <a:cubicBezTo>
                      <a:pt x="1647" y="8521"/>
                      <a:pt x="-201" y="6531"/>
                      <a:pt x="-105" y="4168"/>
                    </a:cubicBezTo>
                    <a:cubicBezTo>
                      <a:pt x="-20" y="1806"/>
                      <a:pt x="1971" y="-42"/>
                      <a:pt x="4333" y="54"/>
                    </a:cubicBezTo>
                    <a:cubicBezTo>
                      <a:pt x="4581" y="63"/>
                      <a:pt x="4819" y="92"/>
                      <a:pt x="5057" y="139"/>
                    </a:cubicBezTo>
                    <a:lnTo>
                      <a:pt x="113166" y="13284"/>
                    </a:lnTo>
                    <a:cubicBezTo>
                      <a:pt x="115004" y="13522"/>
                      <a:pt x="116490" y="14903"/>
                      <a:pt x="116881" y="167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6" name="任意多边形: 形状 515" hidden="1"/>
              <p:cNvSpPr/>
              <p:nvPr/>
            </p:nvSpPr>
            <p:spPr>
              <a:xfrm>
                <a:off x="8364464" y="2549815"/>
                <a:ext cx="315916" cy="237084"/>
              </a:xfrm>
              <a:custGeom>
                <a:avLst/>
                <a:gdLst>
                  <a:gd name="connsiteX0" fmla="*/ 315680 w 315916"/>
                  <a:gd name="connsiteY0" fmla="*/ 4753 h 237084"/>
                  <a:gd name="connsiteX1" fmla="*/ 313395 w 315916"/>
                  <a:gd name="connsiteY1" fmla="*/ 10849 h 237084"/>
                  <a:gd name="connsiteX2" fmla="*/ 9356 w 315916"/>
                  <a:gd name="connsiteY2" fmla="*/ 235925 h 237084"/>
                  <a:gd name="connsiteX3" fmla="*/ 1203 w 315916"/>
                  <a:gd name="connsiteY3" fmla="*/ 234877 h 237084"/>
                  <a:gd name="connsiteX4" fmla="*/ 1070 w 315916"/>
                  <a:gd name="connsiteY4" fmla="*/ 234686 h 237084"/>
                  <a:gd name="connsiteX5" fmla="*/ 2308 w 315916"/>
                  <a:gd name="connsiteY5" fmla="*/ 226304 h 237084"/>
                  <a:gd name="connsiteX6" fmla="*/ 306251 w 315916"/>
                  <a:gd name="connsiteY6" fmla="*/ 1229 h 237084"/>
                  <a:gd name="connsiteX7" fmla="*/ 314633 w 315916"/>
                  <a:gd name="connsiteY7" fmla="*/ 2467 h 237084"/>
                  <a:gd name="connsiteX8" fmla="*/ 315680 w 315916"/>
                  <a:gd name="connsiteY8" fmla="*/ 4753 h 237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916" h="237084">
                    <a:moveTo>
                      <a:pt x="315680" y="4753"/>
                    </a:moveTo>
                    <a:cubicBezTo>
                      <a:pt x="316157" y="7058"/>
                      <a:pt x="315271" y="9430"/>
                      <a:pt x="313395" y="10849"/>
                    </a:cubicBezTo>
                    <a:lnTo>
                      <a:pt x="9356" y="235925"/>
                    </a:lnTo>
                    <a:cubicBezTo>
                      <a:pt x="6813" y="237887"/>
                      <a:pt x="3165" y="237411"/>
                      <a:pt x="1203" y="234877"/>
                    </a:cubicBezTo>
                    <a:cubicBezTo>
                      <a:pt x="1155" y="234810"/>
                      <a:pt x="1117" y="234753"/>
                      <a:pt x="1070" y="234686"/>
                    </a:cubicBezTo>
                    <a:cubicBezTo>
                      <a:pt x="-902" y="232029"/>
                      <a:pt x="-340" y="228276"/>
                      <a:pt x="2308" y="226304"/>
                    </a:cubicBezTo>
                    <a:lnTo>
                      <a:pt x="306251" y="1229"/>
                    </a:lnTo>
                    <a:cubicBezTo>
                      <a:pt x="308908" y="-743"/>
                      <a:pt x="312661" y="-181"/>
                      <a:pt x="314633" y="2467"/>
                    </a:cubicBezTo>
                    <a:cubicBezTo>
                      <a:pt x="315138" y="3143"/>
                      <a:pt x="315490" y="3924"/>
                      <a:pt x="315680" y="47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7" name="任意多边形: 形状 516" hidden="1"/>
              <p:cNvSpPr/>
              <p:nvPr/>
            </p:nvSpPr>
            <p:spPr>
              <a:xfrm>
                <a:off x="8366690" y="2704524"/>
                <a:ext cx="221915" cy="80133"/>
              </a:xfrm>
              <a:custGeom>
                <a:avLst/>
                <a:gdLst>
                  <a:gd name="connsiteX0" fmla="*/ 221729 w 221915"/>
                  <a:gd name="connsiteY0" fmla="*/ 3015 h 80133"/>
                  <a:gd name="connsiteX1" fmla="*/ 219253 w 221915"/>
                  <a:gd name="connsiteY1" fmla="*/ 7301 h 80133"/>
                  <a:gd name="connsiteX2" fmla="*/ 4749 w 221915"/>
                  <a:gd name="connsiteY2" fmla="*/ 79977 h 80133"/>
                  <a:gd name="connsiteX3" fmla="*/ 140 w 221915"/>
                  <a:gd name="connsiteY3" fmla="*/ 77758 h 80133"/>
                  <a:gd name="connsiteX4" fmla="*/ 82 w 221915"/>
                  <a:gd name="connsiteY4" fmla="*/ 77596 h 80133"/>
                  <a:gd name="connsiteX5" fmla="*/ 2368 w 221915"/>
                  <a:gd name="connsiteY5" fmla="*/ 72834 h 80133"/>
                  <a:gd name="connsiteX6" fmla="*/ 216871 w 221915"/>
                  <a:gd name="connsiteY6" fmla="*/ 253 h 80133"/>
                  <a:gd name="connsiteX7" fmla="*/ 221481 w 221915"/>
                  <a:gd name="connsiteY7" fmla="*/ 2472 h 80133"/>
                  <a:gd name="connsiteX8" fmla="*/ 221539 w 221915"/>
                  <a:gd name="connsiteY8" fmla="*/ 2634 h 8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1915" h="80133">
                    <a:moveTo>
                      <a:pt x="221729" y="3015"/>
                    </a:moveTo>
                    <a:cubicBezTo>
                      <a:pt x="222110" y="4863"/>
                      <a:pt x="221053" y="6711"/>
                      <a:pt x="219253" y="7301"/>
                    </a:cubicBezTo>
                    <a:lnTo>
                      <a:pt x="4749" y="79977"/>
                    </a:lnTo>
                    <a:cubicBezTo>
                      <a:pt x="2864" y="80644"/>
                      <a:pt x="797" y="79644"/>
                      <a:pt x="140" y="77758"/>
                    </a:cubicBezTo>
                    <a:cubicBezTo>
                      <a:pt x="120" y="77710"/>
                      <a:pt x="101" y="77653"/>
                      <a:pt x="82" y="77596"/>
                    </a:cubicBezTo>
                    <a:cubicBezTo>
                      <a:pt x="-556" y="75653"/>
                      <a:pt x="454" y="73548"/>
                      <a:pt x="2368" y="72834"/>
                    </a:cubicBezTo>
                    <a:lnTo>
                      <a:pt x="216871" y="253"/>
                    </a:lnTo>
                    <a:cubicBezTo>
                      <a:pt x="218757" y="-404"/>
                      <a:pt x="220824" y="586"/>
                      <a:pt x="221481" y="2472"/>
                    </a:cubicBezTo>
                    <a:cubicBezTo>
                      <a:pt x="221500" y="2520"/>
                      <a:pt x="221520" y="2577"/>
                      <a:pt x="221539" y="26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8" name="任意多边形: 形状 517" hidden="1"/>
              <p:cNvSpPr/>
              <p:nvPr/>
            </p:nvSpPr>
            <p:spPr>
              <a:xfrm>
                <a:off x="8363642" y="2765687"/>
                <a:ext cx="366430" cy="21669"/>
              </a:xfrm>
              <a:custGeom>
                <a:avLst/>
                <a:gdLst>
                  <a:gd name="connsiteX0" fmla="*/ 366318 w 366430"/>
                  <a:gd name="connsiteY0" fmla="*/ 4717 h 21669"/>
                  <a:gd name="connsiteX1" fmla="*/ 366318 w 366430"/>
                  <a:gd name="connsiteY1" fmla="*/ 5860 h 21669"/>
                  <a:gd name="connsiteX2" fmla="*/ 360422 w 366430"/>
                  <a:gd name="connsiteY2" fmla="*/ 12147 h 21669"/>
                  <a:gd name="connsiteX3" fmla="*/ 360413 w 366430"/>
                  <a:gd name="connsiteY3" fmla="*/ 12147 h 21669"/>
                  <a:gd name="connsiteX4" fmla="*/ 6750 w 366430"/>
                  <a:gd name="connsiteY4" fmla="*/ 21672 h 21669"/>
                  <a:gd name="connsiteX5" fmla="*/ -61 w 366430"/>
                  <a:gd name="connsiteY5" fmla="*/ 16385 h 21669"/>
                  <a:gd name="connsiteX6" fmla="*/ 5226 w 366430"/>
                  <a:gd name="connsiteY6" fmla="*/ 9575 h 21669"/>
                  <a:gd name="connsiteX7" fmla="*/ 6750 w 366430"/>
                  <a:gd name="connsiteY7" fmla="*/ 9575 h 21669"/>
                  <a:gd name="connsiteX8" fmla="*/ 360508 w 366430"/>
                  <a:gd name="connsiteY8" fmla="*/ 50 h 21669"/>
                  <a:gd name="connsiteX9" fmla="*/ 366318 w 366430"/>
                  <a:gd name="connsiteY9" fmla="*/ 4717 h 2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6430" h="21669">
                    <a:moveTo>
                      <a:pt x="366318" y="4717"/>
                    </a:moveTo>
                    <a:cubicBezTo>
                      <a:pt x="366318" y="4717"/>
                      <a:pt x="366318" y="5479"/>
                      <a:pt x="366318" y="5860"/>
                    </a:cubicBezTo>
                    <a:cubicBezTo>
                      <a:pt x="366423" y="9223"/>
                      <a:pt x="363785" y="12042"/>
                      <a:pt x="360422" y="12147"/>
                    </a:cubicBezTo>
                    <a:cubicBezTo>
                      <a:pt x="360413" y="12147"/>
                      <a:pt x="360413" y="12147"/>
                      <a:pt x="360413" y="12147"/>
                    </a:cubicBezTo>
                    <a:lnTo>
                      <a:pt x="6750" y="21672"/>
                    </a:lnTo>
                    <a:cubicBezTo>
                      <a:pt x="3406" y="22091"/>
                      <a:pt x="358" y="19729"/>
                      <a:pt x="-61" y="16385"/>
                    </a:cubicBezTo>
                    <a:cubicBezTo>
                      <a:pt x="-480" y="13042"/>
                      <a:pt x="1892" y="9994"/>
                      <a:pt x="5226" y="9575"/>
                    </a:cubicBezTo>
                    <a:cubicBezTo>
                      <a:pt x="5730" y="9508"/>
                      <a:pt x="6245" y="9508"/>
                      <a:pt x="6750" y="9575"/>
                    </a:cubicBezTo>
                    <a:lnTo>
                      <a:pt x="360508" y="50"/>
                    </a:lnTo>
                    <a:cubicBezTo>
                      <a:pt x="363280" y="107"/>
                      <a:pt x="365671" y="2022"/>
                      <a:pt x="366318" y="4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9" name="任意多边形: 形状 518" hidden="1"/>
              <p:cNvSpPr/>
              <p:nvPr/>
            </p:nvSpPr>
            <p:spPr>
              <a:xfrm>
                <a:off x="8720221" y="2514602"/>
                <a:ext cx="376213" cy="260924"/>
              </a:xfrm>
              <a:custGeom>
                <a:avLst/>
                <a:gdLst>
                  <a:gd name="connsiteX0" fmla="*/ 375975 w 376213"/>
                  <a:gd name="connsiteY0" fmla="*/ 3104 h 260924"/>
                  <a:gd name="connsiteX1" fmla="*/ 374451 w 376213"/>
                  <a:gd name="connsiteY1" fmla="*/ 7105 h 260924"/>
                  <a:gd name="connsiteX2" fmla="*/ 5929 w 376213"/>
                  <a:gd name="connsiteY2" fmla="*/ 260279 h 260924"/>
                  <a:gd name="connsiteX3" fmla="*/ 624 w 376213"/>
                  <a:gd name="connsiteY3" fmla="*/ 259365 h 260924"/>
                  <a:gd name="connsiteX4" fmla="*/ 595 w 376213"/>
                  <a:gd name="connsiteY4" fmla="*/ 259327 h 260924"/>
                  <a:gd name="connsiteX5" fmla="*/ 1547 w 376213"/>
                  <a:gd name="connsiteY5" fmla="*/ 253897 h 260924"/>
                  <a:gd name="connsiteX6" fmla="*/ 369975 w 376213"/>
                  <a:gd name="connsiteY6" fmla="*/ 723 h 260924"/>
                  <a:gd name="connsiteX7" fmla="*/ 375394 w 376213"/>
                  <a:gd name="connsiteY7" fmla="*/ 1761 h 260924"/>
                  <a:gd name="connsiteX8" fmla="*/ 375404 w 376213"/>
                  <a:gd name="connsiteY8" fmla="*/ 1770 h 260924"/>
                  <a:gd name="connsiteX9" fmla="*/ 375975 w 376213"/>
                  <a:gd name="connsiteY9" fmla="*/ 3104 h 26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6213" h="260924">
                    <a:moveTo>
                      <a:pt x="375975" y="3104"/>
                    </a:moveTo>
                    <a:cubicBezTo>
                      <a:pt x="376394" y="4628"/>
                      <a:pt x="375775" y="6247"/>
                      <a:pt x="374451" y="7105"/>
                    </a:cubicBezTo>
                    <a:lnTo>
                      <a:pt x="5929" y="260279"/>
                    </a:lnTo>
                    <a:cubicBezTo>
                      <a:pt x="4205" y="261489"/>
                      <a:pt x="1833" y="261079"/>
                      <a:pt x="624" y="259365"/>
                    </a:cubicBezTo>
                    <a:cubicBezTo>
                      <a:pt x="614" y="259346"/>
                      <a:pt x="604" y="259336"/>
                      <a:pt x="595" y="259327"/>
                    </a:cubicBezTo>
                    <a:cubicBezTo>
                      <a:pt x="-634" y="257564"/>
                      <a:pt x="-215" y="255136"/>
                      <a:pt x="1547" y="253897"/>
                    </a:cubicBezTo>
                    <a:lnTo>
                      <a:pt x="369975" y="723"/>
                    </a:lnTo>
                    <a:cubicBezTo>
                      <a:pt x="371756" y="-487"/>
                      <a:pt x="374185" y="-20"/>
                      <a:pt x="375394" y="1761"/>
                    </a:cubicBezTo>
                    <a:cubicBezTo>
                      <a:pt x="375404" y="1761"/>
                      <a:pt x="375404" y="1770"/>
                      <a:pt x="375404" y="1770"/>
                    </a:cubicBezTo>
                    <a:cubicBezTo>
                      <a:pt x="375689" y="2171"/>
                      <a:pt x="375890" y="2618"/>
                      <a:pt x="375975" y="3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0" name="任意多边形: 形状 519" hidden="1"/>
              <p:cNvSpPr/>
              <p:nvPr/>
            </p:nvSpPr>
            <p:spPr>
              <a:xfrm>
                <a:off x="8717020" y="2763970"/>
                <a:ext cx="399609" cy="14575"/>
              </a:xfrm>
              <a:custGeom>
                <a:avLst/>
                <a:gdLst>
                  <a:gd name="connsiteX0" fmla="*/ 399465 w 399609"/>
                  <a:gd name="connsiteY0" fmla="*/ 5481 h 14575"/>
                  <a:gd name="connsiteX1" fmla="*/ 399465 w 399609"/>
                  <a:gd name="connsiteY1" fmla="*/ 7005 h 14575"/>
                  <a:gd name="connsiteX2" fmla="*/ 392512 w 399609"/>
                  <a:gd name="connsiteY2" fmla="*/ 13863 h 14575"/>
                  <a:gd name="connsiteX3" fmla="*/ 6749 w 399609"/>
                  <a:gd name="connsiteY3" fmla="*/ 14625 h 14575"/>
                  <a:gd name="connsiteX4" fmla="*/ -109 w 399609"/>
                  <a:gd name="connsiteY4" fmla="*/ 7767 h 14575"/>
                  <a:gd name="connsiteX5" fmla="*/ 6749 w 399609"/>
                  <a:gd name="connsiteY5" fmla="*/ 814 h 14575"/>
                  <a:gd name="connsiteX6" fmla="*/ 392512 w 399609"/>
                  <a:gd name="connsiteY6" fmla="*/ 52 h 14575"/>
                  <a:gd name="connsiteX7" fmla="*/ 399465 w 399609"/>
                  <a:gd name="connsiteY7" fmla="*/ 5481 h 1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609" h="14575">
                    <a:moveTo>
                      <a:pt x="399465" y="5481"/>
                    </a:moveTo>
                    <a:cubicBezTo>
                      <a:pt x="399512" y="5986"/>
                      <a:pt x="399512" y="6500"/>
                      <a:pt x="399465" y="7005"/>
                    </a:cubicBezTo>
                    <a:cubicBezTo>
                      <a:pt x="399417" y="10806"/>
                      <a:pt x="396312" y="13863"/>
                      <a:pt x="392512" y="13863"/>
                    </a:cubicBezTo>
                    <a:lnTo>
                      <a:pt x="6749" y="14625"/>
                    </a:lnTo>
                    <a:cubicBezTo>
                      <a:pt x="2958" y="14625"/>
                      <a:pt x="-109" y="11558"/>
                      <a:pt x="-109" y="7767"/>
                    </a:cubicBezTo>
                    <a:cubicBezTo>
                      <a:pt x="-109" y="3967"/>
                      <a:pt x="2949" y="862"/>
                      <a:pt x="6749" y="814"/>
                    </a:cubicBezTo>
                    <a:lnTo>
                      <a:pt x="392512" y="52"/>
                    </a:lnTo>
                    <a:cubicBezTo>
                      <a:pt x="395826" y="-24"/>
                      <a:pt x="398741" y="2243"/>
                      <a:pt x="399465" y="5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1" name="任意多边形: 形状 520" hidden="1"/>
              <p:cNvSpPr/>
              <p:nvPr/>
            </p:nvSpPr>
            <p:spPr>
              <a:xfrm>
                <a:off x="8716967" y="2605477"/>
                <a:ext cx="281291" cy="173425"/>
              </a:xfrm>
              <a:custGeom>
                <a:avLst/>
                <a:gdLst>
                  <a:gd name="connsiteX0" fmla="*/ 281027 w 281291"/>
                  <a:gd name="connsiteY0" fmla="*/ 5764 h 173425"/>
                  <a:gd name="connsiteX1" fmla="*/ 277884 w 281291"/>
                  <a:gd name="connsiteY1" fmla="*/ 13003 h 173425"/>
                  <a:gd name="connsiteX2" fmla="*/ 10517 w 281291"/>
                  <a:gd name="connsiteY2" fmla="*/ 172451 h 173425"/>
                  <a:gd name="connsiteX3" fmla="*/ 1078 w 281291"/>
                  <a:gd name="connsiteY3" fmla="*/ 170213 h 173425"/>
                  <a:gd name="connsiteX4" fmla="*/ 992 w 281291"/>
                  <a:gd name="connsiteY4" fmla="*/ 170070 h 173425"/>
                  <a:gd name="connsiteX5" fmla="*/ 2888 w 281291"/>
                  <a:gd name="connsiteY5" fmla="*/ 160831 h 173425"/>
                  <a:gd name="connsiteX6" fmla="*/ 3373 w 281291"/>
                  <a:gd name="connsiteY6" fmla="*/ 160545 h 173425"/>
                  <a:gd name="connsiteX7" fmla="*/ 270740 w 281291"/>
                  <a:gd name="connsiteY7" fmla="*/ 1097 h 173425"/>
                  <a:gd name="connsiteX8" fmla="*/ 280189 w 281291"/>
                  <a:gd name="connsiteY8" fmla="*/ 3268 h 173425"/>
                  <a:gd name="connsiteX9" fmla="*/ 280265 w 281291"/>
                  <a:gd name="connsiteY9" fmla="*/ 3383 h 173425"/>
                  <a:gd name="connsiteX10" fmla="*/ 281027 w 281291"/>
                  <a:gd name="connsiteY10" fmla="*/ 5764 h 17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291" h="173425">
                    <a:moveTo>
                      <a:pt x="281027" y="5764"/>
                    </a:moveTo>
                    <a:cubicBezTo>
                      <a:pt x="281646" y="8602"/>
                      <a:pt x="280379" y="11517"/>
                      <a:pt x="277884" y="13003"/>
                    </a:cubicBezTo>
                    <a:lnTo>
                      <a:pt x="10517" y="172451"/>
                    </a:lnTo>
                    <a:cubicBezTo>
                      <a:pt x="7298" y="174442"/>
                      <a:pt x="3069" y="173442"/>
                      <a:pt x="1078" y="170213"/>
                    </a:cubicBezTo>
                    <a:cubicBezTo>
                      <a:pt x="1049" y="170165"/>
                      <a:pt x="1021" y="170118"/>
                      <a:pt x="992" y="170070"/>
                    </a:cubicBezTo>
                    <a:cubicBezTo>
                      <a:pt x="-1037" y="166994"/>
                      <a:pt x="-179" y="162860"/>
                      <a:pt x="2888" y="160831"/>
                    </a:cubicBezTo>
                    <a:cubicBezTo>
                      <a:pt x="3049" y="160736"/>
                      <a:pt x="3211" y="160631"/>
                      <a:pt x="3373" y="160545"/>
                    </a:cubicBezTo>
                    <a:lnTo>
                      <a:pt x="270740" y="1097"/>
                    </a:lnTo>
                    <a:cubicBezTo>
                      <a:pt x="273950" y="-913"/>
                      <a:pt x="278179" y="58"/>
                      <a:pt x="280189" y="3268"/>
                    </a:cubicBezTo>
                    <a:cubicBezTo>
                      <a:pt x="280217" y="3306"/>
                      <a:pt x="280246" y="3345"/>
                      <a:pt x="280265" y="3383"/>
                    </a:cubicBezTo>
                    <a:cubicBezTo>
                      <a:pt x="280694" y="4107"/>
                      <a:pt x="280960" y="4926"/>
                      <a:pt x="281027" y="5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2" name="任意多边形: 形状 521" hidden="1"/>
              <p:cNvSpPr/>
              <p:nvPr/>
            </p:nvSpPr>
            <p:spPr>
              <a:xfrm>
                <a:off x="8669142" y="2550569"/>
                <a:ext cx="60123" cy="225952"/>
              </a:xfrm>
              <a:custGeom>
                <a:avLst/>
                <a:gdLst>
                  <a:gd name="connsiteX0" fmla="*/ 59961 w 60123"/>
                  <a:gd name="connsiteY0" fmla="*/ 220025 h 225952"/>
                  <a:gd name="connsiteX1" fmla="*/ 55513 w 60123"/>
                  <a:gd name="connsiteY1" fmla="*/ 225950 h 225952"/>
                  <a:gd name="connsiteX2" fmla="*/ 49769 w 60123"/>
                  <a:gd name="connsiteY2" fmla="*/ 222311 h 225952"/>
                  <a:gd name="connsiteX3" fmla="*/ 49 w 60123"/>
                  <a:gd name="connsiteY3" fmla="*/ 6475 h 225952"/>
                  <a:gd name="connsiteX4" fmla="*/ 3783 w 60123"/>
                  <a:gd name="connsiteY4" fmla="*/ 226 h 225952"/>
                  <a:gd name="connsiteX5" fmla="*/ 3954 w 60123"/>
                  <a:gd name="connsiteY5" fmla="*/ 188 h 225952"/>
                  <a:gd name="connsiteX6" fmla="*/ 10241 w 60123"/>
                  <a:gd name="connsiteY6" fmla="*/ 4093 h 225952"/>
                  <a:gd name="connsiteX7" fmla="*/ 59961 w 60123"/>
                  <a:gd name="connsiteY7" fmla="*/ 219930 h 22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123" h="225952">
                    <a:moveTo>
                      <a:pt x="59961" y="220025"/>
                    </a:moveTo>
                    <a:cubicBezTo>
                      <a:pt x="60371" y="222892"/>
                      <a:pt x="58380" y="225540"/>
                      <a:pt x="55513" y="225950"/>
                    </a:cubicBezTo>
                    <a:cubicBezTo>
                      <a:pt x="52970" y="226312"/>
                      <a:pt x="50531" y="224769"/>
                      <a:pt x="49769" y="222311"/>
                    </a:cubicBezTo>
                    <a:lnTo>
                      <a:pt x="49" y="6475"/>
                    </a:lnTo>
                    <a:cubicBezTo>
                      <a:pt x="-646" y="3722"/>
                      <a:pt x="1020" y="922"/>
                      <a:pt x="3783" y="226"/>
                    </a:cubicBezTo>
                    <a:cubicBezTo>
                      <a:pt x="3840" y="217"/>
                      <a:pt x="3897" y="198"/>
                      <a:pt x="3954" y="188"/>
                    </a:cubicBezTo>
                    <a:cubicBezTo>
                      <a:pt x="6764" y="-469"/>
                      <a:pt x="9584" y="1284"/>
                      <a:pt x="10241" y="4093"/>
                    </a:cubicBezTo>
                    <a:lnTo>
                      <a:pt x="59961" y="2199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3" name="任意多边形: 形状 522" hidden="1"/>
              <p:cNvSpPr/>
              <p:nvPr/>
            </p:nvSpPr>
            <p:spPr>
              <a:xfrm>
                <a:off x="8715802" y="2763365"/>
                <a:ext cx="113605" cy="189991"/>
              </a:xfrm>
              <a:custGeom>
                <a:avLst/>
                <a:gdLst>
                  <a:gd name="connsiteX0" fmla="*/ 113219 w 113605"/>
                  <a:gd name="connsiteY0" fmla="*/ 179632 h 189991"/>
                  <a:gd name="connsiteX1" fmla="*/ 107323 w 113605"/>
                  <a:gd name="connsiteY1" fmla="*/ 189767 h 189991"/>
                  <a:gd name="connsiteX2" fmla="*/ 97788 w 113605"/>
                  <a:gd name="connsiteY2" fmla="*/ 185443 h 189991"/>
                  <a:gd name="connsiteX3" fmla="*/ 919 w 113605"/>
                  <a:gd name="connsiteY3" fmla="*/ 12373 h 189991"/>
                  <a:gd name="connsiteX4" fmla="*/ 4158 w 113605"/>
                  <a:gd name="connsiteY4" fmla="*/ 1134 h 189991"/>
                  <a:gd name="connsiteX5" fmla="*/ 15340 w 113605"/>
                  <a:gd name="connsiteY5" fmla="*/ 4172 h 189991"/>
                  <a:gd name="connsiteX6" fmla="*/ 15397 w 113605"/>
                  <a:gd name="connsiteY6" fmla="*/ 4277 h 189991"/>
                  <a:gd name="connsiteX7" fmla="*/ 112362 w 113605"/>
                  <a:gd name="connsiteY7" fmla="*/ 177346 h 189991"/>
                  <a:gd name="connsiteX8" fmla="*/ 113219 w 113605"/>
                  <a:gd name="connsiteY8" fmla="*/ 179632 h 189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05" h="189991">
                    <a:moveTo>
                      <a:pt x="113219" y="179632"/>
                    </a:moveTo>
                    <a:cubicBezTo>
                      <a:pt x="114391" y="184061"/>
                      <a:pt x="111752" y="188595"/>
                      <a:pt x="107323" y="189767"/>
                    </a:cubicBezTo>
                    <a:cubicBezTo>
                      <a:pt x="103522" y="190767"/>
                      <a:pt x="99541" y="188967"/>
                      <a:pt x="97788" y="185443"/>
                    </a:cubicBezTo>
                    <a:lnTo>
                      <a:pt x="919" y="12373"/>
                    </a:lnTo>
                    <a:cubicBezTo>
                      <a:pt x="-1281" y="8373"/>
                      <a:pt x="167" y="3353"/>
                      <a:pt x="4158" y="1134"/>
                    </a:cubicBezTo>
                    <a:cubicBezTo>
                      <a:pt x="8082" y="-1114"/>
                      <a:pt x="13092" y="248"/>
                      <a:pt x="15340" y="4172"/>
                    </a:cubicBezTo>
                    <a:cubicBezTo>
                      <a:pt x="15359" y="4210"/>
                      <a:pt x="15378" y="4239"/>
                      <a:pt x="15397" y="4277"/>
                    </a:cubicBezTo>
                    <a:lnTo>
                      <a:pt x="112362" y="177346"/>
                    </a:lnTo>
                    <a:cubicBezTo>
                      <a:pt x="112733" y="178070"/>
                      <a:pt x="113019" y="178842"/>
                      <a:pt x="113219" y="1796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4" name="任意多边形: 形状 523" hidden="1"/>
              <p:cNvSpPr/>
              <p:nvPr/>
            </p:nvSpPr>
            <p:spPr>
              <a:xfrm>
                <a:off x="8812829" y="2763126"/>
                <a:ext cx="304793" cy="189650"/>
              </a:xfrm>
              <a:custGeom>
                <a:avLst/>
                <a:gdLst>
                  <a:gd name="connsiteX0" fmla="*/ 304513 w 304793"/>
                  <a:gd name="connsiteY0" fmla="*/ 6135 h 189650"/>
                  <a:gd name="connsiteX1" fmla="*/ 300894 w 304793"/>
                  <a:gd name="connsiteY1" fmla="*/ 14517 h 189650"/>
                  <a:gd name="connsiteX2" fmla="*/ 12095 w 304793"/>
                  <a:gd name="connsiteY2" fmla="*/ 188348 h 189650"/>
                  <a:gd name="connsiteX3" fmla="*/ 1246 w 304793"/>
                  <a:gd name="connsiteY3" fmla="*/ 186281 h 189650"/>
                  <a:gd name="connsiteX4" fmla="*/ 3313 w 304793"/>
                  <a:gd name="connsiteY4" fmla="*/ 175432 h 189650"/>
                  <a:gd name="connsiteX5" fmla="*/ 3999 w 304793"/>
                  <a:gd name="connsiteY5" fmla="*/ 175013 h 189650"/>
                  <a:gd name="connsiteX6" fmla="*/ 292893 w 304793"/>
                  <a:gd name="connsiteY6" fmla="*/ 1182 h 189650"/>
                  <a:gd name="connsiteX7" fmla="*/ 303494 w 304793"/>
                  <a:gd name="connsiteY7" fmla="*/ 3744 h 189650"/>
                  <a:gd name="connsiteX8" fmla="*/ 303561 w 304793"/>
                  <a:gd name="connsiteY8" fmla="*/ 3849 h 189650"/>
                  <a:gd name="connsiteX9" fmla="*/ 304513 w 304793"/>
                  <a:gd name="connsiteY9" fmla="*/ 6135 h 18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793" h="189650">
                    <a:moveTo>
                      <a:pt x="304513" y="6135"/>
                    </a:moveTo>
                    <a:cubicBezTo>
                      <a:pt x="305208" y="9412"/>
                      <a:pt x="303751" y="12774"/>
                      <a:pt x="300894" y="14517"/>
                    </a:cubicBezTo>
                    <a:lnTo>
                      <a:pt x="12095" y="188348"/>
                    </a:lnTo>
                    <a:cubicBezTo>
                      <a:pt x="8524" y="190777"/>
                      <a:pt x="3666" y="189844"/>
                      <a:pt x="1246" y="186281"/>
                    </a:cubicBezTo>
                    <a:cubicBezTo>
                      <a:pt x="-1183" y="182709"/>
                      <a:pt x="-258" y="177852"/>
                      <a:pt x="3313" y="175432"/>
                    </a:cubicBezTo>
                    <a:cubicBezTo>
                      <a:pt x="3532" y="175280"/>
                      <a:pt x="3761" y="175137"/>
                      <a:pt x="3999" y="175013"/>
                    </a:cubicBezTo>
                    <a:lnTo>
                      <a:pt x="292893" y="1182"/>
                    </a:lnTo>
                    <a:cubicBezTo>
                      <a:pt x="296531" y="-1037"/>
                      <a:pt x="301274" y="106"/>
                      <a:pt x="303494" y="3744"/>
                    </a:cubicBezTo>
                    <a:cubicBezTo>
                      <a:pt x="303522" y="3782"/>
                      <a:pt x="303541" y="3811"/>
                      <a:pt x="303561" y="3849"/>
                    </a:cubicBezTo>
                    <a:cubicBezTo>
                      <a:pt x="303999" y="4554"/>
                      <a:pt x="304322" y="5325"/>
                      <a:pt x="304513" y="61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5" name="任意多边形: 形状 524" hidden="1"/>
              <p:cNvSpPr/>
              <p:nvPr/>
            </p:nvSpPr>
            <p:spPr>
              <a:xfrm>
                <a:off x="8817042" y="2607862"/>
                <a:ext cx="179060" cy="341076"/>
              </a:xfrm>
              <a:custGeom>
                <a:avLst/>
                <a:gdLst>
                  <a:gd name="connsiteX0" fmla="*/ 178570 w 179060"/>
                  <a:gd name="connsiteY0" fmla="*/ 3379 h 341076"/>
                  <a:gd name="connsiteX1" fmla="*/ 178570 w 179060"/>
                  <a:gd name="connsiteY1" fmla="*/ 6237 h 341076"/>
                  <a:gd name="connsiteX2" fmla="*/ 8073 w 179060"/>
                  <a:gd name="connsiteY2" fmla="*/ 338755 h 341076"/>
                  <a:gd name="connsiteX3" fmla="*/ 2263 w 179060"/>
                  <a:gd name="connsiteY3" fmla="*/ 340660 h 341076"/>
                  <a:gd name="connsiteX4" fmla="*/ 358 w 179060"/>
                  <a:gd name="connsiteY4" fmla="*/ 334849 h 341076"/>
                  <a:gd name="connsiteX5" fmla="*/ 170855 w 179060"/>
                  <a:gd name="connsiteY5" fmla="*/ 2332 h 341076"/>
                  <a:gd name="connsiteX6" fmla="*/ 176799 w 179060"/>
                  <a:gd name="connsiteY6" fmla="*/ 588 h 341076"/>
                  <a:gd name="connsiteX7" fmla="*/ 178952 w 179060"/>
                  <a:gd name="connsiteY7" fmla="*/ 3379 h 34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060" h="341076">
                    <a:moveTo>
                      <a:pt x="178570" y="3379"/>
                    </a:moveTo>
                    <a:cubicBezTo>
                      <a:pt x="178895" y="4303"/>
                      <a:pt x="178895" y="5313"/>
                      <a:pt x="178570" y="6237"/>
                    </a:cubicBezTo>
                    <a:lnTo>
                      <a:pt x="8073" y="338755"/>
                    </a:lnTo>
                    <a:cubicBezTo>
                      <a:pt x="6997" y="340888"/>
                      <a:pt x="4397" y="341736"/>
                      <a:pt x="2263" y="340660"/>
                    </a:cubicBezTo>
                    <a:cubicBezTo>
                      <a:pt x="129" y="339583"/>
                      <a:pt x="-719" y="336983"/>
                      <a:pt x="358" y="334849"/>
                    </a:cubicBezTo>
                    <a:lnTo>
                      <a:pt x="170855" y="2332"/>
                    </a:lnTo>
                    <a:cubicBezTo>
                      <a:pt x="172017" y="208"/>
                      <a:pt x="174675" y="-574"/>
                      <a:pt x="176799" y="588"/>
                    </a:cubicBezTo>
                    <a:cubicBezTo>
                      <a:pt x="177875" y="1179"/>
                      <a:pt x="178656" y="2189"/>
                      <a:pt x="178952" y="33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6" name="任意多边形: 形状 525" hidden="1"/>
              <p:cNvSpPr/>
              <p:nvPr/>
            </p:nvSpPr>
            <p:spPr>
              <a:xfrm>
                <a:off x="8815391" y="2939218"/>
                <a:ext cx="548066" cy="56805"/>
              </a:xfrm>
              <a:custGeom>
                <a:avLst/>
                <a:gdLst>
                  <a:gd name="connsiteX0" fmla="*/ 547886 w 548066"/>
                  <a:gd name="connsiteY0" fmla="*/ 50166 h 56805"/>
                  <a:gd name="connsiteX1" fmla="*/ 547886 w 548066"/>
                  <a:gd name="connsiteY1" fmla="*/ 51785 h 56805"/>
                  <a:gd name="connsiteX2" fmla="*/ 542114 w 548066"/>
                  <a:gd name="connsiteY2" fmla="*/ 56843 h 56805"/>
                  <a:gd name="connsiteX3" fmla="*/ 541981 w 548066"/>
                  <a:gd name="connsiteY3" fmla="*/ 56834 h 56805"/>
                  <a:gd name="connsiteX4" fmla="*/ 4961 w 548066"/>
                  <a:gd name="connsiteY4" fmla="*/ 11018 h 56805"/>
                  <a:gd name="connsiteX5" fmla="*/ -97 w 548066"/>
                  <a:gd name="connsiteY5" fmla="*/ 5246 h 56805"/>
                  <a:gd name="connsiteX6" fmla="*/ -87 w 548066"/>
                  <a:gd name="connsiteY6" fmla="*/ 5113 h 56805"/>
                  <a:gd name="connsiteX7" fmla="*/ 5819 w 548066"/>
                  <a:gd name="connsiteY7" fmla="*/ 65 h 56805"/>
                  <a:gd name="connsiteX8" fmla="*/ 542838 w 548066"/>
                  <a:gd name="connsiteY8" fmla="*/ 45880 h 56805"/>
                  <a:gd name="connsiteX9" fmla="*/ 547886 w 548066"/>
                  <a:gd name="connsiteY9" fmla="*/ 50166 h 5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8066" h="56805">
                    <a:moveTo>
                      <a:pt x="547886" y="50166"/>
                    </a:moveTo>
                    <a:cubicBezTo>
                      <a:pt x="547982" y="50700"/>
                      <a:pt x="547982" y="51252"/>
                      <a:pt x="547886" y="51785"/>
                    </a:cubicBezTo>
                    <a:cubicBezTo>
                      <a:pt x="547686" y="54776"/>
                      <a:pt x="545105" y="57043"/>
                      <a:pt x="542114" y="56843"/>
                    </a:cubicBezTo>
                    <a:cubicBezTo>
                      <a:pt x="542067" y="56843"/>
                      <a:pt x="542029" y="56834"/>
                      <a:pt x="541981" y="56834"/>
                    </a:cubicBezTo>
                    <a:lnTo>
                      <a:pt x="4961" y="11018"/>
                    </a:lnTo>
                    <a:cubicBezTo>
                      <a:pt x="1970" y="10818"/>
                      <a:pt x="-297" y="8237"/>
                      <a:pt x="-97" y="5246"/>
                    </a:cubicBezTo>
                    <a:cubicBezTo>
                      <a:pt x="-97" y="5199"/>
                      <a:pt x="-87" y="5161"/>
                      <a:pt x="-87" y="5113"/>
                    </a:cubicBezTo>
                    <a:cubicBezTo>
                      <a:pt x="170" y="2094"/>
                      <a:pt x="2799" y="-154"/>
                      <a:pt x="5819" y="65"/>
                    </a:cubicBezTo>
                    <a:lnTo>
                      <a:pt x="542838" y="45880"/>
                    </a:lnTo>
                    <a:cubicBezTo>
                      <a:pt x="545286" y="46032"/>
                      <a:pt x="547343" y="47776"/>
                      <a:pt x="547886" y="501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7" name="任意多边形: 形状 526" hidden="1"/>
              <p:cNvSpPr/>
              <p:nvPr/>
            </p:nvSpPr>
            <p:spPr>
              <a:xfrm>
                <a:off x="9349499" y="2936296"/>
                <a:ext cx="333922" cy="62650"/>
              </a:xfrm>
              <a:custGeom>
                <a:avLst/>
                <a:gdLst>
                  <a:gd name="connsiteX0" fmla="*/ 333723 w 333922"/>
                  <a:gd name="connsiteY0" fmla="*/ 6796 h 62650"/>
                  <a:gd name="connsiteX1" fmla="*/ 333723 w 333922"/>
                  <a:gd name="connsiteY1" fmla="*/ 7367 h 62650"/>
                  <a:gd name="connsiteX2" fmla="*/ 326656 w 333922"/>
                  <a:gd name="connsiteY2" fmla="*/ 16883 h 62650"/>
                  <a:gd name="connsiteX3" fmla="*/ 326579 w 333922"/>
                  <a:gd name="connsiteY3" fmla="*/ 16892 h 62650"/>
                  <a:gd name="connsiteX4" fmla="*/ 9492 w 333922"/>
                  <a:gd name="connsiteY4" fmla="*/ 62612 h 62650"/>
                  <a:gd name="connsiteX5" fmla="*/ -14 w 333922"/>
                  <a:gd name="connsiteY5" fmla="*/ 55526 h 62650"/>
                  <a:gd name="connsiteX6" fmla="*/ -33 w 333922"/>
                  <a:gd name="connsiteY6" fmla="*/ 55373 h 62650"/>
                  <a:gd name="connsiteX7" fmla="*/ 7206 w 333922"/>
                  <a:gd name="connsiteY7" fmla="*/ 45848 h 62650"/>
                  <a:gd name="connsiteX8" fmla="*/ 324198 w 333922"/>
                  <a:gd name="connsiteY8" fmla="*/ 128 h 62650"/>
                  <a:gd name="connsiteX9" fmla="*/ 333723 w 333922"/>
                  <a:gd name="connsiteY9" fmla="*/ 6796 h 6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3922" h="62650">
                    <a:moveTo>
                      <a:pt x="333723" y="6796"/>
                    </a:moveTo>
                    <a:cubicBezTo>
                      <a:pt x="333771" y="6986"/>
                      <a:pt x="333771" y="7177"/>
                      <a:pt x="333723" y="7367"/>
                    </a:cubicBezTo>
                    <a:cubicBezTo>
                      <a:pt x="334399" y="11949"/>
                      <a:pt x="331237" y="16207"/>
                      <a:pt x="326656" y="16883"/>
                    </a:cubicBezTo>
                    <a:cubicBezTo>
                      <a:pt x="326627" y="16883"/>
                      <a:pt x="326608" y="16892"/>
                      <a:pt x="326579" y="16892"/>
                    </a:cubicBezTo>
                    <a:lnTo>
                      <a:pt x="9492" y="62612"/>
                    </a:lnTo>
                    <a:cubicBezTo>
                      <a:pt x="4910" y="63279"/>
                      <a:pt x="653" y="60107"/>
                      <a:pt x="-14" y="55526"/>
                    </a:cubicBezTo>
                    <a:cubicBezTo>
                      <a:pt x="-24" y="55478"/>
                      <a:pt x="-24" y="55421"/>
                      <a:pt x="-33" y="55373"/>
                    </a:cubicBezTo>
                    <a:cubicBezTo>
                      <a:pt x="-652" y="50744"/>
                      <a:pt x="2586" y="46487"/>
                      <a:pt x="7206" y="45848"/>
                    </a:cubicBezTo>
                    <a:lnTo>
                      <a:pt x="324198" y="128"/>
                    </a:lnTo>
                    <a:cubicBezTo>
                      <a:pt x="328627" y="-472"/>
                      <a:pt x="332771" y="2434"/>
                      <a:pt x="333723" y="67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8" name="任意多边形: 形状 527" hidden="1"/>
              <p:cNvSpPr/>
              <p:nvPr/>
            </p:nvSpPr>
            <p:spPr>
              <a:xfrm>
                <a:off x="9351974" y="2721368"/>
                <a:ext cx="87696" cy="275295"/>
              </a:xfrm>
              <a:custGeom>
                <a:avLst/>
                <a:gdLst>
                  <a:gd name="connsiteX0" fmla="*/ 87409 w 87696"/>
                  <a:gd name="connsiteY0" fmla="*/ 4936 h 275295"/>
                  <a:gd name="connsiteX1" fmla="*/ 87409 w 87696"/>
                  <a:gd name="connsiteY1" fmla="*/ 7793 h 275295"/>
                  <a:gd name="connsiteX2" fmla="*/ 11209 w 87696"/>
                  <a:gd name="connsiteY2" fmla="*/ 270778 h 275295"/>
                  <a:gd name="connsiteX3" fmla="*/ 4465 w 87696"/>
                  <a:gd name="connsiteY3" fmla="*/ 275227 h 275295"/>
                  <a:gd name="connsiteX4" fmla="*/ 7 w 87696"/>
                  <a:gd name="connsiteY4" fmla="*/ 268483 h 275295"/>
                  <a:gd name="connsiteX5" fmla="*/ 255 w 87696"/>
                  <a:gd name="connsiteY5" fmla="*/ 267635 h 275295"/>
                  <a:gd name="connsiteX6" fmla="*/ 76264 w 87696"/>
                  <a:gd name="connsiteY6" fmla="*/ 4174 h 275295"/>
                  <a:gd name="connsiteX7" fmla="*/ 83313 w 87696"/>
                  <a:gd name="connsiteY7" fmla="*/ 268 h 275295"/>
                  <a:gd name="connsiteX8" fmla="*/ 87409 w 87696"/>
                  <a:gd name="connsiteY8" fmla="*/ 4936 h 27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696" h="275295">
                    <a:moveTo>
                      <a:pt x="87409" y="4936"/>
                    </a:moveTo>
                    <a:cubicBezTo>
                      <a:pt x="87647" y="5869"/>
                      <a:pt x="87647" y="6860"/>
                      <a:pt x="87409" y="7793"/>
                    </a:cubicBezTo>
                    <a:lnTo>
                      <a:pt x="11209" y="270778"/>
                    </a:lnTo>
                    <a:cubicBezTo>
                      <a:pt x="10580" y="273874"/>
                      <a:pt x="7551" y="275865"/>
                      <a:pt x="4465" y="275227"/>
                    </a:cubicBezTo>
                    <a:cubicBezTo>
                      <a:pt x="1369" y="274598"/>
                      <a:pt x="-621" y="271579"/>
                      <a:pt x="7" y="268483"/>
                    </a:cubicBezTo>
                    <a:cubicBezTo>
                      <a:pt x="74" y="268197"/>
                      <a:pt x="150" y="267911"/>
                      <a:pt x="255" y="267635"/>
                    </a:cubicBezTo>
                    <a:lnTo>
                      <a:pt x="76264" y="4174"/>
                    </a:lnTo>
                    <a:cubicBezTo>
                      <a:pt x="77141" y="1154"/>
                      <a:pt x="80293" y="-589"/>
                      <a:pt x="83313" y="268"/>
                    </a:cubicBezTo>
                    <a:cubicBezTo>
                      <a:pt x="85456" y="926"/>
                      <a:pt x="87037" y="2726"/>
                      <a:pt x="87409" y="49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9" name="任意多边形: 形状 528" hidden="1"/>
              <p:cNvSpPr/>
              <p:nvPr/>
            </p:nvSpPr>
            <p:spPr>
              <a:xfrm>
                <a:off x="9104366" y="2765461"/>
                <a:ext cx="259122" cy="230489"/>
              </a:xfrm>
              <a:custGeom>
                <a:avLst/>
                <a:gdLst>
                  <a:gd name="connsiteX0" fmla="*/ 258911 w 259122"/>
                  <a:gd name="connsiteY0" fmla="*/ 223923 h 230489"/>
                  <a:gd name="connsiteX1" fmla="*/ 257578 w 259122"/>
                  <a:gd name="connsiteY1" fmla="*/ 228686 h 230489"/>
                  <a:gd name="connsiteX2" fmla="*/ 250053 w 259122"/>
                  <a:gd name="connsiteY2" fmla="*/ 229248 h 230489"/>
                  <a:gd name="connsiteX3" fmla="*/ 249958 w 259122"/>
                  <a:gd name="connsiteY3" fmla="*/ 229162 h 230489"/>
                  <a:gd name="connsiteX4" fmla="*/ 1736 w 259122"/>
                  <a:gd name="connsiteY4" fmla="*/ 9611 h 230489"/>
                  <a:gd name="connsiteX5" fmla="*/ 1260 w 259122"/>
                  <a:gd name="connsiteY5" fmla="*/ 1895 h 230489"/>
                  <a:gd name="connsiteX6" fmla="*/ 8976 w 259122"/>
                  <a:gd name="connsiteY6" fmla="*/ 1419 h 230489"/>
                  <a:gd name="connsiteX7" fmla="*/ 257197 w 259122"/>
                  <a:gd name="connsiteY7" fmla="*/ 221066 h 230489"/>
                  <a:gd name="connsiteX8" fmla="*/ 258911 w 259122"/>
                  <a:gd name="connsiteY8" fmla="*/ 223923 h 23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9122" h="230489">
                    <a:moveTo>
                      <a:pt x="258911" y="223923"/>
                    </a:moveTo>
                    <a:cubicBezTo>
                      <a:pt x="259245" y="225628"/>
                      <a:pt x="258750" y="227400"/>
                      <a:pt x="257578" y="228686"/>
                    </a:cubicBezTo>
                    <a:cubicBezTo>
                      <a:pt x="255654" y="230915"/>
                      <a:pt x="252292" y="231172"/>
                      <a:pt x="250053" y="229248"/>
                    </a:cubicBezTo>
                    <a:cubicBezTo>
                      <a:pt x="250025" y="229219"/>
                      <a:pt x="249987" y="229191"/>
                      <a:pt x="249958" y="229162"/>
                    </a:cubicBezTo>
                    <a:lnTo>
                      <a:pt x="1736" y="9611"/>
                    </a:lnTo>
                    <a:cubicBezTo>
                      <a:pt x="-521" y="7610"/>
                      <a:pt x="-740" y="4153"/>
                      <a:pt x="1260" y="1895"/>
                    </a:cubicBezTo>
                    <a:cubicBezTo>
                      <a:pt x="3261" y="-362"/>
                      <a:pt x="6718" y="-581"/>
                      <a:pt x="8976" y="1419"/>
                    </a:cubicBezTo>
                    <a:lnTo>
                      <a:pt x="257197" y="221066"/>
                    </a:lnTo>
                    <a:cubicBezTo>
                      <a:pt x="258035" y="221837"/>
                      <a:pt x="258626" y="222828"/>
                      <a:pt x="258911" y="223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0" name="任意多边形: 形状 529" hidden="1"/>
              <p:cNvSpPr/>
              <p:nvPr/>
            </p:nvSpPr>
            <p:spPr>
              <a:xfrm>
                <a:off x="9353694" y="2985846"/>
                <a:ext cx="479774" cy="266380"/>
              </a:xfrm>
              <a:custGeom>
                <a:avLst/>
                <a:gdLst>
                  <a:gd name="connsiteX0" fmla="*/ 479547 w 479774"/>
                  <a:gd name="connsiteY0" fmla="*/ 259570 h 266380"/>
                  <a:gd name="connsiteX1" fmla="*/ 475099 w 479774"/>
                  <a:gd name="connsiteY1" fmla="*/ 266313 h 266380"/>
                  <a:gd name="connsiteX2" fmla="*/ 471261 w 479774"/>
                  <a:gd name="connsiteY2" fmla="*/ 265761 h 266380"/>
                  <a:gd name="connsiteX3" fmla="*/ 1488 w 479774"/>
                  <a:gd name="connsiteY3" fmla="*/ 9729 h 266380"/>
                  <a:gd name="connsiteX4" fmla="*/ 1640 w 479774"/>
                  <a:gd name="connsiteY4" fmla="*/ 1652 h 266380"/>
                  <a:gd name="connsiteX5" fmla="*/ 6917 w 479774"/>
                  <a:gd name="connsiteY5" fmla="*/ 204 h 266380"/>
                  <a:gd name="connsiteX6" fmla="*/ 476690 w 479774"/>
                  <a:gd name="connsiteY6" fmla="*/ 256236 h 266380"/>
                  <a:gd name="connsiteX7" fmla="*/ 479547 w 479774"/>
                  <a:gd name="connsiteY7" fmla="*/ 259570 h 26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9774" h="266380">
                    <a:moveTo>
                      <a:pt x="479547" y="259570"/>
                    </a:moveTo>
                    <a:cubicBezTo>
                      <a:pt x="480186" y="262665"/>
                      <a:pt x="478186" y="265685"/>
                      <a:pt x="475099" y="266313"/>
                    </a:cubicBezTo>
                    <a:cubicBezTo>
                      <a:pt x="473794" y="266580"/>
                      <a:pt x="472432" y="266390"/>
                      <a:pt x="471261" y="265761"/>
                    </a:cubicBezTo>
                    <a:lnTo>
                      <a:pt x="1488" y="9729"/>
                    </a:lnTo>
                    <a:cubicBezTo>
                      <a:pt x="-703" y="7452"/>
                      <a:pt x="-627" y="3833"/>
                      <a:pt x="1640" y="1652"/>
                    </a:cubicBezTo>
                    <a:cubicBezTo>
                      <a:pt x="3040" y="299"/>
                      <a:pt x="5031" y="-244"/>
                      <a:pt x="6917" y="204"/>
                    </a:cubicBezTo>
                    <a:lnTo>
                      <a:pt x="476690" y="256236"/>
                    </a:lnTo>
                    <a:cubicBezTo>
                      <a:pt x="478081" y="256884"/>
                      <a:pt x="479119" y="258103"/>
                      <a:pt x="479547" y="259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1" name="任意多边形: 形状 530" hidden="1"/>
              <p:cNvSpPr/>
              <p:nvPr/>
            </p:nvSpPr>
            <p:spPr>
              <a:xfrm>
                <a:off x="9350904" y="2982459"/>
                <a:ext cx="287786" cy="181745"/>
              </a:xfrm>
              <a:custGeom>
                <a:avLst/>
                <a:gdLst>
                  <a:gd name="connsiteX0" fmla="*/ 287455 w 287786"/>
                  <a:gd name="connsiteY0" fmla="*/ 170755 h 181745"/>
                  <a:gd name="connsiteX1" fmla="*/ 286312 w 287786"/>
                  <a:gd name="connsiteY1" fmla="*/ 177422 h 181745"/>
                  <a:gd name="connsiteX2" fmla="*/ 274035 w 287786"/>
                  <a:gd name="connsiteY2" fmla="*/ 180537 h 181745"/>
                  <a:gd name="connsiteX3" fmla="*/ 273930 w 287786"/>
                  <a:gd name="connsiteY3" fmla="*/ 180470 h 181745"/>
                  <a:gd name="connsiteX4" fmla="*/ 2277 w 287786"/>
                  <a:gd name="connsiteY4" fmla="*/ 15878 h 181745"/>
                  <a:gd name="connsiteX5" fmla="*/ 3115 w 287786"/>
                  <a:gd name="connsiteY5" fmla="*/ 2439 h 181745"/>
                  <a:gd name="connsiteX6" fmla="*/ 11802 w 287786"/>
                  <a:gd name="connsiteY6" fmla="*/ 352 h 181745"/>
                  <a:gd name="connsiteX7" fmla="*/ 283360 w 287786"/>
                  <a:gd name="connsiteY7" fmla="*/ 164944 h 181745"/>
                  <a:gd name="connsiteX8" fmla="*/ 287455 w 287786"/>
                  <a:gd name="connsiteY8" fmla="*/ 170755 h 18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86" h="181745">
                    <a:moveTo>
                      <a:pt x="287455" y="170755"/>
                    </a:moveTo>
                    <a:cubicBezTo>
                      <a:pt x="287979" y="173041"/>
                      <a:pt x="287570" y="175441"/>
                      <a:pt x="286312" y="177422"/>
                    </a:cubicBezTo>
                    <a:cubicBezTo>
                      <a:pt x="283779" y="181670"/>
                      <a:pt x="278292" y="183061"/>
                      <a:pt x="274035" y="180537"/>
                    </a:cubicBezTo>
                    <a:cubicBezTo>
                      <a:pt x="274006" y="180518"/>
                      <a:pt x="273968" y="180489"/>
                      <a:pt x="273930" y="180470"/>
                    </a:cubicBezTo>
                    <a:lnTo>
                      <a:pt x="2277" y="15878"/>
                    </a:lnTo>
                    <a:cubicBezTo>
                      <a:pt x="-1209" y="11935"/>
                      <a:pt x="-828" y="5915"/>
                      <a:pt x="3115" y="2439"/>
                    </a:cubicBezTo>
                    <a:cubicBezTo>
                      <a:pt x="5487" y="343"/>
                      <a:pt x="8744" y="-438"/>
                      <a:pt x="11802" y="352"/>
                    </a:cubicBezTo>
                    <a:lnTo>
                      <a:pt x="283360" y="164944"/>
                    </a:lnTo>
                    <a:cubicBezTo>
                      <a:pt x="285474" y="166221"/>
                      <a:pt x="286960" y="168335"/>
                      <a:pt x="287455" y="170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2" name="任意多边形: 形状 531" hidden="1"/>
              <p:cNvSpPr/>
              <p:nvPr/>
            </p:nvSpPr>
            <p:spPr>
              <a:xfrm>
                <a:off x="9624542" y="3059894"/>
                <a:ext cx="404476" cy="100357"/>
              </a:xfrm>
              <a:custGeom>
                <a:avLst/>
                <a:gdLst>
                  <a:gd name="connsiteX0" fmla="*/ 404247 w 404476"/>
                  <a:gd name="connsiteY0" fmla="*/ 4165 h 100357"/>
                  <a:gd name="connsiteX1" fmla="*/ 400437 w 404476"/>
                  <a:gd name="connsiteY1" fmla="*/ 10261 h 100357"/>
                  <a:gd name="connsiteX2" fmla="*/ 6102 w 404476"/>
                  <a:gd name="connsiteY2" fmla="*/ 100273 h 100357"/>
                  <a:gd name="connsiteX3" fmla="*/ 35 w 404476"/>
                  <a:gd name="connsiteY3" fmla="*/ 96510 h 100357"/>
                  <a:gd name="connsiteX4" fmla="*/ 6 w 404476"/>
                  <a:gd name="connsiteY4" fmla="*/ 96368 h 100357"/>
                  <a:gd name="connsiteX5" fmla="*/ 6 w 404476"/>
                  <a:gd name="connsiteY5" fmla="*/ 96368 h 100357"/>
                  <a:gd name="connsiteX6" fmla="*/ 3911 w 404476"/>
                  <a:gd name="connsiteY6" fmla="*/ 90272 h 100357"/>
                  <a:gd name="connsiteX7" fmla="*/ 398247 w 404476"/>
                  <a:gd name="connsiteY7" fmla="*/ 165 h 100357"/>
                  <a:gd name="connsiteX8" fmla="*/ 404342 w 404476"/>
                  <a:gd name="connsiteY8" fmla="*/ 4070 h 10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4476" h="100357">
                    <a:moveTo>
                      <a:pt x="404247" y="4165"/>
                    </a:moveTo>
                    <a:cubicBezTo>
                      <a:pt x="404847" y="6899"/>
                      <a:pt x="403152" y="9604"/>
                      <a:pt x="400437" y="10261"/>
                    </a:cubicBezTo>
                    <a:lnTo>
                      <a:pt x="6102" y="100273"/>
                    </a:lnTo>
                    <a:cubicBezTo>
                      <a:pt x="3388" y="100911"/>
                      <a:pt x="673" y="99225"/>
                      <a:pt x="35" y="96510"/>
                    </a:cubicBezTo>
                    <a:cubicBezTo>
                      <a:pt x="25" y="96463"/>
                      <a:pt x="16" y="96415"/>
                      <a:pt x="6" y="96368"/>
                    </a:cubicBezTo>
                    <a:lnTo>
                      <a:pt x="6" y="96368"/>
                    </a:lnTo>
                    <a:cubicBezTo>
                      <a:pt x="-584" y="93605"/>
                      <a:pt x="1159" y="90891"/>
                      <a:pt x="3911" y="90272"/>
                    </a:cubicBezTo>
                    <a:lnTo>
                      <a:pt x="398247" y="165"/>
                    </a:lnTo>
                    <a:cubicBezTo>
                      <a:pt x="401009" y="-426"/>
                      <a:pt x="403723" y="1317"/>
                      <a:pt x="404342" y="40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3" name="任意多边形: 形状 532" hidden="1"/>
              <p:cNvSpPr/>
              <p:nvPr/>
            </p:nvSpPr>
            <p:spPr>
              <a:xfrm>
                <a:off x="9620642" y="2935829"/>
                <a:ext cx="63379" cy="228208"/>
              </a:xfrm>
              <a:custGeom>
                <a:avLst/>
                <a:gdLst>
                  <a:gd name="connsiteX0" fmla="*/ 63057 w 63379"/>
                  <a:gd name="connsiteY0" fmla="*/ 7168 h 228208"/>
                  <a:gd name="connsiteX1" fmla="*/ 63057 w 63379"/>
                  <a:gd name="connsiteY1" fmla="*/ 10883 h 228208"/>
                  <a:gd name="connsiteX2" fmla="*/ 17622 w 63379"/>
                  <a:gd name="connsiteY2" fmla="*/ 221195 h 228208"/>
                  <a:gd name="connsiteX3" fmla="*/ 6954 w 63379"/>
                  <a:gd name="connsiteY3" fmla="*/ 228053 h 228208"/>
                  <a:gd name="connsiteX4" fmla="*/ 96 w 63379"/>
                  <a:gd name="connsiteY4" fmla="*/ 217385 h 228208"/>
                  <a:gd name="connsiteX5" fmla="*/ 45721 w 63379"/>
                  <a:gd name="connsiteY5" fmla="*/ 7168 h 228208"/>
                  <a:gd name="connsiteX6" fmla="*/ 56323 w 63379"/>
                  <a:gd name="connsiteY6" fmla="*/ 244 h 228208"/>
                  <a:gd name="connsiteX7" fmla="*/ 63247 w 63379"/>
                  <a:gd name="connsiteY7" fmla="*/ 7168 h 22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379" h="228208">
                    <a:moveTo>
                      <a:pt x="63057" y="7168"/>
                    </a:moveTo>
                    <a:cubicBezTo>
                      <a:pt x="63342" y="8388"/>
                      <a:pt x="63342" y="9664"/>
                      <a:pt x="63057" y="10883"/>
                    </a:cubicBezTo>
                    <a:lnTo>
                      <a:pt x="17622" y="221195"/>
                    </a:lnTo>
                    <a:cubicBezTo>
                      <a:pt x="16575" y="226034"/>
                      <a:pt x="11793" y="229101"/>
                      <a:pt x="6954" y="228053"/>
                    </a:cubicBezTo>
                    <a:cubicBezTo>
                      <a:pt x="2116" y="227005"/>
                      <a:pt x="-951" y="222224"/>
                      <a:pt x="96" y="217385"/>
                    </a:cubicBezTo>
                    <a:lnTo>
                      <a:pt x="45721" y="7168"/>
                    </a:lnTo>
                    <a:cubicBezTo>
                      <a:pt x="46740" y="2330"/>
                      <a:pt x="51484" y="-775"/>
                      <a:pt x="56323" y="244"/>
                    </a:cubicBezTo>
                    <a:cubicBezTo>
                      <a:pt x="59799" y="968"/>
                      <a:pt x="62514" y="3692"/>
                      <a:pt x="63247" y="7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4" name="任意多边形: 形状 533" hidden="1"/>
              <p:cNvSpPr/>
              <p:nvPr/>
            </p:nvSpPr>
            <p:spPr>
              <a:xfrm>
                <a:off x="9616440" y="3141946"/>
                <a:ext cx="224522" cy="117797"/>
              </a:xfrm>
              <a:custGeom>
                <a:avLst/>
                <a:gdLst>
                  <a:gd name="connsiteX0" fmla="*/ 224136 w 224522"/>
                  <a:gd name="connsiteY0" fmla="*/ 101851 h 117797"/>
                  <a:gd name="connsiteX1" fmla="*/ 223183 w 224522"/>
                  <a:gd name="connsiteY1" fmla="*/ 110137 h 117797"/>
                  <a:gd name="connsiteX2" fmla="*/ 205933 w 224522"/>
                  <a:gd name="connsiteY2" fmla="*/ 116700 h 117797"/>
                  <a:gd name="connsiteX3" fmla="*/ 205752 w 224522"/>
                  <a:gd name="connsiteY3" fmla="*/ 116614 h 117797"/>
                  <a:gd name="connsiteX4" fmla="*/ 7537 w 224522"/>
                  <a:gd name="connsiteY4" fmla="*/ 25174 h 117797"/>
                  <a:gd name="connsiteX5" fmla="*/ 1108 w 224522"/>
                  <a:gd name="connsiteY5" fmla="*/ 7696 h 117797"/>
                  <a:gd name="connsiteX6" fmla="*/ 18586 w 224522"/>
                  <a:gd name="connsiteY6" fmla="*/ 1267 h 117797"/>
                  <a:gd name="connsiteX7" fmla="*/ 216801 w 224522"/>
                  <a:gd name="connsiteY7" fmla="*/ 92706 h 117797"/>
                  <a:gd name="connsiteX8" fmla="*/ 224136 w 224522"/>
                  <a:gd name="connsiteY8" fmla="*/ 101851 h 11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522" h="117797">
                    <a:moveTo>
                      <a:pt x="224136" y="101851"/>
                    </a:moveTo>
                    <a:cubicBezTo>
                      <a:pt x="224717" y="104641"/>
                      <a:pt x="224383" y="107546"/>
                      <a:pt x="223183" y="110137"/>
                    </a:cubicBezTo>
                    <a:cubicBezTo>
                      <a:pt x="220230" y="116710"/>
                      <a:pt x="212506" y="119653"/>
                      <a:pt x="205933" y="116700"/>
                    </a:cubicBezTo>
                    <a:cubicBezTo>
                      <a:pt x="205876" y="116671"/>
                      <a:pt x="205809" y="116643"/>
                      <a:pt x="205752" y="116614"/>
                    </a:cubicBezTo>
                    <a:lnTo>
                      <a:pt x="7537" y="25174"/>
                    </a:lnTo>
                    <a:cubicBezTo>
                      <a:pt x="936" y="22126"/>
                      <a:pt x="-1940" y="14297"/>
                      <a:pt x="1108" y="7696"/>
                    </a:cubicBezTo>
                    <a:cubicBezTo>
                      <a:pt x="4156" y="1095"/>
                      <a:pt x="11985" y="-1781"/>
                      <a:pt x="18586" y="1267"/>
                    </a:cubicBezTo>
                    <a:lnTo>
                      <a:pt x="216801" y="92706"/>
                    </a:lnTo>
                    <a:cubicBezTo>
                      <a:pt x="220545" y="94440"/>
                      <a:pt x="223259" y="97821"/>
                      <a:pt x="224136" y="1018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5" name="任意多边形: 形状 534" hidden="1"/>
              <p:cNvSpPr/>
              <p:nvPr/>
            </p:nvSpPr>
            <p:spPr>
              <a:xfrm>
                <a:off x="9820639" y="3058207"/>
                <a:ext cx="209745" cy="194675"/>
              </a:xfrm>
              <a:custGeom>
                <a:avLst/>
                <a:gdLst>
                  <a:gd name="connsiteX0" fmla="*/ 209484 w 209745"/>
                  <a:gd name="connsiteY0" fmla="*/ 5472 h 194675"/>
                  <a:gd name="connsiteX1" fmla="*/ 207579 w 209745"/>
                  <a:gd name="connsiteY1" fmla="*/ 11663 h 194675"/>
                  <a:gd name="connsiteX2" fmla="*/ 11459 w 209745"/>
                  <a:gd name="connsiteY2" fmla="*/ 192638 h 194675"/>
                  <a:gd name="connsiteX3" fmla="*/ 2305 w 209745"/>
                  <a:gd name="connsiteY3" fmla="*/ 193009 h 194675"/>
                  <a:gd name="connsiteX4" fmla="*/ 1934 w 209745"/>
                  <a:gd name="connsiteY4" fmla="*/ 192638 h 194675"/>
                  <a:gd name="connsiteX5" fmla="*/ 1696 w 209745"/>
                  <a:gd name="connsiteY5" fmla="*/ 183341 h 194675"/>
                  <a:gd name="connsiteX6" fmla="*/ 1934 w 209745"/>
                  <a:gd name="connsiteY6" fmla="*/ 183113 h 194675"/>
                  <a:gd name="connsiteX7" fmla="*/ 198054 w 209745"/>
                  <a:gd name="connsiteY7" fmla="*/ 2138 h 194675"/>
                  <a:gd name="connsiteX8" fmla="*/ 207207 w 209745"/>
                  <a:gd name="connsiteY8" fmla="*/ 1766 h 194675"/>
                  <a:gd name="connsiteX9" fmla="*/ 207579 w 209745"/>
                  <a:gd name="connsiteY9" fmla="*/ 2138 h 194675"/>
                  <a:gd name="connsiteX10" fmla="*/ 209484 w 209745"/>
                  <a:gd name="connsiteY10" fmla="*/ 5472 h 19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9745" h="194675">
                    <a:moveTo>
                      <a:pt x="209484" y="5472"/>
                    </a:moveTo>
                    <a:cubicBezTo>
                      <a:pt x="209979" y="7729"/>
                      <a:pt x="209255" y="10082"/>
                      <a:pt x="207579" y="11663"/>
                    </a:cubicBezTo>
                    <a:lnTo>
                      <a:pt x="11459" y="192638"/>
                    </a:lnTo>
                    <a:cubicBezTo>
                      <a:pt x="9030" y="195267"/>
                      <a:pt x="4934" y="195438"/>
                      <a:pt x="2305" y="193009"/>
                    </a:cubicBezTo>
                    <a:cubicBezTo>
                      <a:pt x="2182" y="192895"/>
                      <a:pt x="2058" y="192771"/>
                      <a:pt x="1934" y="192638"/>
                    </a:cubicBezTo>
                    <a:cubicBezTo>
                      <a:pt x="-695" y="190133"/>
                      <a:pt x="-800" y="185980"/>
                      <a:pt x="1696" y="183341"/>
                    </a:cubicBezTo>
                    <a:cubicBezTo>
                      <a:pt x="1772" y="183265"/>
                      <a:pt x="1858" y="183189"/>
                      <a:pt x="1934" y="183113"/>
                    </a:cubicBezTo>
                    <a:lnTo>
                      <a:pt x="198054" y="2138"/>
                    </a:lnTo>
                    <a:cubicBezTo>
                      <a:pt x="200483" y="-491"/>
                      <a:pt x="204578" y="-662"/>
                      <a:pt x="207207" y="1766"/>
                    </a:cubicBezTo>
                    <a:cubicBezTo>
                      <a:pt x="207331" y="1881"/>
                      <a:pt x="207455" y="2005"/>
                      <a:pt x="207579" y="2138"/>
                    </a:cubicBezTo>
                    <a:cubicBezTo>
                      <a:pt x="208550" y="3024"/>
                      <a:pt x="209208" y="4186"/>
                      <a:pt x="209484" y="54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6" name="任意多边形: 形状 535" hidden="1"/>
              <p:cNvSpPr/>
              <p:nvPr/>
            </p:nvSpPr>
            <p:spPr>
              <a:xfrm>
                <a:off x="9667944" y="2937466"/>
                <a:ext cx="166699" cy="316027"/>
              </a:xfrm>
              <a:custGeom>
                <a:avLst/>
                <a:gdLst>
                  <a:gd name="connsiteX0" fmla="*/ 166441 w 166699"/>
                  <a:gd name="connsiteY0" fmla="*/ 307664 h 316027"/>
                  <a:gd name="connsiteX1" fmla="*/ 162821 w 166699"/>
                  <a:gd name="connsiteY1" fmla="*/ 315284 h 316027"/>
                  <a:gd name="connsiteX2" fmla="*/ 153315 w 166699"/>
                  <a:gd name="connsiteY2" fmla="*/ 312274 h 316027"/>
                  <a:gd name="connsiteX3" fmla="*/ 153296 w 166699"/>
                  <a:gd name="connsiteY3" fmla="*/ 312236 h 316027"/>
                  <a:gd name="connsiteX4" fmla="*/ 896 w 166699"/>
                  <a:gd name="connsiteY4" fmla="*/ 10484 h 316027"/>
                  <a:gd name="connsiteX5" fmla="*/ 3172 w 166699"/>
                  <a:gd name="connsiteY5" fmla="*/ 1054 h 316027"/>
                  <a:gd name="connsiteX6" fmla="*/ 12602 w 166699"/>
                  <a:gd name="connsiteY6" fmla="*/ 3341 h 316027"/>
                  <a:gd name="connsiteX7" fmla="*/ 13088 w 166699"/>
                  <a:gd name="connsiteY7" fmla="*/ 4293 h 316027"/>
                  <a:gd name="connsiteX8" fmla="*/ 165488 w 166699"/>
                  <a:gd name="connsiteY8" fmla="*/ 306045 h 316027"/>
                  <a:gd name="connsiteX9" fmla="*/ 166441 w 166699"/>
                  <a:gd name="connsiteY9" fmla="*/ 307664 h 316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699" h="316027">
                    <a:moveTo>
                      <a:pt x="166441" y="307664"/>
                    </a:moveTo>
                    <a:cubicBezTo>
                      <a:pt x="167088" y="310731"/>
                      <a:pt x="165602" y="313846"/>
                      <a:pt x="162821" y="315284"/>
                    </a:cubicBezTo>
                    <a:cubicBezTo>
                      <a:pt x="159363" y="317075"/>
                      <a:pt x="155115" y="315732"/>
                      <a:pt x="153315" y="312274"/>
                    </a:cubicBezTo>
                    <a:cubicBezTo>
                      <a:pt x="153315" y="312265"/>
                      <a:pt x="153305" y="312246"/>
                      <a:pt x="153296" y="312236"/>
                    </a:cubicBezTo>
                    <a:lnTo>
                      <a:pt x="896" y="10484"/>
                    </a:lnTo>
                    <a:cubicBezTo>
                      <a:pt x="-1076" y="7255"/>
                      <a:pt x="-57" y="3036"/>
                      <a:pt x="3172" y="1054"/>
                    </a:cubicBezTo>
                    <a:cubicBezTo>
                      <a:pt x="6411" y="-917"/>
                      <a:pt x="10631" y="102"/>
                      <a:pt x="12602" y="3341"/>
                    </a:cubicBezTo>
                    <a:cubicBezTo>
                      <a:pt x="12793" y="3645"/>
                      <a:pt x="12955" y="3960"/>
                      <a:pt x="13088" y="4293"/>
                    </a:cubicBezTo>
                    <a:lnTo>
                      <a:pt x="165488" y="306045"/>
                    </a:lnTo>
                    <a:cubicBezTo>
                      <a:pt x="165916" y="306512"/>
                      <a:pt x="166240" y="307064"/>
                      <a:pt x="166441" y="3076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7" name="任意多边形: 形状 536" hidden="1"/>
              <p:cNvSpPr/>
              <p:nvPr/>
            </p:nvSpPr>
            <p:spPr>
              <a:xfrm>
                <a:off x="9823047" y="3241711"/>
                <a:ext cx="406404" cy="186931"/>
              </a:xfrm>
              <a:custGeom>
                <a:avLst/>
                <a:gdLst>
                  <a:gd name="connsiteX0" fmla="*/ 406053 w 406404"/>
                  <a:gd name="connsiteY0" fmla="*/ 181346 h 186931"/>
                  <a:gd name="connsiteX1" fmla="*/ 406053 w 406404"/>
                  <a:gd name="connsiteY1" fmla="*/ 184298 h 186931"/>
                  <a:gd name="connsiteX2" fmla="*/ 399862 w 406404"/>
                  <a:gd name="connsiteY2" fmla="*/ 186584 h 186931"/>
                  <a:gd name="connsiteX3" fmla="*/ 3050 w 406404"/>
                  <a:gd name="connsiteY3" fmla="*/ 9134 h 186931"/>
                  <a:gd name="connsiteX4" fmla="*/ 145 w 406404"/>
                  <a:gd name="connsiteY4" fmla="*/ 3209 h 186931"/>
                  <a:gd name="connsiteX5" fmla="*/ 6070 w 406404"/>
                  <a:gd name="connsiteY5" fmla="*/ 304 h 186931"/>
                  <a:gd name="connsiteX6" fmla="*/ 6860 w 406404"/>
                  <a:gd name="connsiteY6" fmla="*/ 656 h 186931"/>
                  <a:gd name="connsiteX7" fmla="*/ 403767 w 406404"/>
                  <a:gd name="connsiteY7" fmla="*/ 178107 h 186931"/>
                  <a:gd name="connsiteX8" fmla="*/ 406053 w 406404"/>
                  <a:gd name="connsiteY8" fmla="*/ 181346 h 186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04" h="186931">
                    <a:moveTo>
                      <a:pt x="406053" y="181346"/>
                    </a:moveTo>
                    <a:cubicBezTo>
                      <a:pt x="406377" y="182298"/>
                      <a:pt x="406377" y="183336"/>
                      <a:pt x="406053" y="184298"/>
                    </a:cubicBezTo>
                    <a:cubicBezTo>
                      <a:pt x="404939" y="186594"/>
                      <a:pt x="402205" y="187604"/>
                      <a:pt x="399862" y="186584"/>
                    </a:cubicBezTo>
                    <a:lnTo>
                      <a:pt x="3050" y="9134"/>
                    </a:lnTo>
                    <a:cubicBezTo>
                      <a:pt x="612" y="8295"/>
                      <a:pt x="-693" y="5648"/>
                      <a:pt x="145" y="3209"/>
                    </a:cubicBezTo>
                    <a:cubicBezTo>
                      <a:pt x="974" y="771"/>
                      <a:pt x="3631" y="-534"/>
                      <a:pt x="6070" y="304"/>
                    </a:cubicBezTo>
                    <a:cubicBezTo>
                      <a:pt x="6346" y="390"/>
                      <a:pt x="6603" y="514"/>
                      <a:pt x="6860" y="656"/>
                    </a:cubicBezTo>
                    <a:lnTo>
                      <a:pt x="403767" y="178107"/>
                    </a:lnTo>
                    <a:cubicBezTo>
                      <a:pt x="404977" y="178793"/>
                      <a:pt x="405815" y="179984"/>
                      <a:pt x="406053" y="1813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8" name="任意多边形: 形状 537" hidden="1"/>
              <p:cNvSpPr/>
              <p:nvPr/>
            </p:nvSpPr>
            <p:spPr>
              <a:xfrm>
                <a:off x="10018757" y="3059841"/>
                <a:ext cx="211067" cy="368980"/>
              </a:xfrm>
              <a:custGeom>
                <a:avLst/>
                <a:gdLst>
                  <a:gd name="connsiteX0" fmla="*/ 210915 w 211067"/>
                  <a:gd name="connsiteY0" fmla="*/ 363121 h 368980"/>
                  <a:gd name="connsiteX1" fmla="*/ 206391 w 211067"/>
                  <a:gd name="connsiteY1" fmla="*/ 368988 h 368980"/>
                  <a:gd name="connsiteX2" fmla="*/ 201390 w 211067"/>
                  <a:gd name="connsiteY2" fmla="*/ 366741 h 368980"/>
                  <a:gd name="connsiteX3" fmla="*/ 603 w 211067"/>
                  <a:gd name="connsiteY3" fmla="*/ 7839 h 368980"/>
                  <a:gd name="connsiteX4" fmla="*/ 2422 w 211067"/>
                  <a:gd name="connsiteY4" fmla="*/ 800 h 368980"/>
                  <a:gd name="connsiteX5" fmla="*/ 2603 w 211067"/>
                  <a:gd name="connsiteY5" fmla="*/ 695 h 368980"/>
                  <a:gd name="connsiteX6" fmla="*/ 9747 w 211067"/>
                  <a:gd name="connsiteY6" fmla="*/ 2695 h 368980"/>
                  <a:gd name="connsiteX7" fmla="*/ 210439 w 211067"/>
                  <a:gd name="connsiteY7" fmla="*/ 361692 h 368980"/>
                  <a:gd name="connsiteX8" fmla="*/ 210915 w 211067"/>
                  <a:gd name="connsiteY8" fmla="*/ 363121 h 36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067" h="368980">
                    <a:moveTo>
                      <a:pt x="210915" y="363121"/>
                    </a:moveTo>
                    <a:cubicBezTo>
                      <a:pt x="211286" y="365988"/>
                      <a:pt x="209257" y="368617"/>
                      <a:pt x="206391" y="368988"/>
                    </a:cubicBezTo>
                    <a:cubicBezTo>
                      <a:pt x="204428" y="369236"/>
                      <a:pt x="202504" y="368369"/>
                      <a:pt x="201390" y="366741"/>
                    </a:cubicBezTo>
                    <a:lnTo>
                      <a:pt x="603" y="7839"/>
                    </a:lnTo>
                    <a:cubicBezTo>
                      <a:pt x="-836" y="5391"/>
                      <a:pt x="-26" y="2238"/>
                      <a:pt x="2422" y="800"/>
                    </a:cubicBezTo>
                    <a:cubicBezTo>
                      <a:pt x="2479" y="762"/>
                      <a:pt x="2546" y="723"/>
                      <a:pt x="2603" y="695"/>
                    </a:cubicBezTo>
                    <a:cubicBezTo>
                      <a:pt x="5137" y="-677"/>
                      <a:pt x="8299" y="209"/>
                      <a:pt x="9747" y="2695"/>
                    </a:cubicBezTo>
                    <a:lnTo>
                      <a:pt x="210439" y="361692"/>
                    </a:lnTo>
                    <a:cubicBezTo>
                      <a:pt x="210677" y="362140"/>
                      <a:pt x="210838" y="362626"/>
                      <a:pt x="210915" y="363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9" name="任意多边形: 形状 538" hidden="1"/>
              <p:cNvSpPr/>
              <p:nvPr/>
            </p:nvSpPr>
            <p:spPr>
              <a:xfrm>
                <a:off x="10243301" y="3564683"/>
                <a:ext cx="11566" cy="98837"/>
              </a:xfrm>
              <a:custGeom>
                <a:avLst/>
                <a:gdLst>
                  <a:gd name="connsiteX0" fmla="*/ 11422 w 11566"/>
                  <a:gd name="connsiteY0" fmla="*/ 3154 h 98837"/>
                  <a:gd name="connsiteX1" fmla="*/ 11422 w 11566"/>
                  <a:gd name="connsiteY1" fmla="*/ 4012 h 98837"/>
                  <a:gd name="connsiteX2" fmla="*/ 6659 w 11566"/>
                  <a:gd name="connsiteY2" fmla="*/ 95737 h 98837"/>
                  <a:gd name="connsiteX3" fmla="*/ 3040 w 11566"/>
                  <a:gd name="connsiteY3" fmla="*/ 98881 h 98837"/>
                  <a:gd name="connsiteX4" fmla="*/ -103 w 11566"/>
                  <a:gd name="connsiteY4" fmla="*/ 95366 h 98837"/>
                  <a:gd name="connsiteX5" fmla="*/ -103 w 11566"/>
                  <a:gd name="connsiteY5" fmla="*/ 95356 h 98837"/>
                  <a:gd name="connsiteX6" fmla="*/ 4659 w 11566"/>
                  <a:gd name="connsiteY6" fmla="*/ 3631 h 98837"/>
                  <a:gd name="connsiteX7" fmla="*/ 7755 w 11566"/>
                  <a:gd name="connsiteY7" fmla="*/ 59 h 98837"/>
                  <a:gd name="connsiteX8" fmla="*/ 11327 w 11566"/>
                  <a:gd name="connsiteY8" fmla="*/ 3154 h 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66" h="98837">
                    <a:moveTo>
                      <a:pt x="11422" y="3154"/>
                    </a:moveTo>
                    <a:cubicBezTo>
                      <a:pt x="11469" y="3440"/>
                      <a:pt x="11469" y="3726"/>
                      <a:pt x="11422" y="4012"/>
                    </a:cubicBezTo>
                    <a:lnTo>
                      <a:pt x="6659" y="95737"/>
                    </a:lnTo>
                    <a:cubicBezTo>
                      <a:pt x="6507" y="97595"/>
                      <a:pt x="4897" y="98995"/>
                      <a:pt x="3040" y="98881"/>
                    </a:cubicBezTo>
                    <a:cubicBezTo>
                      <a:pt x="1202" y="98776"/>
                      <a:pt x="-208" y="97204"/>
                      <a:pt x="-103" y="95366"/>
                    </a:cubicBezTo>
                    <a:cubicBezTo>
                      <a:pt x="-103" y="95366"/>
                      <a:pt x="-103" y="95356"/>
                      <a:pt x="-103" y="95356"/>
                    </a:cubicBezTo>
                    <a:lnTo>
                      <a:pt x="4659" y="3631"/>
                    </a:lnTo>
                    <a:cubicBezTo>
                      <a:pt x="4526" y="1792"/>
                      <a:pt x="5916" y="192"/>
                      <a:pt x="7755" y="59"/>
                    </a:cubicBezTo>
                    <a:cubicBezTo>
                      <a:pt x="9593" y="-75"/>
                      <a:pt x="11193" y="1316"/>
                      <a:pt x="11327" y="31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0" name="任意多边形: 形状 539" hidden="1"/>
              <p:cNvSpPr/>
              <p:nvPr/>
            </p:nvSpPr>
            <p:spPr>
              <a:xfrm>
                <a:off x="10249400" y="3698397"/>
                <a:ext cx="72748" cy="22632"/>
              </a:xfrm>
              <a:custGeom>
                <a:avLst/>
                <a:gdLst>
                  <a:gd name="connsiteX0" fmla="*/ 72569 w 72748"/>
                  <a:gd name="connsiteY0" fmla="*/ 18983 h 22632"/>
                  <a:gd name="connsiteX1" fmla="*/ 72569 w 72748"/>
                  <a:gd name="connsiteY1" fmla="*/ 20412 h 22632"/>
                  <a:gd name="connsiteX2" fmla="*/ 68854 w 72748"/>
                  <a:gd name="connsiteY2" fmla="*/ 22603 h 22632"/>
                  <a:gd name="connsiteX3" fmla="*/ 2179 w 72748"/>
                  <a:gd name="connsiteY3" fmla="*/ 6029 h 22632"/>
                  <a:gd name="connsiteX4" fmla="*/ -31 w 72748"/>
                  <a:gd name="connsiteY4" fmla="*/ 2486 h 22632"/>
                  <a:gd name="connsiteX5" fmla="*/ -12 w 72748"/>
                  <a:gd name="connsiteY5" fmla="*/ 2410 h 22632"/>
                  <a:gd name="connsiteX6" fmla="*/ 3703 w 72748"/>
                  <a:gd name="connsiteY6" fmla="*/ 123 h 22632"/>
                  <a:gd name="connsiteX7" fmla="*/ 70378 w 72748"/>
                  <a:gd name="connsiteY7" fmla="*/ 16697 h 22632"/>
                  <a:gd name="connsiteX8" fmla="*/ 72569 w 72748"/>
                  <a:gd name="connsiteY8" fmla="*/ 18983 h 22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748" h="22632">
                    <a:moveTo>
                      <a:pt x="72569" y="18983"/>
                    </a:moveTo>
                    <a:cubicBezTo>
                      <a:pt x="72664" y="19459"/>
                      <a:pt x="72664" y="19936"/>
                      <a:pt x="72569" y="20412"/>
                    </a:cubicBezTo>
                    <a:cubicBezTo>
                      <a:pt x="72102" y="22012"/>
                      <a:pt x="70473" y="22974"/>
                      <a:pt x="68854" y="22603"/>
                    </a:cubicBezTo>
                    <a:lnTo>
                      <a:pt x="2179" y="6029"/>
                    </a:lnTo>
                    <a:cubicBezTo>
                      <a:pt x="588" y="5657"/>
                      <a:pt x="-402" y="4076"/>
                      <a:pt x="-31" y="2486"/>
                    </a:cubicBezTo>
                    <a:cubicBezTo>
                      <a:pt x="-21" y="2457"/>
                      <a:pt x="-21" y="2438"/>
                      <a:pt x="-12" y="2410"/>
                    </a:cubicBezTo>
                    <a:cubicBezTo>
                      <a:pt x="407" y="771"/>
                      <a:pt x="2055" y="-238"/>
                      <a:pt x="3703" y="123"/>
                    </a:cubicBezTo>
                    <a:lnTo>
                      <a:pt x="70378" y="16697"/>
                    </a:lnTo>
                    <a:cubicBezTo>
                      <a:pt x="71454" y="17030"/>
                      <a:pt x="72283" y="17888"/>
                      <a:pt x="72569" y="189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1" name="任意多边形: 形状 540" hidden="1"/>
              <p:cNvSpPr/>
              <p:nvPr/>
            </p:nvSpPr>
            <p:spPr>
              <a:xfrm>
                <a:off x="10317587" y="3674039"/>
                <a:ext cx="145651" cy="45356"/>
              </a:xfrm>
              <a:custGeom>
                <a:avLst/>
                <a:gdLst>
                  <a:gd name="connsiteX0" fmla="*/ 145447 w 145651"/>
                  <a:gd name="connsiteY0" fmla="*/ 1049 h 45356"/>
                  <a:gd name="connsiteX1" fmla="*/ 144495 w 145651"/>
                  <a:gd name="connsiteY1" fmla="*/ 2668 h 45356"/>
                  <a:gd name="connsiteX2" fmla="*/ 1620 w 145651"/>
                  <a:gd name="connsiteY2" fmla="*/ 45340 h 45356"/>
                  <a:gd name="connsiteX3" fmla="*/ -66 w 145651"/>
                  <a:gd name="connsiteY3" fmla="*/ 44493 h 45356"/>
                  <a:gd name="connsiteX4" fmla="*/ -95 w 145651"/>
                  <a:gd name="connsiteY4" fmla="*/ 44388 h 45356"/>
                  <a:gd name="connsiteX5" fmla="*/ -95 w 145651"/>
                  <a:gd name="connsiteY5" fmla="*/ 44388 h 45356"/>
                  <a:gd name="connsiteX6" fmla="*/ 858 w 145651"/>
                  <a:gd name="connsiteY6" fmla="*/ 42769 h 45356"/>
                  <a:gd name="connsiteX7" fmla="*/ 143733 w 145651"/>
                  <a:gd name="connsiteY7" fmla="*/ 97 h 45356"/>
                  <a:gd name="connsiteX8" fmla="*/ 145542 w 145651"/>
                  <a:gd name="connsiteY8" fmla="*/ 1049 h 45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651" h="45356">
                    <a:moveTo>
                      <a:pt x="145447" y="1049"/>
                    </a:moveTo>
                    <a:cubicBezTo>
                      <a:pt x="145628" y="1764"/>
                      <a:pt x="145200" y="2478"/>
                      <a:pt x="144495" y="2668"/>
                    </a:cubicBezTo>
                    <a:lnTo>
                      <a:pt x="1620" y="45340"/>
                    </a:lnTo>
                    <a:cubicBezTo>
                      <a:pt x="925" y="45569"/>
                      <a:pt x="162" y="45188"/>
                      <a:pt x="-66" y="44493"/>
                    </a:cubicBezTo>
                    <a:cubicBezTo>
                      <a:pt x="-76" y="44455"/>
                      <a:pt x="-85" y="44426"/>
                      <a:pt x="-95" y="44388"/>
                    </a:cubicBezTo>
                    <a:lnTo>
                      <a:pt x="-95" y="44388"/>
                    </a:lnTo>
                    <a:cubicBezTo>
                      <a:pt x="-190" y="43692"/>
                      <a:pt x="210" y="43026"/>
                      <a:pt x="858" y="42769"/>
                    </a:cubicBezTo>
                    <a:lnTo>
                      <a:pt x="143733" y="97"/>
                    </a:lnTo>
                    <a:cubicBezTo>
                      <a:pt x="144495" y="-94"/>
                      <a:pt x="145276" y="316"/>
                      <a:pt x="145542" y="1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2" name="任意多边形: 形状 541" hidden="1"/>
              <p:cNvSpPr/>
              <p:nvPr/>
            </p:nvSpPr>
            <p:spPr>
              <a:xfrm>
                <a:off x="7648082" y="2238605"/>
                <a:ext cx="487421" cy="157168"/>
              </a:xfrm>
              <a:custGeom>
                <a:avLst/>
                <a:gdLst>
                  <a:gd name="connsiteX0" fmla="*/ 487233 w 487421"/>
                  <a:gd name="connsiteY0" fmla="*/ 2590 h 157168"/>
                  <a:gd name="connsiteX1" fmla="*/ 485042 w 487421"/>
                  <a:gd name="connsiteY1" fmla="*/ 6305 h 157168"/>
                  <a:gd name="connsiteX2" fmla="*/ 4029 w 487421"/>
                  <a:gd name="connsiteY2" fmla="*/ 157085 h 157168"/>
                  <a:gd name="connsiteX3" fmla="*/ 29 w 487421"/>
                  <a:gd name="connsiteY3" fmla="*/ 154990 h 157168"/>
                  <a:gd name="connsiteX4" fmla="*/ 2124 w 487421"/>
                  <a:gd name="connsiteY4" fmla="*/ 150894 h 157168"/>
                  <a:gd name="connsiteX5" fmla="*/ 483137 w 487421"/>
                  <a:gd name="connsiteY5" fmla="*/ 209 h 157168"/>
                  <a:gd name="connsiteX6" fmla="*/ 487109 w 487421"/>
                  <a:gd name="connsiteY6" fmla="*/ 2209 h 157168"/>
                  <a:gd name="connsiteX7" fmla="*/ 487137 w 487421"/>
                  <a:gd name="connsiteY7" fmla="*/ 2304 h 1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7421" h="157168">
                    <a:moveTo>
                      <a:pt x="487233" y="2590"/>
                    </a:moveTo>
                    <a:cubicBezTo>
                      <a:pt x="487604" y="4209"/>
                      <a:pt x="486642" y="5838"/>
                      <a:pt x="485042" y="6305"/>
                    </a:cubicBezTo>
                    <a:lnTo>
                      <a:pt x="4029" y="157085"/>
                    </a:lnTo>
                    <a:cubicBezTo>
                      <a:pt x="2353" y="157581"/>
                      <a:pt x="572" y="156657"/>
                      <a:pt x="29" y="154990"/>
                    </a:cubicBezTo>
                    <a:cubicBezTo>
                      <a:pt x="-476" y="153285"/>
                      <a:pt x="448" y="151485"/>
                      <a:pt x="2124" y="150894"/>
                    </a:cubicBezTo>
                    <a:lnTo>
                      <a:pt x="483137" y="209"/>
                    </a:lnTo>
                    <a:cubicBezTo>
                      <a:pt x="484785" y="-334"/>
                      <a:pt x="486566" y="561"/>
                      <a:pt x="487109" y="2209"/>
                    </a:cubicBezTo>
                    <a:cubicBezTo>
                      <a:pt x="487118" y="2237"/>
                      <a:pt x="487128" y="2276"/>
                      <a:pt x="487137" y="23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3" name="任意多边形: 形状 542" hidden="1"/>
              <p:cNvSpPr/>
              <p:nvPr/>
            </p:nvSpPr>
            <p:spPr>
              <a:xfrm>
                <a:off x="7647338" y="2238230"/>
                <a:ext cx="315867" cy="158288"/>
              </a:xfrm>
              <a:custGeom>
                <a:avLst/>
                <a:gdLst>
                  <a:gd name="connsiteX0" fmla="*/ 315669 w 315867"/>
                  <a:gd name="connsiteY0" fmla="*/ 3156 h 158288"/>
                  <a:gd name="connsiteX1" fmla="*/ 313478 w 315867"/>
                  <a:gd name="connsiteY1" fmla="*/ 7537 h 158288"/>
                  <a:gd name="connsiteX2" fmla="*/ 5535 w 315867"/>
                  <a:gd name="connsiteY2" fmla="*/ 157937 h 158288"/>
                  <a:gd name="connsiteX3" fmla="*/ 306 w 315867"/>
                  <a:gd name="connsiteY3" fmla="*/ 156156 h 158288"/>
                  <a:gd name="connsiteX4" fmla="*/ 296 w 315867"/>
                  <a:gd name="connsiteY4" fmla="*/ 156127 h 158288"/>
                  <a:gd name="connsiteX5" fmla="*/ 2106 w 315867"/>
                  <a:gd name="connsiteY5" fmla="*/ 150793 h 158288"/>
                  <a:gd name="connsiteX6" fmla="*/ 310049 w 315867"/>
                  <a:gd name="connsiteY6" fmla="*/ 489 h 158288"/>
                  <a:gd name="connsiteX7" fmla="*/ 315317 w 315867"/>
                  <a:gd name="connsiteY7" fmla="*/ 2156 h 158288"/>
                  <a:gd name="connsiteX8" fmla="*/ 315383 w 315867"/>
                  <a:gd name="connsiteY8" fmla="*/ 2298 h 15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867" h="158288">
                    <a:moveTo>
                      <a:pt x="315669" y="3156"/>
                    </a:moveTo>
                    <a:cubicBezTo>
                      <a:pt x="316060" y="4946"/>
                      <a:pt x="315145" y="6775"/>
                      <a:pt x="313478" y="7537"/>
                    </a:cubicBezTo>
                    <a:lnTo>
                      <a:pt x="5535" y="157937"/>
                    </a:lnTo>
                    <a:cubicBezTo>
                      <a:pt x="3601" y="158889"/>
                      <a:pt x="1258" y="158089"/>
                      <a:pt x="306" y="156156"/>
                    </a:cubicBezTo>
                    <a:cubicBezTo>
                      <a:pt x="306" y="156146"/>
                      <a:pt x="296" y="156137"/>
                      <a:pt x="296" y="156127"/>
                    </a:cubicBezTo>
                    <a:cubicBezTo>
                      <a:pt x="-666" y="154155"/>
                      <a:pt x="144" y="151774"/>
                      <a:pt x="2106" y="150793"/>
                    </a:cubicBezTo>
                    <a:lnTo>
                      <a:pt x="310049" y="489"/>
                    </a:lnTo>
                    <a:cubicBezTo>
                      <a:pt x="311964" y="-502"/>
                      <a:pt x="314317" y="241"/>
                      <a:pt x="315317" y="2156"/>
                    </a:cubicBezTo>
                    <a:cubicBezTo>
                      <a:pt x="315336" y="2203"/>
                      <a:pt x="315364" y="2251"/>
                      <a:pt x="315383" y="22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4" name="任意多边形: 形状 543" hidden="1"/>
              <p:cNvSpPr/>
              <p:nvPr/>
            </p:nvSpPr>
            <p:spPr>
              <a:xfrm>
                <a:off x="7644985" y="2386597"/>
                <a:ext cx="118344" cy="31707"/>
              </a:xfrm>
              <a:custGeom>
                <a:avLst/>
                <a:gdLst>
                  <a:gd name="connsiteX0" fmla="*/ 118093 w 118344"/>
                  <a:gd name="connsiteY0" fmla="*/ 24048 h 31707"/>
                  <a:gd name="connsiteX1" fmla="*/ 118093 w 118344"/>
                  <a:gd name="connsiteY1" fmla="*/ 26524 h 31707"/>
                  <a:gd name="connsiteX2" fmla="*/ 110759 w 118344"/>
                  <a:gd name="connsiteY2" fmla="*/ 31668 h 31707"/>
                  <a:gd name="connsiteX3" fmla="*/ 5031 w 118344"/>
                  <a:gd name="connsiteY3" fmla="*/ 12618 h 31707"/>
                  <a:gd name="connsiteX4" fmla="*/ -17 w 118344"/>
                  <a:gd name="connsiteY4" fmla="*/ 5283 h 31707"/>
                  <a:gd name="connsiteX5" fmla="*/ 7317 w 118344"/>
                  <a:gd name="connsiteY5" fmla="*/ 140 h 31707"/>
                  <a:gd name="connsiteX6" fmla="*/ 113045 w 118344"/>
                  <a:gd name="connsiteY6" fmla="*/ 19190 h 31707"/>
                  <a:gd name="connsiteX7" fmla="*/ 118093 w 118344"/>
                  <a:gd name="connsiteY7" fmla="*/ 24048 h 3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344" h="31707">
                    <a:moveTo>
                      <a:pt x="118093" y="24048"/>
                    </a:moveTo>
                    <a:cubicBezTo>
                      <a:pt x="118283" y="24867"/>
                      <a:pt x="118283" y="25705"/>
                      <a:pt x="118093" y="26524"/>
                    </a:cubicBezTo>
                    <a:cubicBezTo>
                      <a:pt x="117464" y="29953"/>
                      <a:pt x="114197" y="32249"/>
                      <a:pt x="110759" y="31668"/>
                    </a:cubicBezTo>
                    <a:lnTo>
                      <a:pt x="5031" y="12618"/>
                    </a:lnTo>
                    <a:cubicBezTo>
                      <a:pt x="1640" y="11942"/>
                      <a:pt x="-598" y="8693"/>
                      <a:pt x="-17" y="5283"/>
                    </a:cubicBezTo>
                    <a:cubicBezTo>
                      <a:pt x="612" y="1854"/>
                      <a:pt x="3879" y="-441"/>
                      <a:pt x="7317" y="140"/>
                    </a:cubicBezTo>
                    <a:lnTo>
                      <a:pt x="113045" y="19190"/>
                    </a:lnTo>
                    <a:cubicBezTo>
                      <a:pt x="115559" y="19638"/>
                      <a:pt x="117550" y="21552"/>
                      <a:pt x="118093" y="24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5" name="任意多边形: 形状 544" hidden="1"/>
              <p:cNvSpPr/>
              <p:nvPr/>
            </p:nvSpPr>
            <p:spPr>
              <a:xfrm>
                <a:off x="7753052" y="2333632"/>
                <a:ext cx="237129" cy="82693"/>
              </a:xfrm>
              <a:custGeom>
                <a:avLst/>
                <a:gdLst>
                  <a:gd name="connsiteX0" fmla="*/ 236912 w 237129"/>
                  <a:gd name="connsiteY0" fmla="*/ 3575 h 82693"/>
                  <a:gd name="connsiteX1" fmla="*/ 233959 w 237129"/>
                  <a:gd name="connsiteY1" fmla="*/ 8718 h 82693"/>
                  <a:gd name="connsiteX2" fmla="*/ 5359 w 237129"/>
                  <a:gd name="connsiteY2" fmla="*/ 82632 h 82693"/>
                  <a:gd name="connsiteX3" fmla="*/ 6 w 237129"/>
                  <a:gd name="connsiteY3" fmla="*/ 79261 h 82693"/>
                  <a:gd name="connsiteX4" fmla="*/ 2596 w 237129"/>
                  <a:gd name="connsiteY4" fmla="*/ 74155 h 82693"/>
                  <a:gd name="connsiteX5" fmla="*/ 231196 w 237129"/>
                  <a:gd name="connsiteY5" fmla="*/ 241 h 82693"/>
                  <a:gd name="connsiteX6" fmla="*/ 236816 w 237129"/>
                  <a:gd name="connsiteY6" fmla="*/ 3099 h 82693"/>
                  <a:gd name="connsiteX7" fmla="*/ 236912 w 237129"/>
                  <a:gd name="connsiteY7" fmla="*/ 3575 h 8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129" h="82693">
                    <a:moveTo>
                      <a:pt x="236912" y="3575"/>
                    </a:moveTo>
                    <a:cubicBezTo>
                      <a:pt x="237416" y="5794"/>
                      <a:pt x="236131" y="8033"/>
                      <a:pt x="233959" y="8718"/>
                    </a:cubicBezTo>
                    <a:lnTo>
                      <a:pt x="5359" y="82632"/>
                    </a:lnTo>
                    <a:cubicBezTo>
                      <a:pt x="2949" y="83175"/>
                      <a:pt x="549" y="81670"/>
                      <a:pt x="6" y="79261"/>
                    </a:cubicBezTo>
                    <a:cubicBezTo>
                      <a:pt x="-480" y="77156"/>
                      <a:pt x="615" y="75012"/>
                      <a:pt x="2596" y="74155"/>
                    </a:cubicBezTo>
                    <a:lnTo>
                      <a:pt x="231196" y="241"/>
                    </a:lnTo>
                    <a:cubicBezTo>
                      <a:pt x="233530" y="-454"/>
                      <a:pt x="236007" y="803"/>
                      <a:pt x="236816" y="3099"/>
                    </a:cubicBezTo>
                    <a:cubicBezTo>
                      <a:pt x="236797" y="3261"/>
                      <a:pt x="236835" y="3432"/>
                      <a:pt x="236912" y="3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6" name="任意多边形: 形状 545" hidden="1"/>
              <p:cNvSpPr/>
              <p:nvPr/>
            </p:nvSpPr>
            <p:spPr>
              <a:xfrm>
                <a:off x="7753299" y="2238244"/>
                <a:ext cx="382483" cy="177357"/>
              </a:xfrm>
              <a:custGeom>
                <a:avLst/>
                <a:gdLst>
                  <a:gd name="connsiteX0" fmla="*/ 382301 w 382483"/>
                  <a:gd name="connsiteY0" fmla="*/ 2856 h 177357"/>
                  <a:gd name="connsiteX1" fmla="*/ 380301 w 382483"/>
                  <a:gd name="connsiteY1" fmla="*/ 6856 h 177357"/>
                  <a:gd name="connsiteX2" fmla="*/ 5111 w 382483"/>
                  <a:gd name="connsiteY2" fmla="*/ 176973 h 177357"/>
                  <a:gd name="connsiteX3" fmla="*/ 330 w 382483"/>
                  <a:gd name="connsiteY3" fmla="*/ 175582 h 177357"/>
                  <a:gd name="connsiteX4" fmla="*/ 1721 w 382483"/>
                  <a:gd name="connsiteY4" fmla="*/ 170791 h 177357"/>
                  <a:gd name="connsiteX5" fmla="*/ 2159 w 382483"/>
                  <a:gd name="connsiteY5" fmla="*/ 170591 h 177357"/>
                  <a:gd name="connsiteX6" fmla="*/ 377349 w 382483"/>
                  <a:gd name="connsiteY6" fmla="*/ 379 h 177357"/>
                  <a:gd name="connsiteX7" fmla="*/ 382111 w 382483"/>
                  <a:gd name="connsiteY7" fmla="*/ 2094 h 177357"/>
                  <a:gd name="connsiteX8" fmla="*/ 382301 w 382483"/>
                  <a:gd name="connsiteY8" fmla="*/ 2856 h 1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83" h="177357">
                    <a:moveTo>
                      <a:pt x="382301" y="2856"/>
                    </a:moveTo>
                    <a:cubicBezTo>
                      <a:pt x="382635" y="4494"/>
                      <a:pt x="381806" y="6142"/>
                      <a:pt x="380301" y="6856"/>
                    </a:cubicBezTo>
                    <a:lnTo>
                      <a:pt x="5111" y="176973"/>
                    </a:lnTo>
                    <a:cubicBezTo>
                      <a:pt x="3407" y="177906"/>
                      <a:pt x="1263" y="177287"/>
                      <a:pt x="330" y="175582"/>
                    </a:cubicBezTo>
                    <a:cubicBezTo>
                      <a:pt x="-613" y="173877"/>
                      <a:pt x="16" y="171734"/>
                      <a:pt x="1721" y="170791"/>
                    </a:cubicBezTo>
                    <a:cubicBezTo>
                      <a:pt x="1863" y="170715"/>
                      <a:pt x="2006" y="170648"/>
                      <a:pt x="2159" y="170591"/>
                    </a:cubicBezTo>
                    <a:lnTo>
                      <a:pt x="377349" y="379"/>
                    </a:lnTo>
                    <a:cubicBezTo>
                      <a:pt x="379139" y="-440"/>
                      <a:pt x="381254" y="322"/>
                      <a:pt x="382111" y="2094"/>
                    </a:cubicBezTo>
                    <a:cubicBezTo>
                      <a:pt x="382216" y="2332"/>
                      <a:pt x="382282" y="2589"/>
                      <a:pt x="382301" y="28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7" name="任意多边形: 形状 546" hidden="1"/>
              <p:cNvSpPr/>
              <p:nvPr/>
            </p:nvSpPr>
            <p:spPr>
              <a:xfrm>
                <a:off x="7754133" y="2238830"/>
                <a:ext cx="208193" cy="176079"/>
              </a:xfrm>
              <a:custGeom>
                <a:avLst/>
                <a:gdLst>
                  <a:gd name="connsiteX0" fmla="*/ 208017 w 208193"/>
                  <a:gd name="connsiteY0" fmla="*/ 2746 h 176079"/>
                  <a:gd name="connsiteX1" fmla="*/ 206970 w 208193"/>
                  <a:gd name="connsiteY1" fmla="*/ 5794 h 176079"/>
                  <a:gd name="connsiteX2" fmla="*/ 4754 w 208193"/>
                  <a:gd name="connsiteY2" fmla="*/ 175529 h 176079"/>
                  <a:gd name="connsiteX3" fmla="*/ 487 w 208193"/>
                  <a:gd name="connsiteY3" fmla="*/ 174901 h 176079"/>
                  <a:gd name="connsiteX4" fmla="*/ 849 w 208193"/>
                  <a:gd name="connsiteY4" fmla="*/ 170862 h 176079"/>
                  <a:gd name="connsiteX5" fmla="*/ 202969 w 208193"/>
                  <a:gd name="connsiteY5" fmla="*/ 936 h 176079"/>
                  <a:gd name="connsiteX6" fmla="*/ 207351 w 208193"/>
                  <a:gd name="connsiteY6" fmla="*/ 936 h 176079"/>
                  <a:gd name="connsiteX7" fmla="*/ 208017 w 208193"/>
                  <a:gd name="connsiteY7" fmla="*/ 2746 h 17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8193" h="176079">
                    <a:moveTo>
                      <a:pt x="208017" y="2746"/>
                    </a:moveTo>
                    <a:cubicBezTo>
                      <a:pt x="208255" y="3879"/>
                      <a:pt x="207856" y="5051"/>
                      <a:pt x="206970" y="5794"/>
                    </a:cubicBezTo>
                    <a:lnTo>
                      <a:pt x="4754" y="175529"/>
                    </a:lnTo>
                    <a:cubicBezTo>
                      <a:pt x="3401" y="176529"/>
                      <a:pt x="1496" y="176253"/>
                      <a:pt x="487" y="174901"/>
                    </a:cubicBezTo>
                    <a:cubicBezTo>
                      <a:pt x="-428" y="173653"/>
                      <a:pt x="-275" y="171919"/>
                      <a:pt x="849" y="170862"/>
                    </a:cubicBezTo>
                    <a:lnTo>
                      <a:pt x="202969" y="936"/>
                    </a:lnTo>
                    <a:cubicBezTo>
                      <a:pt x="204188" y="-245"/>
                      <a:pt x="206131" y="-245"/>
                      <a:pt x="207351" y="936"/>
                    </a:cubicBezTo>
                    <a:cubicBezTo>
                      <a:pt x="207741" y="1469"/>
                      <a:pt x="207970" y="2088"/>
                      <a:pt x="208017" y="27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8" name="任意多边形: 形状 547" hidden="1"/>
              <p:cNvSpPr/>
              <p:nvPr/>
            </p:nvSpPr>
            <p:spPr>
              <a:xfrm>
                <a:off x="7979405" y="2183200"/>
                <a:ext cx="241982" cy="160915"/>
              </a:xfrm>
              <a:custGeom>
                <a:avLst/>
                <a:gdLst>
                  <a:gd name="connsiteX0" fmla="*/ 241730 w 241982"/>
                  <a:gd name="connsiteY0" fmla="*/ 4750 h 160915"/>
                  <a:gd name="connsiteX1" fmla="*/ 239159 w 241982"/>
                  <a:gd name="connsiteY1" fmla="*/ 11132 h 160915"/>
                  <a:gd name="connsiteX2" fmla="*/ 9225 w 241982"/>
                  <a:gd name="connsiteY2" fmla="*/ 160007 h 160915"/>
                  <a:gd name="connsiteX3" fmla="*/ 843 w 241982"/>
                  <a:gd name="connsiteY3" fmla="*/ 158198 h 160915"/>
                  <a:gd name="connsiteX4" fmla="*/ 2653 w 241982"/>
                  <a:gd name="connsiteY4" fmla="*/ 149911 h 160915"/>
                  <a:gd name="connsiteX5" fmla="*/ 232586 w 241982"/>
                  <a:gd name="connsiteY5" fmla="*/ 1035 h 160915"/>
                  <a:gd name="connsiteX6" fmla="*/ 240768 w 241982"/>
                  <a:gd name="connsiteY6" fmla="*/ 2693 h 160915"/>
                  <a:gd name="connsiteX7" fmla="*/ 240873 w 241982"/>
                  <a:gd name="connsiteY7" fmla="*/ 2845 h 160915"/>
                  <a:gd name="connsiteX8" fmla="*/ 241730 w 241982"/>
                  <a:gd name="connsiteY8" fmla="*/ 4750 h 16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982" h="160915">
                    <a:moveTo>
                      <a:pt x="241730" y="4750"/>
                    </a:moveTo>
                    <a:cubicBezTo>
                      <a:pt x="242273" y="7207"/>
                      <a:pt x="241244" y="9741"/>
                      <a:pt x="239159" y="11132"/>
                    </a:cubicBezTo>
                    <a:lnTo>
                      <a:pt x="9225" y="160007"/>
                    </a:lnTo>
                    <a:cubicBezTo>
                      <a:pt x="6406" y="161808"/>
                      <a:pt x="2672" y="160998"/>
                      <a:pt x="843" y="158198"/>
                    </a:cubicBezTo>
                    <a:cubicBezTo>
                      <a:pt x="-948" y="155407"/>
                      <a:pt x="-138" y="151702"/>
                      <a:pt x="2653" y="149911"/>
                    </a:cubicBezTo>
                    <a:lnTo>
                      <a:pt x="232586" y="1035"/>
                    </a:lnTo>
                    <a:cubicBezTo>
                      <a:pt x="235301" y="-765"/>
                      <a:pt x="238968" y="-32"/>
                      <a:pt x="240768" y="2693"/>
                    </a:cubicBezTo>
                    <a:cubicBezTo>
                      <a:pt x="240806" y="2740"/>
                      <a:pt x="240844" y="2788"/>
                      <a:pt x="240873" y="2845"/>
                    </a:cubicBezTo>
                    <a:cubicBezTo>
                      <a:pt x="241330" y="3388"/>
                      <a:pt x="241626" y="4045"/>
                      <a:pt x="241730" y="47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9" name="任意多边形: 形状 548" hidden="1"/>
              <p:cNvSpPr/>
              <p:nvPr/>
            </p:nvSpPr>
            <p:spPr>
              <a:xfrm>
                <a:off x="7837621" y="1972296"/>
                <a:ext cx="267676" cy="205049"/>
              </a:xfrm>
              <a:custGeom>
                <a:avLst/>
                <a:gdLst>
                  <a:gd name="connsiteX0" fmla="*/ 267404 w 267676"/>
                  <a:gd name="connsiteY0" fmla="*/ 5819 h 205049"/>
                  <a:gd name="connsiteX1" fmla="*/ 264737 w 267676"/>
                  <a:gd name="connsiteY1" fmla="*/ 13153 h 205049"/>
                  <a:gd name="connsiteX2" fmla="*/ 11563 w 267676"/>
                  <a:gd name="connsiteY2" fmla="*/ 203653 h 205049"/>
                  <a:gd name="connsiteX3" fmla="*/ 1371 w 267676"/>
                  <a:gd name="connsiteY3" fmla="*/ 202225 h 205049"/>
                  <a:gd name="connsiteX4" fmla="*/ 2743 w 267676"/>
                  <a:gd name="connsiteY4" fmla="*/ 192080 h 205049"/>
                  <a:gd name="connsiteX5" fmla="*/ 2800 w 267676"/>
                  <a:gd name="connsiteY5" fmla="*/ 192033 h 205049"/>
                  <a:gd name="connsiteX6" fmla="*/ 255974 w 267676"/>
                  <a:gd name="connsiteY6" fmla="*/ 1533 h 205049"/>
                  <a:gd name="connsiteX7" fmla="*/ 266118 w 267676"/>
                  <a:gd name="connsiteY7" fmla="*/ 2901 h 205049"/>
                  <a:gd name="connsiteX8" fmla="*/ 266166 w 267676"/>
                  <a:gd name="connsiteY8" fmla="*/ 2962 h 205049"/>
                  <a:gd name="connsiteX9" fmla="*/ 267404 w 267676"/>
                  <a:gd name="connsiteY9" fmla="*/ 5819 h 20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676" h="205049">
                    <a:moveTo>
                      <a:pt x="267404" y="5819"/>
                    </a:moveTo>
                    <a:cubicBezTo>
                      <a:pt x="267995" y="8573"/>
                      <a:pt x="266957" y="11424"/>
                      <a:pt x="264737" y="13153"/>
                    </a:cubicBezTo>
                    <a:lnTo>
                      <a:pt x="11563" y="203653"/>
                    </a:lnTo>
                    <a:cubicBezTo>
                      <a:pt x="8343" y="206044"/>
                      <a:pt x="3809" y="205406"/>
                      <a:pt x="1371" y="202225"/>
                    </a:cubicBezTo>
                    <a:cubicBezTo>
                      <a:pt x="-1048" y="199043"/>
                      <a:pt x="-439" y="194500"/>
                      <a:pt x="2743" y="192080"/>
                    </a:cubicBezTo>
                    <a:cubicBezTo>
                      <a:pt x="2762" y="192061"/>
                      <a:pt x="2781" y="192052"/>
                      <a:pt x="2800" y="192033"/>
                    </a:cubicBezTo>
                    <a:lnTo>
                      <a:pt x="255974" y="1533"/>
                    </a:lnTo>
                    <a:cubicBezTo>
                      <a:pt x="259156" y="-891"/>
                      <a:pt x="263699" y="-279"/>
                      <a:pt x="266118" y="2901"/>
                    </a:cubicBezTo>
                    <a:cubicBezTo>
                      <a:pt x="266138" y="2921"/>
                      <a:pt x="266147" y="2941"/>
                      <a:pt x="266166" y="2962"/>
                    </a:cubicBezTo>
                    <a:cubicBezTo>
                      <a:pt x="266804" y="3797"/>
                      <a:pt x="267233" y="4779"/>
                      <a:pt x="267404" y="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0" name="任意多边形: 形状 549" hidden="1"/>
              <p:cNvSpPr/>
              <p:nvPr/>
            </p:nvSpPr>
            <p:spPr>
              <a:xfrm>
                <a:off x="8580812" y="2543616"/>
                <a:ext cx="226512" cy="168397"/>
              </a:xfrm>
              <a:custGeom>
                <a:avLst/>
                <a:gdLst>
                  <a:gd name="connsiteX0" fmla="*/ 226301 w 226512"/>
                  <a:gd name="connsiteY0" fmla="*/ 2951 h 168397"/>
                  <a:gd name="connsiteX1" fmla="*/ 224872 w 226512"/>
                  <a:gd name="connsiteY1" fmla="*/ 6761 h 168397"/>
                  <a:gd name="connsiteX2" fmla="*/ 5797 w 226512"/>
                  <a:gd name="connsiteY2" fmla="*/ 167733 h 168397"/>
                  <a:gd name="connsiteX3" fmla="*/ 606 w 226512"/>
                  <a:gd name="connsiteY3" fmla="*/ 166923 h 168397"/>
                  <a:gd name="connsiteX4" fmla="*/ 1416 w 226512"/>
                  <a:gd name="connsiteY4" fmla="*/ 161732 h 168397"/>
                  <a:gd name="connsiteX5" fmla="*/ 220491 w 226512"/>
                  <a:gd name="connsiteY5" fmla="*/ 760 h 168397"/>
                  <a:gd name="connsiteX6" fmla="*/ 225634 w 226512"/>
                  <a:gd name="connsiteY6" fmla="*/ 1522 h 168397"/>
                  <a:gd name="connsiteX7" fmla="*/ 226301 w 226512"/>
                  <a:gd name="connsiteY7" fmla="*/ 2951 h 168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512" h="168397">
                    <a:moveTo>
                      <a:pt x="226301" y="2951"/>
                    </a:moveTo>
                    <a:cubicBezTo>
                      <a:pt x="226653" y="4389"/>
                      <a:pt x="226082" y="5903"/>
                      <a:pt x="224872" y="6761"/>
                    </a:cubicBezTo>
                    <a:lnTo>
                      <a:pt x="5797" y="167733"/>
                    </a:lnTo>
                    <a:cubicBezTo>
                      <a:pt x="4140" y="168943"/>
                      <a:pt x="1816" y="168581"/>
                      <a:pt x="606" y="166923"/>
                    </a:cubicBezTo>
                    <a:cubicBezTo>
                      <a:pt x="-604" y="165266"/>
                      <a:pt x="-241" y="162942"/>
                      <a:pt x="1416" y="161732"/>
                    </a:cubicBezTo>
                    <a:lnTo>
                      <a:pt x="220491" y="760"/>
                    </a:lnTo>
                    <a:cubicBezTo>
                      <a:pt x="222129" y="-431"/>
                      <a:pt x="224415" y="-88"/>
                      <a:pt x="225634" y="1522"/>
                    </a:cubicBezTo>
                    <a:cubicBezTo>
                      <a:pt x="225939" y="1950"/>
                      <a:pt x="226168" y="2436"/>
                      <a:pt x="226301" y="29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1" name="任意多边形: 形状 550" hidden="1"/>
              <p:cNvSpPr/>
              <p:nvPr/>
            </p:nvSpPr>
            <p:spPr>
              <a:xfrm>
                <a:off x="8580515" y="2455565"/>
                <a:ext cx="240795" cy="256588"/>
              </a:xfrm>
              <a:custGeom>
                <a:avLst/>
                <a:gdLst>
                  <a:gd name="connsiteX0" fmla="*/ 240600 w 240795"/>
                  <a:gd name="connsiteY0" fmla="*/ 3753 h 256588"/>
                  <a:gd name="connsiteX1" fmla="*/ 239552 w 240795"/>
                  <a:gd name="connsiteY1" fmla="*/ 7658 h 256588"/>
                  <a:gd name="connsiteX2" fmla="*/ 7428 w 240795"/>
                  <a:gd name="connsiteY2" fmla="*/ 255308 h 256588"/>
                  <a:gd name="connsiteX3" fmla="*/ 1237 w 240795"/>
                  <a:gd name="connsiteY3" fmla="*/ 255403 h 256588"/>
                  <a:gd name="connsiteX4" fmla="*/ 1141 w 240795"/>
                  <a:gd name="connsiteY4" fmla="*/ 255308 h 256588"/>
                  <a:gd name="connsiteX5" fmla="*/ 1141 w 240795"/>
                  <a:gd name="connsiteY5" fmla="*/ 249022 h 256588"/>
                  <a:gd name="connsiteX6" fmla="*/ 233265 w 240795"/>
                  <a:gd name="connsiteY6" fmla="*/ 1372 h 256588"/>
                  <a:gd name="connsiteX7" fmla="*/ 239324 w 240795"/>
                  <a:gd name="connsiteY7" fmla="*/ 1238 h 256588"/>
                  <a:gd name="connsiteX8" fmla="*/ 239457 w 240795"/>
                  <a:gd name="connsiteY8" fmla="*/ 1372 h 256588"/>
                  <a:gd name="connsiteX9" fmla="*/ 240600 w 240795"/>
                  <a:gd name="connsiteY9" fmla="*/ 3753 h 256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795" h="256588">
                    <a:moveTo>
                      <a:pt x="240600" y="3753"/>
                    </a:moveTo>
                    <a:cubicBezTo>
                      <a:pt x="240876" y="5143"/>
                      <a:pt x="240485" y="6591"/>
                      <a:pt x="239552" y="7658"/>
                    </a:cubicBezTo>
                    <a:lnTo>
                      <a:pt x="7428" y="255308"/>
                    </a:lnTo>
                    <a:cubicBezTo>
                      <a:pt x="5742" y="257042"/>
                      <a:pt x="2970" y="257089"/>
                      <a:pt x="1237" y="255403"/>
                    </a:cubicBezTo>
                    <a:cubicBezTo>
                      <a:pt x="1199" y="255365"/>
                      <a:pt x="1170" y="255337"/>
                      <a:pt x="1141" y="255308"/>
                    </a:cubicBezTo>
                    <a:cubicBezTo>
                      <a:pt x="-526" y="253546"/>
                      <a:pt x="-526" y="250784"/>
                      <a:pt x="1141" y="249022"/>
                    </a:cubicBezTo>
                    <a:lnTo>
                      <a:pt x="233265" y="1372"/>
                    </a:lnTo>
                    <a:cubicBezTo>
                      <a:pt x="234904" y="-333"/>
                      <a:pt x="237618" y="-400"/>
                      <a:pt x="239324" y="1238"/>
                    </a:cubicBezTo>
                    <a:cubicBezTo>
                      <a:pt x="239371" y="1286"/>
                      <a:pt x="239419" y="1324"/>
                      <a:pt x="239457" y="1372"/>
                    </a:cubicBezTo>
                    <a:cubicBezTo>
                      <a:pt x="240114" y="2000"/>
                      <a:pt x="240514" y="2848"/>
                      <a:pt x="240600" y="37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2" name="任意多边形: 形状 551" hidden="1"/>
              <p:cNvSpPr/>
              <p:nvPr/>
            </p:nvSpPr>
            <p:spPr>
              <a:xfrm>
                <a:off x="8581067" y="2551568"/>
                <a:ext cx="97793" cy="160870"/>
              </a:xfrm>
              <a:custGeom>
                <a:avLst/>
                <a:gdLst>
                  <a:gd name="connsiteX0" fmla="*/ 97363 w 97793"/>
                  <a:gd name="connsiteY0" fmla="*/ 3380 h 160870"/>
                  <a:gd name="connsiteX1" fmla="*/ 97363 w 97793"/>
                  <a:gd name="connsiteY1" fmla="*/ 6428 h 160870"/>
                  <a:gd name="connsiteX2" fmla="*/ 7828 w 97793"/>
                  <a:gd name="connsiteY2" fmla="*/ 158828 h 160870"/>
                  <a:gd name="connsiteX3" fmla="*/ 2017 w 97793"/>
                  <a:gd name="connsiteY3" fmla="*/ 160352 h 160870"/>
                  <a:gd name="connsiteX4" fmla="*/ 436 w 97793"/>
                  <a:gd name="connsiteY4" fmla="*/ 154637 h 160870"/>
                  <a:gd name="connsiteX5" fmla="*/ 493 w 97793"/>
                  <a:gd name="connsiteY5" fmla="*/ 154542 h 160870"/>
                  <a:gd name="connsiteX6" fmla="*/ 90029 w 97793"/>
                  <a:gd name="connsiteY6" fmla="*/ 2142 h 160870"/>
                  <a:gd name="connsiteX7" fmla="*/ 95839 w 97793"/>
                  <a:gd name="connsiteY7" fmla="*/ 618 h 160870"/>
                  <a:gd name="connsiteX8" fmla="*/ 97363 w 97793"/>
                  <a:gd name="connsiteY8" fmla="*/ 3380 h 16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793" h="160870">
                    <a:moveTo>
                      <a:pt x="97363" y="3380"/>
                    </a:moveTo>
                    <a:cubicBezTo>
                      <a:pt x="97791" y="4352"/>
                      <a:pt x="97791" y="5457"/>
                      <a:pt x="97363" y="6428"/>
                    </a:cubicBezTo>
                    <a:lnTo>
                      <a:pt x="7828" y="158828"/>
                    </a:lnTo>
                    <a:cubicBezTo>
                      <a:pt x="6628" y="160838"/>
                      <a:pt x="4046" y="161514"/>
                      <a:pt x="2017" y="160352"/>
                    </a:cubicBezTo>
                    <a:cubicBezTo>
                      <a:pt x="8" y="159209"/>
                      <a:pt x="-707" y="156657"/>
                      <a:pt x="436" y="154637"/>
                    </a:cubicBezTo>
                    <a:cubicBezTo>
                      <a:pt x="455" y="154609"/>
                      <a:pt x="474" y="154571"/>
                      <a:pt x="493" y="154542"/>
                    </a:cubicBezTo>
                    <a:lnTo>
                      <a:pt x="90029" y="2142"/>
                    </a:lnTo>
                    <a:cubicBezTo>
                      <a:pt x="91228" y="132"/>
                      <a:pt x="93810" y="-544"/>
                      <a:pt x="95839" y="618"/>
                    </a:cubicBezTo>
                    <a:cubicBezTo>
                      <a:pt x="96687" y="1304"/>
                      <a:pt x="97229" y="2294"/>
                      <a:pt x="97363" y="3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3" name="任意多边形: 形状 552" hidden="1"/>
              <p:cNvSpPr/>
              <p:nvPr/>
            </p:nvSpPr>
            <p:spPr>
              <a:xfrm>
                <a:off x="8668699" y="2513344"/>
                <a:ext cx="428873" cy="47651"/>
              </a:xfrm>
              <a:custGeom>
                <a:avLst/>
                <a:gdLst>
                  <a:gd name="connsiteX0" fmla="*/ 428736 w 428873"/>
                  <a:gd name="connsiteY0" fmla="*/ 4076 h 47651"/>
                  <a:gd name="connsiteX1" fmla="*/ 428736 w 428873"/>
                  <a:gd name="connsiteY1" fmla="*/ 4743 h 47651"/>
                  <a:gd name="connsiteX2" fmla="*/ 424116 w 428873"/>
                  <a:gd name="connsiteY2" fmla="*/ 10363 h 47651"/>
                  <a:gd name="connsiteX3" fmla="*/ 424069 w 428873"/>
                  <a:gd name="connsiteY3" fmla="*/ 10363 h 47651"/>
                  <a:gd name="connsiteX4" fmla="*/ 6017 w 428873"/>
                  <a:gd name="connsiteY4" fmla="*/ 47605 h 47651"/>
                  <a:gd name="connsiteX5" fmla="*/ -13 w 428873"/>
                  <a:gd name="connsiteY5" fmla="*/ 43538 h 47651"/>
                  <a:gd name="connsiteX6" fmla="*/ 4045 w 428873"/>
                  <a:gd name="connsiteY6" fmla="*/ 37509 h 47651"/>
                  <a:gd name="connsiteX7" fmla="*/ 5064 w 428873"/>
                  <a:gd name="connsiteY7" fmla="*/ 37413 h 47651"/>
                  <a:gd name="connsiteX8" fmla="*/ 423211 w 428873"/>
                  <a:gd name="connsiteY8" fmla="*/ 76 h 47651"/>
                  <a:gd name="connsiteX9" fmla="*/ 428736 w 428873"/>
                  <a:gd name="connsiteY9" fmla="*/ 4076 h 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8873" h="47651">
                    <a:moveTo>
                      <a:pt x="428736" y="4076"/>
                    </a:moveTo>
                    <a:cubicBezTo>
                      <a:pt x="428774" y="4295"/>
                      <a:pt x="428774" y="4524"/>
                      <a:pt x="428736" y="4743"/>
                    </a:cubicBezTo>
                    <a:cubicBezTo>
                      <a:pt x="429012" y="7572"/>
                      <a:pt x="426936" y="10086"/>
                      <a:pt x="424116" y="10363"/>
                    </a:cubicBezTo>
                    <a:cubicBezTo>
                      <a:pt x="424097" y="10363"/>
                      <a:pt x="424088" y="10363"/>
                      <a:pt x="424069" y="10363"/>
                    </a:cubicBezTo>
                    <a:lnTo>
                      <a:pt x="6017" y="47605"/>
                    </a:lnTo>
                    <a:cubicBezTo>
                      <a:pt x="3225" y="48148"/>
                      <a:pt x="530" y="46329"/>
                      <a:pt x="-13" y="43538"/>
                    </a:cubicBezTo>
                    <a:cubicBezTo>
                      <a:pt x="-556" y="40757"/>
                      <a:pt x="1263" y="38052"/>
                      <a:pt x="4045" y="37509"/>
                    </a:cubicBezTo>
                    <a:cubicBezTo>
                      <a:pt x="4378" y="37442"/>
                      <a:pt x="4721" y="37413"/>
                      <a:pt x="5064" y="37413"/>
                    </a:cubicBezTo>
                    <a:lnTo>
                      <a:pt x="423211" y="76"/>
                    </a:lnTo>
                    <a:cubicBezTo>
                      <a:pt x="425802" y="-182"/>
                      <a:pt x="428174" y="1533"/>
                      <a:pt x="428736" y="40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4" name="任意多边形: 形状 553" hidden="1"/>
              <p:cNvSpPr/>
              <p:nvPr/>
            </p:nvSpPr>
            <p:spPr>
              <a:xfrm>
                <a:off x="8667978" y="2453996"/>
                <a:ext cx="155055" cy="107368"/>
              </a:xfrm>
              <a:custGeom>
                <a:avLst/>
                <a:gdLst>
                  <a:gd name="connsiteX0" fmla="*/ 154756 w 155055"/>
                  <a:gd name="connsiteY0" fmla="*/ 4846 h 107368"/>
                  <a:gd name="connsiteX1" fmla="*/ 152185 w 155055"/>
                  <a:gd name="connsiteY1" fmla="*/ 11132 h 107368"/>
                  <a:gd name="connsiteX2" fmla="*/ 9310 w 155055"/>
                  <a:gd name="connsiteY2" fmla="*/ 106382 h 107368"/>
                  <a:gd name="connsiteX3" fmla="*/ 927 w 155055"/>
                  <a:gd name="connsiteY3" fmla="*/ 104763 h 107368"/>
                  <a:gd name="connsiteX4" fmla="*/ 2547 w 155055"/>
                  <a:gd name="connsiteY4" fmla="*/ 96381 h 107368"/>
                  <a:gd name="connsiteX5" fmla="*/ 145422 w 155055"/>
                  <a:gd name="connsiteY5" fmla="*/ 1131 h 107368"/>
                  <a:gd name="connsiteX6" fmla="*/ 154023 w 155055"/>
                  <a:gd name="connsiteY6" fmla="*/ 2750 h 107368"/>
                  <a:gd name="connsiteX7" fmla="*/ 154947 w 155055"/>
                  <a:gd name="connsiteY7" fmla="*/ 4846 h 10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055" h="107368">
                    <a:moveTo>
                      <a:pt x="154756" y="4846"/>
                    </a:moveTo>
                    <a:cubicBezTo>
                      <a:pt x="155252" y="7265"/>
                      <a:pt x="154242" y="9751"/>
                      <a:pt x="152185" y="11132"/>
                    </a:cubicBezTo>
                    <a:lnTo>
                      <a:pt x="9310" y="106382"/>
                    </a:lnTo>
                    <a:cubicBezTo>
                      <a:pt x="6547" y="108249"/>
                      <a:pt x="2795" y="107525"/>
                      <a:pt x="927" y="104763"/>
                    </a:cubicBezTo>
                    <a:cubicBezTo>
                      <a:pt x="-939" y="102001"/>
                      <a:pt x="-215" y="98248"/>
                      <a:pt x="2547" y="96381"/>
                    </a:cubicBezTo>
                    <a:lnTo>
                      <a:pt x="145422" y="1131"/>
                    </a:lnTo>
                    <a:cubicBezTo>
                      <a:pt x="148241" y="-803"/>
                      <a:pt x="152099" y="-69"/>
                      <a:pt x="154023" y="2750"/>
                    </a:cubicBezTo>
                    <a:cubicBezTo>
                      <a:pt x="154461" y="3388"/>
                      <a:pt x="154775" y="4093"/>
                      <a:pt x="154947" y="48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5" name="任意多边形: 形状 554" hidden="1"/>
              <p:cNvSpPr/>
              <p:nvPr/>
            </p:nvSpPr>
            <p:spPr>
              <a:xfrm>
                <a:off x="8668836" y="2550029"/>
                <a:ext cx="328707" cy="68588"/>
              </a:xfrm>
              <a:custGeom>
                <a:avLst/>
                <a:gdLst>
                  <a:gd name="connsiteX0" fmla="*/ 328491 w 328707"/>
                  <a:gd name="connsiteY0" fmla="*/ 61212 h 68588"/>
                  <a:gd name="connsiteX1" fmla="*/ 328491 w 328707"/>
                  <a:gd name="connsiteY1" fmla="*/ 63593 h 68588"/>
                  <a:gd name="connsiteX2" fmla="*/ 321348 w 328707"/>
                  <a:gd name="connsiteY2" fmla="*/ 68546 h 68588"/>
                  <a:gd name="connsiteX3" fmla="*/ 4260 w 328707"/>
                  <a:gd name="connsiteY3" fmla="*/ 12158 h 68588"/>
                  <a:gd name="connsiteX4" fmla="*/ 165 w 328707"/>
                  <a:gd name="connsiteY4" fmla="*/ 4414 h 68588"/>
                  <a:gd name="connsiteX5" fmla="*/ 6451 w 328707"/>
                  <a:gd name="connsiteY5" fmla="*/ 61 h 68588"/>
                  <a:gd name="connsiteX6" fmla="*/ 323538 w 328707"/>
                  <a:gd name="connsiteY6" fmla="*/ 56544 h 68588"/>
                  <a:gd name="connsiteX7" fmla="*/ 328491 w 328707"/>
                  <a:gd name="connsiteY7" fmla="*/ 61212 h 68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707" h="68588">
                    <a:moveTo>
                      <a:pt x="328491" y="61212"/>
                    </a:moveTo>
                    <a:cubicBezTo>
                      <a:pt x="328634" y="62002"/>
                      <a:pt x="328634" y="62803"/>
                      <a:pt x="328491" y="63593"/>
                    </a:cubicBezTo>
                    <a:cubicBezTo>
                      <a:pt x="327863" y="66917"/>
                      <a:pt x="324681" y="69127"/>
                      <a:pt x="321348" y="68546"/>
                    </a:cubicBezTo>
                    <a:lnTo>
                      <a:pt x="4260" y="12158"/>
                    </a:lnTo>
                    <a:cubicBezTo>
                      <a:pt x="993" y="11148"/>
                      <a:pt x="-836" y="7681"/>
                      <a:pt x="165" y="4414"/>
                    </a:cubicBezTo>
                    <a:cubicBezTo>
                      <a:pt x="1012" y="1690"/>
                      <a:pt x="3603" y="-110"/>
                      <a:pt x="6451" y="61"/>
                    </a:cubicBezTo>
                    <a:lnTo>
                      <a:pt x="323538" y="56544"/>
                    </a:lnTo>
                    <a:cubicBezTo>
                      <a:pt x="325996" y="56926"/>
                      <a:pt x="327967" y="58783"/>
                      <a:pt x="328491" y="61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6" name="任意多边形: 形状 555" hidden="1"/>
              <p:cNvSpPr/>
              <p:nvPr/>
            </p:nvSpPr>
            <p:spPr>
              <a:xfrm>
                <a:off x="8985879" y="2565702"/>
                <a:ext cx="356785" cy="52475"/>
              </a:xfrm>
              <a:custGeom>
                <a:avLst/>
                <a:gdLst>
                  <a:gd name="connsiteX0" fmla="*/ 356634 w 356785"/>
                  <a:gd name="connsiteY0" fmla="*/ 4772 h 52475"/>
                  <a:gd name="connsiteX1" fmla="*/ 356634 w 356785"/>
                  <a:gd name="connsiteY1" fmla="*/ 5344 h 52475"/>
                  <a:gd name="connsiteX2" fmla="*/ 351396 w 356785"/>
                  <a:gd name="connsiteY2" fmla="*/ 12011 h 52475"/>
                  <a:gd name="connsiteX3" fmla="*/ 6591 w 356785"/>
                  <a:gd name="connsiteY3" fmla="*/ 52492 h 52475"/>
                  <a:gd name="connsiteX4" fmla="*/ -77 w 356785"/>
                  <a:gd name="connsiteY4" fmla="*/ 47253 h 52475"/>
                  <a:gd name="connsiteX5" fmla="*/ 5162 w 356785"/>
                  <a:gd name="connsiteY5" fmla="*/ 40681 h 52475"/>
                  <a:gd name="connsiteX6" fmla="*/ 349967 w 356785"/>
                  <a:gd name="connsiteY6" fmla="*/ 105 h 52475"/>
                  <a:gd name="connsiteX7" fmla="*/ 356634 w 356785"/>
                  <a:gd name="connsiteY7" fmla="*/ 4772 h 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785" h="52475">
                    <a:moveTo>
                      <a:pt x="356634" y="4772"/>
                    </a:moveTo>
                    <a:cubicBezTo>
                      <a:pt x="356682" y="4963"/>
                      <a:pt x="356682" y="5153"/>
                      <a:pt x="356634" y="5344"/>
                    </a:cubicBezTo>
                    <a:cubicBezTo>
                      <a:pt x="357025" y="8630"/>
                      <a:pt x="354682" y="11611"/>
                      <a:pt x="351396" y="12011"/>
                    </a:cubicBezTo>
                    <a:lnTo>
                      <a:pt x="6591" y="52492"/>
                    </a:lnTo>
                    <a:cubicBezTo>
                      <a:pt x="3314" y="52835"/>
                      <a:pt x="371" y="50511"/>
                      <a:pt x="-77" y="47253"/>
                    </a:cubicBezTo>
                    <a:cubicBezTo>
                      <a:pt x="-410" y="44006"/>
                      <a:pt x="1914" y="41081"/>
                      <a:pt x="5162" y="40681"/>
                    </a:cubicBezTo>
                    <a:lnTo>
                      <a:pt x="349967" y="105"/>
                    </a:lnTo>
                    <a:cubicBezTo>
                      <a:pt x="353062" y="-314"/>
                      <a:pt x="355968" y="1715"/>
                      <a:pt x="356634" y="47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7" name="任意多边形: 形状 556" hidden="1"/>
              <p:cNvSpPr/>
              <p:nvPr/>
            </p:nvSpPr>
            <p:spPr>
              <a:xfrm>
                <a:off x="8982151" y="2509434"/>
                <a:ext cx="119217" cy="112146"/>
              </a:xfrm>
              <a:custGeom>
                <a:avLst/>
                <a:gdLst>
                  <a:gd name="connsiteX0" fmla="*/ 118903 w 119217"/>
                  <a:gd name="connsiteY0" fmla="*/ 7224 h 112146"/>
                  <a:gd name="connsiteX1" fmla="*/ 116332 w 119217"/>
                  <a:gd name="connsiteY1" fmla="*/ 15606 h 112146"/>
                  <a:gd name="connsiteX2" fmla="*/ 15271 w 119217"/>
                  <a:gd name="connsiteY2" fmla="*/ 109332 h 112146"/>
                  <a:gd name="connsiteX3" fmla="*/ 2755 w 119217"/>
                  <a:gd name="connsiteY3" fmla="*/ 109865 h 112146"/>
                  <a:gd name="connsiteX4" fmla="*/ 2222 w 119217"/>
                  <a:gd name="connsiteY4" fmla="*/ 97350 h 112146"/>
                  <a:gd name="connsiteX5" fmla="*/ 3270 w 119217"/>
                  <a:gd name="connsiteY5" fmla="*/ 96378 h 112146"/>
                  <a:gd name="connsiteX6" fmla="*/ 104330 w 119217"/>
                  <a:gd name="connsiteY6" fmla="*/ 2652 h 112146"/>
                  <a:gd name="connsiteX7" fmla="*/ 116589 w 119217"/>
                  <a:gd name="connsiteY7" fmla="*/ 2528 h 112146"/>
                  <a:gd name="connsiteX8" fmla="*/ 116713 w 119217"/>
                  <a:gd name="connsiteY8" fmla="*/ 2652 h 112146"/>
                  <a:gd name="connsiteX9" fmla="*/ 118903 w 119217"/>
                  <a:gd name="connsiteY9" fmla="*/ 7224 h 11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217" h="112146">
                    <a:moveTo>
                      <a:pt x="118903" y="7224"/>
                    </a:moveTo>
                    <a:cubicBezTo>
                      <a:pt x="119570" y="10272"/>
                      <a:pt x="118589" y="13453"/>
                      <a:pt x="116332" y="15606"/>
                    </a:cubicBezTo>
                    <a:lnTo>
                      <a:pt x="15271" y="109332"/>
                    </a:lnTo>
                    <a:cubicBezTo>
                      <a:pt x="11966" y="112932"/>
                      <a:pt x="6356" y="113170"/>
                      <a:pt x="2755" y="109865"/>
                    </a:cubicBezTo>
                    <a:cubicBezTo>
                      <a:pt x="-845" y="106551"/>
                      <a:pt x="-1083" y="100950"/>
                      <a:pt x="2222" y="97350"/>
                    </a:cubicBezTo>
                    <a:cubicBezTo>
                      <a:pt x="2546" y="96997"/>
                      <a:pt x="2898" y="96673"/>
                      <a:pt x="3270" y="96378"/>
                    </a:cubicBezTo>
                    <a:lnTo>
                      <a:pt x="104330" y="2652"/>
                    </a:lnTo>
                    <a:cubicBezTo>
                      <a:pt x="107683" y="-767"/>
                      <a:pt x="113169" y="-825"/>
                      <a:pt x="116589" y="2528"/>
                    </a:cubicBezTo>
                    <a:cubicBezTo>
                      <a:pt x="116627" y="2566"/>
                      <a:pt x="116674" y="2614"/>
                      <a:pt x="116713" y="2652"/>
                    </a:cubicBezTo>
                    <a:cubicBezTo>
                      <a:pt x="117903" y="3909"/>
                      <a:pt x="118675" y="5509"/>
                      <a:pt x="118903" y="72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8" name="任意多边形: 形状 557" hidden="1"/>
              <p:cNvSpPr/>
              <p:nvPr/>
            </p:nvSpPr>
            <p:spPr>
              <a:xfrm>
                <a:off x="8813382" y="2455667"/>
                <a:ext cx="181841" cy="159886"/>
              </a:xfrm>
              <a:custGeom>
                <a:avLst/>
                <a:gdLst>
                  <a:gd name="connsiteX0" fmla="*/ 181659 w 181841"/>
                  <a:gd name="connsiteY0" fmla="*/ 155574 h 159886"/>
                  <a:gd name="connsiteX1" fmla="*/ 180802 w 181841"/>
                  <a:gd name="connsiteY1" fmla="*/ 158813 h 159886"/>
                  <a:gd name="connsiteX2" fmla="*/ 175687 w 181841"/>
                  <a:gd name="connsiteY2" fmla="*/ 158936 h 159886"/>
                  <a:gd name="connsiteX3" fmla="*/ 175563 w 181841"/>
                  <a:gd name="connsiteY3" fmla="*/ 158813 h 159886"/>
                  <a:gd name="connsiteX4" fmla="*/ 970 w 181841"/>
                  <a:gd name="connsiteY4" fmla="*/ 6413 h 159886"/>
                  <a:gd name="connsiteX5" fmla="*/ 970 w 181841"/>
                  <a:gd name="connsiteY5" fmla="*/ 1174 h 159886"/>
                  <a:gd name="connsiteX6" fmla="*/ 6085 w 181841"/>
                  <a:gd name="connsiteY6" fmla="*/ 1050 h 159886"/>
                  <a:gd name="connsiteX7" fmla="*/ 6209 w 181841"/>
                  <a:gd name="connsiteY7" fmla="*/ 1174 h 159886"/>
                  <a:gd name="connsiteX8" fmla="*/ 180802 w 181841"/>
                  <a:gd name="connsiteY8" fmla="*/ 153574 h 159886"/>
                  <a:gd name="connsiteX9" fmla="*/ 181659 w 181841"/>
                  <a:gd name="connsiteY9" fmla="*/ 155574 h 15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841" h="159886">
                    <a:moveTo>
                      <a:pt x="181659" y="155574"/>
                    </a:moveTo>
                    <a:cubicBezTo>
                      <a:pt x="181888" y="156727"/>
                      <a:pt x="181573" y="157927"/>
                      <a:pt x="180802" y="158813"/>
                    </a:cubicBezTo>
                    <a:cubicBezTo>
                      <a:pt x="179421" y="160260"/>
                      <a:pt x="177135" y="160318"/>
                      <a:pt x="175687" y="158936"/>
                    </a:cubicBezTo>
                    <a:cubicBezTo>
                      <a:pt x="175639" y="158898"/>
                      <a:pt x="175601" y="158851"/>
                      <a:pt x="175563" y="158813"/>
                    </a:cubicBezTo>
                    <a:lnTo>
                      <a:pt x="970" y="6413"/>
                    </a:lnTo>
                    <a:cubicBezTo>
                      <a:pt x="-468" y="4965"/>
                      <a:pt x="-468" y="2622"/>
                      <a:pt x="970" y="1174"/>
                    </a:cubicBezTo>
                    <a:cubicBezTo>
                      <a:pt x="2351" y="-274"/>
                      <a:pt x="4637" y="-331"/>
                      <a:pt x="6085" y="1050"/>
                    </a:cubicBezTo>
                    <a:cubicBezTo>
                      <a:pt x="6133" y="1088"/>
                      <a:pt x="6171" y="1136"/>
                      <a:pt x="6209" y="1174"/>
                    </a:cubicBezTo>
                    <a:lnTo>
                      <a:pt x="180802" y="153574"/>
                    </a:lnTo>
                    <a:cubicBezTo>
                      <a:pt x="181269" y="154145"/>
                      <a:pt x="181564" y="154841"/>
                      <a:pt x="181659" y="155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9" name="任意多边形: 形状 558" hidden="1"/>
              <p:cNvSpPr/>
              <p:nvPr/>
            </p:nvSpPr>
            <p:spPr>
              <a:xfrm>
                <a:off x="8987029" y="2608002"/>
                <a:ext cx="450950" cy="123726"/>
              </a:xfrm>
              <a:custGeom>
                <a:avLst/>
                <a:gdLst>
                  <a:gd name="connsiteX0" fmla="*/ 450734 w 450950"/>
                  <a:gd name="connsiteY0" fmla="*/ 118683 h 123726"/>
                  <a:gd name="connsiteX1" fmla="*/ 450734 w 450950"/>
                  <a:gd name="connsiteY1" fmla="*/ 120588 h 123726"/>
                  <a:gd name="connsiteX2" fmla="*/ 445657 w 450950"/>
                  <a:gd name="connsiteY2" fmla="*/ 123655 h 123726"/>
                  <a:gd name="connsiteX3" fmla="*/ 445590 w 450950"/>
                  <a:gd name="connsiteY3" fmla="*/ 123636 h 123726"/>
                  <a:gd name="connsiteX4" fmla="*/ 3059 w 450950"/>
                  <a:gd name="connsiteY4" fmla="*/ 8383 h 123726"/>
                  <a:gd name="connsiteX5" fmla="*/ 11 w 450950"/>
                  <a:gd name="connsiteY5" fmla="*/ 3240 h 123726"/>
                  <a:gd name="connsiteX6" fmla="*/ 5250 w 450950"/>
                  <a:gd name="connsiteY6" fmla="*/ 192 h 123726"/>
                  <a:gd name="connsiteX7" fmla="*/ 447686 w 450950"/>
                  <a:gd name="connsiteY7" fmla="*/ 115444 h 123726"/>
                  <a:gd name="connsiteX8" fmla="*/ 450734 w 450950"/>
                  <a:gd name="connsiteY8" fmla="*/ 118683 h 123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950" h="123726">
                    <a:moveTo>
                      <a:pt x="450734" y="118683"/>
                    </a:moveTo>
                    <a:cubicBezTo>
                      <a:pt x="450877" y="119311"/>
                      <a:pt x="450877" y="119959"/>
                      <a:pt x="450734" y="120588"/>
                    </a:cubicBezTo>
                    <a:cubicBezTo>
                      <a:pt x="450181" y="122836"/>
                      <a:pt x="447905" y="124207"/>
                      <a:pt x="445657" y="123655"/>
                    </a:cubicBezTo>
                    <a:cubicBezTo>
                      <a:pt x="445638" y="123645"/>
                      <a:pt x="445610" y="123645"/>
                      <a:pt x="445590" y="123636"/>
                    </a:cubicBezTo>
                    <a:lnTo>
                      <a:pt x="3059" y="8383"/>
                    </a:lnTo>
                    <a:cubicBezTo>
                      <a:pt x="821" y="7774"/>
                      <a:pt x="-532" y="5497"/>
                      <a:pt x="11" y="3240"/>
                    </a:cubicBezTo>
                    <a:cubicBezTo>
                      <a:pt x="621" y="954"/>
                      <a:pt x="2964" y="-408"/>
                      <a:pt x="5250" y="192"/>
                    </a:cubicBezTo>
                    <a:lnTo>
                      <a:pt x="447686" y="115444"/>
                    </a:lnTo>
                    <a:cubicBezTo>
                      <a:pt x="449220" y="115892"/>
                      <a:pt x="450382" y="117130"/>
                      <a:pt x="450734" y="1186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0" name="任意多边形: 形状 559" hidden="1"/>
              <p:cNvSpPr/>
              <p:nvPr/>
            </p:nvSpPr>
            <p:spPr>
              <a:xfrm>
                <a:off x="8984988" y="2605744"/>
                <a:ext cx="131351" cy="171604"/>
              </a:xfrm>
              <a:custGeom>
                <a:avLst/>
                <a:gdLst>
                  <a:gd name="connsiteX0" fmla="*/ 131116 w 131351"/>
                  <a:gd name="connsiteY0" fmla="*/ 163802 h 171604"/>
                  <a:gd name="connsiteX1" fmla="*/ 125953 w 131351"/>
                  <a:gd name="connsiteY1" fmla="*/ 171527 h 171604"/>
                  <a:gd name="connsiteX2" fmla="*/ 119495 w 131351"/>
                  <a:gd name="connsiteY2" fmla="*/ 169136 h 171604"/>
                  <a:gd name="connsiteX3" fmla="*/ 1195 w 131351"/>
                  <a:gd name="connsiteY3" fmla="*/ 10450 h 171604"/>
                  <a:gd name="connsiteX4" fmla="*/ 2481 w 131351"/>
                  <a:gd name="connsiteY4" fmla="*/ 1354 h 171604"/>
                  <a:gd name="connsiteX5" fmla="*/ 11577 w 131351"/>
                  <a:gd name="connsiteY5" fmla="*/ 2639 h 171604"/>
                  <a:gd name="connsiteX6" fmla="*/ 129972 w 131351"/>
                  <a:gd name="connsiteY6" fmla="*/ 161326 h 171604"/>
                  <a:gd name="connsiteX7" fmla="*/ 131116 w 131351"/>
                  <a:gd name="connsiteY7" fmla="*/ 163802 h 171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351" h="171604">
                    <a:moveTo>
                      <a:pt x="131116" y="163802"/>
                    </a:moveTo>
                    <a:cubicBezTo>
                      <a:pt x="131820" y="167365"/>
                      <a:pt x="129516" y="170822"/>
                      <a:pt x="125953" y="171527"/>
                    </a:cubicBezTo>
                    <a:cubicBezTo>
                      <a:pt x="123524" y="172013"/>
                      <a:pt x="121029" y="171089"/>
                      <a:pt x="119495" y="169136"/>
                    </a:cubicBezTo>
                    <a:lnTo>
                      <a:pt x="1195" y="10450"/>
                    </a:lnTo>
                    <a:cubicBezTo>
                      <a:pt x="-958" y="7583"/>
                      <a:pt x="-386" y="3506"/>
                      <a:pt x="2481" y="1354"/>
                    </a:cubicBezTo>
                    <a:cubicBezTo>
                      <a:pt x="5348" y="-799"/>
                      <a:pt x="9424" y="-228"/>
                      <a:pt x="11577" y="2639"/>
                    </a:cubicBezTo>
                    <a:lnTo>
                      <a:pt x="129972" y="161326"/>
                    </a:lnTo>
                    <a:cubicBezTo>
                      <a:pt x="130525" y="162059"/>
                      <a:pt x="130916" y="162907"/>
                      <a:pt x="131116" y="163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1" name="任意多边形: 形状 560" hidden="1"/>
              <p:cNvSpPr/>
              <p:nvPr/>
            </p:nvSpPr>
            <p:spPr>
              <a:xfrm>
                <a:off x="9104950" y="2566629"/>
                <a:ext cx="236258" cy="209345"/>
              </a:xfrm>
              <a:custGeom>
                <a:avLst/>
                <a:gdLst>
                  <a:gd name="connsiteX0" fmla="*/ 236040 w 236258"/>
                  <a:gd name="connsiteY0" fmla="*/ 4036 h 209345"/>
                  <a:gd name="connsiteX1" fmla="*/ 234516 w 236258"/>
                  <a:gd name="connsiteY1" fmla="*/ 8799 h 209345"/>
                  <a:gd name="connsiteX2" fmla="*/ 8011 w 236258"/>
                  <a:gd name="connsiteY2" fmla="*/ 207966 h 209345"/>
                  <a:gd name="connsiteX3" fmla="*/ 1058 w 236258"/>
                  <a:gd name="connsiteY3" fmla="*/ 207966 h 209345"/>
                  <a:gd name="connsiteX4" fmla="*/ 1534 w 236258"/>
                  <a:gd name="connsiteY4" fmla="*/ 201013 h 209345"/>
                  <a:gd name="connsiteX5" fmla="*/ 228039 w 236258"/>
                  <a:gd name="connsiteY5" fmla="*/ 1464 h 209345"/>
                  <a:gd name="connsiteX6" fmla="*/ 234897 w 236258"/>
                  <a:gd name="connsiteY6" fmla="*/ 1464 h 209345"/>
                  <a:gd name="connsiteX7" fmla="*/ 236040 w 236258"/>
                  <a:gd name="connsiteY7" fmla="*/ 4036 h 20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6258" h="209345">
                    <a:moveTo>
                      <a:pt x="236040" y="4036"/>
                    </a:moveTo>
                    <a:cubicBezTo>
                      <a:pt x="236411" y="5779"/>
                      <a:pt x="235830" y="7589"/>
                      <a:pt x="234516" y="8799"/>
                    </a:cubicBezTo>
                    <a:lnTo>
                      <a:pt x="8011" y="207966"/>
                    </a:lnTo>
                    <a:cubicBezTo>
                      <a:pt x="6087" y="209872"/>
                      <a:pt x="2982" y="209872"/>
                      <a:pt x="1058" y="207966"/>
                    </a:cubicBezTo>
                    <a:cubicBezTo>
                      <a:pt x="-666" y="205890"/>
                      <a:pt x="-457" y="202832"/>
                      <a:pt x="1534" y="201013"/>
                    </a:cubicBezTo>
                    <a:lnTo>
                      <a:pt x="228039" y="1464"/>
                    </a:lnTo>
                    <a:cubicBezTo>
                      <a:pt x="229934" y="-421"/>
                      <a:pt x="233001" y="-421"/>
                      <a:pt x="234897" y="1464"/>
                    </a:cubicBezTo>
                    <a:cubicBezTo>
                      <a:pt x="235497" y="2207"/>
                      <a:pt x="235887" y="3093"/>
                      <a:pt x="236040" y="40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2" name="任意多边形: 形状 561" hidden="1"/>
              <p:cNvSpPr/>
              <p:nvPr/>
            </p:nvSpPr>
            <p:spPr>
              <a:xfrm>
                <a:off x="9088400" y="2514788"/>
                <a:ext cx="25347" cy="260140"/>
              </a:xfrm>
              <a:custGeom>
                <a:avLst/>
                <a:gdLst>
                  <a:gd name="connsiteX0" fmla="*/ 7987 w 25347"/>
                  <a:gd name="connsiteY0" fmla="*/ 2918 h 260140"/>
                  <a:gd name="connsiteX1" fmla="*/ 7987 w 25347"/>
                  <a:gd name="connsiteY1" fmla="*/ 3490 h 260140"/>
                  <a:gd name="connsiteX2" fmla="*/ 25228 w 25347"/>
                  <a:gd name="connsiteY2" fmla="*/ 255902 h 260140"/>
                  <a:gd name="connsiteX3" fmla="*/ 21532 w 25347"/>
                  <a:gd name="connsiteY3" fmla="*/ 260188 h 260140"/>
                  <a:gd name="connsiteX4" fmla="*/ 21513 w 25347"/>
                  <a:gd name="connsiteY4" fmla="*/ 260188 h 260140"/>
                  <a:gd name="connsiteX5" fmla="*/ 17227 w 25347"/>
                  <a:gd name="connsiteY5" fmla="*/ 256474 h 260140"/>
                  <a:gd name="connsiteX6" fmla="*/ -109 w 25347"/>
                  <a:gd name="connsiteY6" fmla="*/ 4061 h 260140"/>
                  <a:gd name="connsiteX7" fmla="*/ 4073 w 25347"/>
                  <a:gd name="connsiteY7" fmla="*/ 51 h 260140"/>
                  <a:gd name="connsiteX8" fmla="*/ 7892 w 25347"/>
                  <a:gd name="connsiteY8" fmla="*/ 2918 h 260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47" h="260140">
                    <a:moveTo>
                      <a:pt x="7987" y="2918"/>
                    </a:moveTo>
                    <a:cubicBezTo>
                      <a:pt x="7940" y="3108"/>
                      <a:pt x="7940" y="3299"/>
                      <a:pt x="7987" y="3490"/>
                    </a:cubicBezTo>
                    <a:lnTo>
                      <a:pt x="25228" y="255902"/>
                    </a:lnTo>
                    <a:cubicBezTo>
                      <a:pt x="25390" y="258102"/>
                      <a:pt x="23732" y="260026"/>
                      <a:pt x="21532" y="260188"/>
                    </a:cubicBezTo>
                    <a:cubicBezTo>
                      <a:pt x="21522" y="260188"/>
                      <a:pt x="21522" y="260188"/>
                      <a:pt x="21513" y="260188"/>
                    </a:cubicBezTo>
                    <a:cubicBezTo>
                      <a:pt x="19332" y="260255"/>
                      <a:pt x="17474" y="258636"/>
                      <a:pt x="17227" y="256474"/>
                    </a:cubicBezTo>
                    <a:lnTo>
                      <a:pt x="-109" y="4061"/>
                    </a:lnTo>
                    <a:cubicBezTo>
                      <a:pt x="-61" y="1804"/>
                      <a:pt x="1815" y="3"/>
                      <a:pt x="4073" y="51"/>
                    </a:cubicBezTo>
                    <a:cubicBezTo>
                      <a:pt x="5825" y="89"/>
                      <a:pt x="7368" y="1242"/>
                      <a:pt x="7892" y="29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3" name="任意多边形: 形状 562" hidden="1"/>
              <p:cNvSpPr/>
              <p:nvPr/>
            </p:nvSpPr>
            <p:spPr>
              <a:xfrm>
                <a:off x="9101783" y="2719619"/>
                <a:ext cx="339565" cy="58544"/>
              </a:xfrm>
              <a:custGeom>
                <a:avLst/>
                <a:gdLst>
                  <a:gd name="connsiteX0" fmla="*/ 339409 w 339565"/>
                  <a:gd name="connsiteY0" fmla="*/ 5923 h 58544"/>
                  <a:gd name="connsiteX1" fmla="*/ 339409 w 339565"/>
                  <a:gd name="connsiteY1" fmla="*/ 6589 h 58544"/>
                  <a:gd name="connsiteX2" fmla="*/ 332932 w 339565"/>
                  <a:gd name="connsiteY2" fmla="*/ 14971 h 58544"/>
                  <a:gd name="connsiteX3" fmla="*/ 9082 w 339565"/>
                  <a:gd name="connsiteY3" fmla="*/ 58405 h 58544"/>
                  <a:gd name="connsiteX4" fmla="*/ 81 w 339565"/>
                  <a:gd name="connsiteY4" fmla="*/ 52728 h 58544"/>
                  <a:gd name="connsiteX5" fmla="*/ 5748 w 339565"/>
                  <a:gd name="connsiteY5" fmla="*/ 43727 h 58544"/>
                  <a:gd name="connsiteX6" fmla="*/ 7177 w 339565"/>
                  <a:gd name="connsiteY6" fmla="*/ 43546 h 58544"/>
                  <a:gd name="connsiteX7" fmla="*/ 331027 w 339565"/>
                  <a:gd name="connsiteY7" fmla="*/ 112 h 58544"/>
                  <a:gd name="connsiteX8" fmla="*/ 339409 w 339565"/>
                  <a:gd name="connsiteY8" fmla="*/ 5923 h 5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9565" h="58544">
                    <a:moveTo>
                      <a:pt x="339409" y="5923"/>
                    </a:moveTo>
                    <a:cubicBezTo>
                      <a:pt x="339371" y="6142"/>
                      <a:pt x="339371" y="6370"/>
                      <a:pt x="339409" y="6589"/>
                    </a:cubicBezTo>
                    <a:cubicBezTo>
                      <a:pt x="339866" y="10676"/>
                      <a:pt x="336999" y="14381"/>
                      <a:pt x="332932" y="14971"/>
                    </a:cubicBezTo>
                    <a:lnTo>
                      <a:pt x="9082" y="58405"/>
                    </a:lnTo>
                    <a:cubicBezTo>
                      <a:pt x="5034" y="59329"/>
                      <a:pt x="995" y="56786"/>
                      <a:pt x="81" y="52728"/>
                    </a:cubicBezTo>
                    <a:cubicBezTo>
                      <a:pt x="-843" y="48680"/>
                      <a:pt x="1700" y="44651"/>
                      <a:pt x="5748" y="43727"/>
                    </a:cubicBezTo>
                    <a:cubicBezTo>
                      <a:pt x="6215" y="43622"/>
                      <a:pt x="6701" y="43565"/>
                      <a:pt x="7177" y="43546"/>
                    </a:cubicBezTo>
                    <a:lnTo>
                      <a:pt x="331027" y="112"/>
                    </a:lnTo>
                    <a:cubicBezTo>
                      <a:pt x="334894" y="-383"/>
                      <a:pt x="338514" y="2122"/>
                      <a:pt x="339409" y="5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4" name="任意多边形: 形状 563" hidden="1"/>
              <p:cNvSpPr/>
              <p:nvPr/>
            </p:nvSpPr>
            <p:spPr>
              <a:xfrm>
                <a:off x="9429871" y="2723301"/>
                <a:ext cx="201072" cy="16289"/>
              </a:xfrm>
              <a:custGeom>
                <a:avLst/>
                <a:gdLst>
                  <a:gd name="connsiteX0" fmla="*/ 200964 w 201072"/>
                  <a:gd name="connsiteY0" fmla="*/ 11766 h 16289"/>
                  <a:gd name="connsiteX1" fmla="*/ 200964 w 201072"/>
                  <a:gd name="connsiteY1" fmla="*/ 12718 h 16289"/>
                  <a:gd name="connsiteX2" fmla="*/ 196963 w 201072"/>
                  <a:gd name="connsiteY2" fmla="*/ 16338 h 16289"/>
                  <a:gd name="connsiteX3" fmla="*/ 3701 w 201072"/>
                  <a:gd name="connsiteY3" fmla="*/ 7670 h 16289"/>
                  <a:gd name="connsiteX4" fmla="*/ -109 w 201072"/>
                  <a:gd name="connsiteY4" fmla="*/ 3860 h 16289"/>
                  <a:gd name="connsiteX5" fmla="*/ 3701 w 201072"/>
                  <a:gd name="connsiteY5" fmla="*/ 50 h 16289"/>
                  <a:gd name="connsiteX6" fmla="*/ 196963 w 201072"/>
                  <a:gd name="connsiteY6" fmla="*/ 8813 h 16289"/>
                  <a:gd name="connsiteX7" fmla="*/ 200964 w 201072"/>
                  <a:gd name="connsiteY7" fmla="*/ 11766 h 1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072" h="16289">
                    <a:moveTo>
                      <a:pt x="200964" y="11766"/>
                    </a:moveTo>
                    <a:cubicBezTo>
                      <a:pt x="200964" y="11766"/>
                      <a:pt x="200964" y="12433"/>
                      <a:pt x="200964" y="12718"/>
                    </a:cubicBezTo>
                    <a:cubicBezTo>
                      <a:pt x="200811" y="14804"/>
                      <a:pt x="199049" y="16395"/>
                      <a:pt x="196963" y="16338"/>
                    </a:cubicBezTo>
                    <a:lnTo>
                      <a:pt x="3701" y="7670"/>
                    </a:lnTo>
                    <a:cubicBezTo>
                      <a:pt x="1596" y="7670"/>
                      <a:pt x="-109" y="5965"/>
                      <a:pt x="-109" y="3860"/>
                    </a:cubicBezTo>
                    <a:cubicBezTo>
                      <a:pt x="-109" y="1755"/>
                      <a:pt x="1596" y="50"/>
                      <a:pt x="3701" y="50"/>
                    </a:cubicBezTo>
                    <a:lnTo>
                      <a:pt x="196963" y="8813"/>
                    </a:lnTo>
                    <a:cubicBezTo>
                      <a:pt x="198830" y="8708"/>
                      <a:pt x="200507" y="9947"/>
                      <a:pt x="200964" y="11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5" name="任意多边形: 形状 564" hidden="1"/>
              <p:cNvSpPr/>
              <p:nvPr/>
            </p:nvSpPr>
            <p:spPr>
              <a:xfrm>
                <a:off x="9330706" y="2566081"/>
                <a:ext cx="108906" cy="167035"/>
              </a:xfrm>
              <a:custGeom>
                <a:avLst/>
                <a:gdLst>
                  <a:gd name="connsiteX0" fmla="*/ 108677 w 108906"/>
                  <a:gd name="connsiteY0" fmla="*/ 160318 h 167035"/>
                  <a:gd name="connsiteX1" fmla="*/ 104324 w 108906"/>
                  <a:gd name="connsiteY1" fmla="*/ 166966 h 167035"/>
                  <a:gd name="connsiteX2" fmla="*/ 98389 w 108906"/>
                  <a:gd name="connsiteY2" fmla="*/ 164414 h 167035"/>
                  <a:gd name="connsiteX3" fmla="*/ 758 w 108906"/>
                  <a:gd name="connsiteY3" fmla="*/ 8680 h 167035"/>
                  <a:gd name="connsiteX4" fmla="*/ 2520 w 108906"/>
                  <a:gd name="connsiteY4" fmla="*/ 917 h 167035"/>
                  <a:gd name="connsiteX5" fmla="*/ 10283 w 108906"/>
                  <a:gd name="connsiteY5" fmla="*/ 2679 h 167035"/>
                  <a:gd name="connsiteX6" fmla="*/ 107914 w 108906"/>
                  <a:gd name="connsiteY6" fmla="*/ 158508 h 167035"/>
                  <a:gd name="connsiteX7" fmla="*/ 108677 w 108906"/>
                  <a:gd name="connsiteY7" fmla="*/ 160318 h 16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906" h="167035">
                    <a:moveTo>
                      <a:pt x="108677" y="160318"/>
                    </a:moveTo>
                    <a:cubicBezTo>
                      <a:pt x="109315" y="163356"/>
                      <a:pt x="107362" y="166338"/>
                      <a:pt x="104324" y="166966"/>
                    </a:cubicBezTo>
                    <a:cubicBezTo>
                      <a:pt x="102009" y="167452"/>
                      <a:pt x="99628" y="166433"/>
                      <a:pt x="98389" y="164414"/>
                    </a:cubicBezTo>
                    <a:lnTo>
                      <a:pt x="758" y="8680"/>
                    </a:lnTo>
                    <a:cubicBezTo>
                      <a:pt x="-899" y="6051"/>
                      <a:pt x="-109" y="2574"/>
                      <a:pt x="2520" y="917"/>
                    </a:cubicBezTo>
                    <a:cubicBezTo>
                      <a:pt x="5149" y="-740"/>
                      <a:pt x="8626" y="50"/>
                      <a:pt x="10283" y="2679"/>
                    </a:cubicBezTo>
                    <a:lnTo>
                      <a:pt x="107914" y="158508"/>
                    </a:lnTo>
                    <a:cubicBezTo>
                      <a:pt x="108267" y="159070"/>
                      <a:pt x="108524" y="159680"/>
                      <a:pt x="108677" y="1603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6" name="任意多边形: 形状 565" hidden="1"/>
              <p:cNvSpPr/>
              <p:nvPr/>
            </p:nvSpPr>
            <p:spPr>
              <a:xfrm>
                <a:off x="9428643" y="2722020"/>
                <a:ext cx="252259" cy="228582"/>
              </a:xfrm>
              <a:custGeom>
                <a:avLst/>
                <a:gdLst>
                  <a:gd name="connsiteX0" fmla="*/ 252007 w 252259"/>
                  <a:gd name="connsiteY0" fmla="*/ 221548 h 228582"/>
                  <a:gd name="connsiteX1" fmla="*/ 247616 w 252259"/>
                  <a:gd name="connsiteY1" fmla="*/ 228492 h 228582"/>
                  <a:gd name="connsiteX2" fmla="*/ 242482 w 252259"/>
                  <a:gd name="connsiteY2" fmla="*/ 227168 h 228582"/>
                  <a:gd name="connsiteX3" fmla="*/ 1405 w 252259"/>
                  <a:gd name="connsiteY3" fmla="*/ 9903 h 228582"/>
                  <a:gd name="connsiteX4" fmla="*/ 1852 w 252259"/>
                  <a:gd name="connsiteY4" fmla="*/ 1559 h 228582"/>
                  <a:gd name="connsiteX5" fmla="*/ 9215 w 252259"/>
                  <a:gd name="connsiteY5" fmla="*/ 1140 h 228582"/>
                  <a:gd name="connsiteX6" fmla="*/ 250293 w 252259"/>
                  <a:gd name="connsiteY6" fmla="*/ 218500 h 228582"/>
                  <a:gd name="connsiteX7" fmla="*/ 252007 w 252259"/>
                  <a:gd name="connsiteY7" fmla="*/ 221548 h 22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2259" h="228582">
                    <a:moveTo>
                      <a:pt x="252007" y="221548"/>
                    </a:moveTo>
                    <a:cubicBezTo>
                      <a:pt x="252712" y="224682"/>
                      <a:pt x="250741" y="227787"/>
                      <a:pt x="247616" y="228492"/>
                    </a:cubicBezTo>
                    <a:cubicBezTo>
                      <a:pt x="245787" y="228902"/>
                      <a:pt x="243883" y="228406"/>
                      <a:pt x="242482" y="227168"/>
                    </a:cubicBezTo>
                    <a:lnTo>
                      <a:pt x="1405" y="9903"/>
                    </a:lnTo>
                    <a:cubicBezTo>
                      <a:pt x="-777" y="7474"/>
                      <a:pt x="-577" y="3740"/>
                      <a:pt x="1852" y="1559"/>
                    </a:cubicBezTo>
                    <a:cubicBezTo>
                      <a:pt x="3900" y="-280"/>
                      <a:pt x="6967" y="-460"/>
                      <a:pt x="9215" y="1140"/>
                    </a:cubicBezTo>
                    <a:lnTo>
                      <a:pt x="250293" y="218500"/>
                    </a:lnTo>
                    <a:cubicBezTo>
                      <a:pt x="251188" y="219291"/>
                      <a:pt x="251798" y="220367"/>
                      <a:pt x="252007" y="2215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7" name="任意多边形: 形状 566" hidden="1"/>
              <p:cNvSpPr/>
              <p:nvPr/>
            </p:nvSpPr>
            <p:spPr>
              <a:xfrm>
                <a:off x="9668358" y="2938346"/>
                <a:ext cx="361898" cy="132988"/>
              </a:xfrm>
              <a:custGeom>
                <a:avLst/>
                <a:gdLst>
                  <a:gd name="connsiteX0" fmla="*/ 361575 w 361898"/>
                  <a:gd name="connsiteY0" fmla="*/ 125428 h 132988"/>
                  <a:gd name="connsiteX1" fmla="*/ 361575 w 361898"/>
                  <a:gd name="connsiteY1" fmla="*/ 128762 h 132988"/>
                  <a:gd name="connsiteX2" fmla="*/ 353774 w 361898"/>
                  <a:gd name="connsiteY2" fmla="*/ 132734 h 132988"/>
                  <a:gd name="connsiteX3" fmla="*/ 353574 w 361898"/>
                  <a:gd name="connsiteY3" fmla="*/ 132667 h 132988"/>
                  <a:gd name="connsiteX4" fmla="*/ 4768 w 361898"/>
                  <a:gd name="connsiteY4" fmla="*/ 12462 h 132988"/>
                  <a:gd name="connsiteX5" fmla="*/ 53 w 361898"/>
                  <a:gd name="connsiteY5" fmla="*/ 4928 h 132988"/>
                  <a:gd name="connsiteX6" fmla="*/ 7597 w 361898"/>
                  <a:gd name="connsiteY6" fmla="*/ 213 h 132988"/>
                  <a:gd name="connsiteX7" fmla="*/ 8864 w 361898"/>
                  <a:gd name="connsiteY7" fmla="*/ 651 h 132988"/>
                  <a:gd name="connsiteX8" fmla="*/ 357479 w 361898"/>
                  <a:gd name="connsiteY8" fmla="*/ 120571 h 132988"/>
                  <a:gd name="connsiteX9" fmla="*/ 361575 w 361898"/>
                  <a:gd name="connsiteY9" fmla="*/ 125428 h 13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1898" h="132988">
                    <a:moveTo>
                      <a:pt x="361575" y="125428"/>
                    </a:moveTo>
                    <a:cubicBezTo>
                      <a:pt x="361861" y="126524"/>
                      <a:pt x="361861" y="127667"/>
                      <a:pt x="361575" y="128762"/>
                    </a:cubicBezTo>
                    <a:cubicBezTo>
                      <a:pt x="360517" y="132010"/>
                      <a:pt x="357022" y="133791"/>
                      <a:pt x="353774" y="132734"/>
                    </a:cubicBezTo>
                    <a:cubicBezTo>
                      <a:pt x="353707" y="132715"/>
                      <a:pt x="353641" y="132696"/>
                      <a:pt x="353574" y="132667"/>
                    </a:cubicBezTo>
                    <a:lnTo>
                      <a:pt x="4768" y="12462"/>
                    </a:lnTo>
                    <a:cubicBezTo>
                      <a:pt x="1387" y="11681"/>
                      <a:pt x="-728" y="8309"/>
                      <a:pt x="53" y="4928"/>
                    </a:cubicBezTo>
                    <a:cubicBezTo>
                      <a:pt x="834" y="1537"/>
                      <a:pt x="4216" y="-568"/>
                      <a:pt x="7597" y="213"/>
                    </a:cubicBezTo>
                    <a:cubicBezTo>
                      <a:pt x="8035" y="308"/>
                      <a:pt x="8454" y="460"/>
                      <a:pt x="8864" y="651"/>
                    </a:cubicBezTo>
                    <a:lnTo>
                      <a:pt x="357479" y="120571"/>
                    </a:lnTo>
                    <a:cubicBezTo>
                      <a:pt x="359632" y="121314"/>
                      <a:pt x="361203" y="123181"/>
                      <a:pt x="361575" y="1254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8" name="任意多边形: 形状 567" hidden="1"/>
              <p:cNvSpPr/>
              <p:nvPr/>
            </p:nvSpPr>
            <p:spPr>
              <a:xfrm>
                <a:off x="9862328" y="2933202"/>
                <a:ext cx="165030" cy="135314"/>
              </a:xfrm>
              <a:custGeom>
                <a:avLst/>
                <a:gdLst>
                  <a:gd name="connsiteX0" fmla="*/ 164843 w 165030"/>
                  <a:gd name="connsiteY0" fmla="*/ 131144 h 135314"/>
                  <a:gd name="connsiteX1" fmla="*/ 164176 w 165030"/>
                  <a:gd name="connsiteY1" fmla="*/ 134097 h 135314"/>
                  <a:gd name="connsiteX2" fmla="*/ 159356 w 165030"/>
                  <a:gd name="connsiteY2" fmla="*/ 134601 h 135314"/>
                  <a:gd name="connsiteX3" fmla="*/ 159318 w 165030"/>
                  <a:gd name="connsiteY3" fmla="*/ 134573 h 135314"/>
                  <a:gd name="connsiteX4" fmla="*/ 1203 w 165030"/>
                  <a:gd name="connsiteY4" fmla="*/ 6176 h 135314"/>
                  <a:gd name="connsiteX5" fmla="*/ 574 w 165030"/>
                  <a:gd name="connsiteY5" fmla="*/ 1499 h 135314"/>
                  <a:gd name="connsiteX6" fmla="*/ 727 w 165030"/>
                  <a:gd name="connsiteY6" fmla="*/ 1318 h 135314"/>
                  <a:gd name="connsiteX7" fmla="*/ 5547 w 165030"/>
                  <a:gd name="connsiteY7" fmla="*/ 813 h 135314"/>
                  <a:gd name="connsiteX8" fmla="*/ 5585 w 165030"/>
                  <a:gd name="connsiteY8" fmla="*/ 842 h 135314"/>
                  <a:gd name="connsiteX9" fmla="*/ 163604 w 165030"/>
                  <a:gd name="connsiteY9" fmla="*/ 129239 h 135314"/>
                  <a:gd name="connsiteX10" fmla="*/ 164843 w 165030"/>
                  <a:gd name="connsiteY10" fmla="*/ 131144 h 13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5030" h="135314">
                    <a:moveTo>
                      <a:pt x="164843" y="131144"/>
                    </a:moveTo>
                    <a:cubicBezTo>
                      <a:pt x="165062" y="132182"/>
                      <a:pt x="164823" y="133258"/>
                      <a:pt x="164176" y="134097"/>
                    </a:cubicBezTo>
                    <a:cubicBezTo>
                      <a:pt x="162985" y="135563"/>
                      <a:pt x="160823" y="135792"/>
                      <a:pt x="159356" y="134601"/>
                    </a:cubicBezTo>
                    <a:cubicBezTo>
                      <a:pt x="159337" y="134592"/>
                      <a:pt x="159328" y="134582"/>
                      <a:pt x="159318" y="134573"/>
                    </a:cubicBezTo>
                    <a:lnTo>
                      <a:pt x="1203" y="6176"/>
                    </a:lnTo>
                    <a:cubicBezTo>
                      <a:pt x="-264" y="5061"/>
                      <a:pt x="-540" y="2966"/>
                      <a:pt x="574" y="1499"/>
                    </a:cubicBezTo>
                    <a:cubicBezTo>
                      <a:pt x="622" y="1442"/>
                      <a:pt x="670" y="1375"/>
                      <a:pt x="727" y="1318"/>
                    </a:cubicBezTo>
                    <a:cubicBezTo>
                      <a:pt x="1917" y="-149"/>
                      <a:pt x="4080" y="-378"/>
                      <a:pt x="5547" y="813"/>
                    </a:cubicBezTo>
                    <a:cubicBezTo>
                      <a:pt x="5565" y="823"/>
                      <a:pt x="5575" y="832"/>
                      <a:pt x="5585" y="842"/>
                    </a:cubicBezTo>
                    <a:lnTo>
                      <a:pt x="163604" y="129239"/>
                    </a:lnTo>
                    <a:cubicBezTo>
                      <a:pt x="164214" y="129715"/>
                      <a:pt x="164652" y="130391"/>
                      <a:pt x="164843" y="131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9" name="任意多边形: 形状 568" hidden="1"/>
              <p:cNvSpPr/>
              <p:nvPr/>
            </p:nvSpPr>
            <p:spPr>
              <a:xfrm>
                <a:off x="10106799" y="3165818"/>
                <a:ext cx="95459" cy="204183"/>
              </a:xfrm>
              <a:custGeom>
                <a:avLst/>
                <a:gdLst>
                  <a:gd name="connsiteX0" fmla="*/ 95250 w 95459"/>
                  <a:gd name="connsiteY0" fmla="*/ 2064 h 204183"/>
                  <a:gd name="connsiteX1" fmla="*/ 95250 w 95459"/>
                  <a:gd name="connsiteY1" fmla="*/ 3588 h 204183"/>
                  <a:gd name="connsiteX2" fmla="*/ 4573 w 95459"/>
                  <a:gd name="connsiteY2" fmla="*/ 202756 h 204183"/>
                  <a:gd name="connsiteX3" fmla="*/ 1468 w 95459"/>
                  <a:gd name="connsiteY3" fmla="*/ 204052 h 204183"/>
                  <a:gd name="connsiteX4" fmla="*/ 1334 w 95459"/>
                  <a:gd name="connsiteY4" fmla="*/ 203994 h 204183"/>
                  <a:gd name="connsiteX5" fmla="*/ 96 w 95459"/>
                  <a:gd name="connsiteY5" fmla="*/ 200756 h 204183"/>
                  <a:gd name="connsiteX6" fmla="*/ 90774 w 95459"/>
                  <a:gd name="connsiteY6" fmla="*/ 1493 h 204183"/>
                  <a:gd name="connsiteX7" fmla="*/ 94012 w 95459"/>
                  <a:gd name="connsiteY7" fmla="*/ 255 h 204183"/>
                  <a:gd name="connsiteX8" fmla="*/ 95250 w 95459"/>
                  <a:gd name="connsiteY8" fmla="*/ 2064 h 204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" h="204183">
                    <a:moveTo>
                      <a:pt x="95250" y="2064"/>
                    </a:moveTo>
                    <a:cubicBezTo>
                      <a:pt x="95384" y="2560"/>
                      <a:pt x="95384" y="3093"/>
                      <a:pt x="95250" y="3588"/>
                    </a:cubicBezTo>
                    <a:lnTo>
                      <a:pt x="4573" y="202756"/>
                    </a:lnTo>
                    <a:cubicBezTo>
                      <a:pt x="4068" y="203975"/>
                      <a:pt x="2677" y="204556"/>
                      <a:pt x="1468" y="204052"/>
                    </a:cubicBezTo>
                    <a:cubicBezTo>
                      <a:pt x="1420" y="204032"/>
                      <a:pt x="1382" y="204013"/>
                      <a:pt x="1334" y="203994"/>
                    </a:cubicBezTo>
                    <a:cubicBezTo>
                      <a:pt x="105" y="203432"/>
                      <a:pt x="-438" y="201994"/>
                      <a:pt x="96" y="200756"/>
                    </a:cubicBezTo>
                    <a:lnTo>
                      <a:pt x="90774" y="1493"/>
                    </a:lnTo>
                    <a:cubicBezTo>
                      <a:pt x="91336" y="264"/>
                      <a:pt x="92774" y="-279"/>
                      <a:pt x="94012" y="255"/>
                    </a:cubicBezTo>
                    <a:cubicBezTo>
                      <a:pt x="94660" y="664"/>
                      <a:pt x="95108" y="1312"/>
                      <a:pt x="95250" y="20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0" name="任意多边形: 形状 569" hidden="1"/>
              <p:cNvSpPr/>
              <p:nvPr/>
            </p:nvSpPr>
            <p:spPr>
              <a:xfrm>
                <a:off x="10104628" y="3363095"/>
                <a:ext cx="120852" cy="97046"/>
              </a:xfrm>
              <a:custGeom>
                <a:avLst/>
                <a:gdLst>
                  <a:gd name="connsiteX0" fmla="*/ 120662 w 120852"/>
                  <a:gd name="connsiteY0" fmla="*/ 91775 h 97046"/>
                  <a:gd name="connsiteX1" fmla="*/ 117110 w 120852"/>
                  <a:gd name="connsiteY1" fmla="*/ 97014 h 97046"/>
                  <a:gd name="connsiteX2" fmla="*/ 113519 w 120852"/>
                  <a:gd name="connsiteY2" fmla="*/ 96157 h 97046"/>
                  <a:gd name="connsiteX3" fmla="*/ 1600 w 120852"/>
                  <a:gd name="connsiteY3" fmla="*/ 7955 h 97046"/>
                  <a:gd name="connsiteX4" fmla="*/ 800 w 120852"/>
                  <a:gd name="connsiteY4" fmla="*/ 1812 h 97046"/>
                  <a:gd name="connsiteX5" fmla="*/ 838 w 120852"/>
                  <a:gd name="connsiteY5" fmla="*/ 1764 h 97046"/>
                  <a:gd name="connsiteX6" fmla="*/ 7125 w 120852"/>
                  <a:gd name="connsiteY6" fmla="*/ 1002 h 97046"/>
                  <a:gd name="connsiteX7" fmla="*/ 7125 w 120852"/>
                  <a:gd name="connsiteY7" fmla="*/ 1002 h 97046"/>
                  <a:gd name="connsiteX8" fmla="*/ 119043 w 120852"/>
                  <a:gd name="connsiteY8" fmla="*/ 89204 h 97046"/>
                  <a:gd name="connsiteX9" fmla="*/ 120662 w 120852"/>
                  <a:gd name="connsiteY9" fmla="*/ 91775 h 97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852" h="97046">
                    <a:moveTo>
                      <a:pt x="120662" y="91775"/>
                    </a:moveTo>
                    <a:cubicBezTo>
                      <a:pt x="121129" y="94204"/>
                      <a:pt x="119539" y="96547"/>
                      <a:pt x="117110" y="97014"/>
                    </a:cubicBezTo>
                    <a:cubicBezTo>
                      <a:pt x="115843" y="97262"/>
                      <a:pt x="114538" y="96947"/>
                      <a:pt x="113519" y="96157"/>
                    </a:cubicBezTo>
                    <a:lnTo>
                      <a:pt x="1600" y="7955"/>
                    </a:lnTo>
                    <a:cubicBezTo>
                      <a:pt x="-315" y="6479"/>
                      <a:pt x="-676" y="3726"/>
                      <a:pt x="800" y="1812"/>
                    </a:cubicBezTo>
                    <a:cubicBezTo>
                      <a:pt x="809" y="1793"/>
                      <a:pt x="828" y="1783"/>
                      <a:pt x="838" y="1764"/>
                    </a:cubicBezTo>
                    <a:cubicBezTo>
                      <a:pt x="2362" y="-179"/>
                      <a:pt x="5181" y="-522"/>
                      <a:pt x="7125" y="1002"/>
                    </a:cubicBezTo>
                    <a:cubicBezTo>
                      <a:pt x="7125" y="1002"/>
                      <a:pt x="7125" y="1002"/>
                      <a:pt x="7125" y="1002"/>
                    </a:cubicBezTo>
                    <a:lnTo>
                      <a:pt x="119043" y="89204"/>
                    </a:lnTo>
                    <a:cubicBezTo>
                      <a:pt x="119872" y="89842"/>
                      <a:pt x="120443" y="90756"/>
                      <a:pt x="120662" y="91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1" name="任意多边形: 形状 570" hidden="1"/>
              <p:cNvSpPr/>
              <p:nvPr/>
            </p:nvSpPr>
            <p:spPr>
              <a:xfrm>
                <a:off x="10218667" y="3322263"/>
                <a:ext cx="261759" cy="135790"/>
              </a:xfrm>
              <a:custGeom>
                <a:avLst/>
                <a:gdLst>
                  <a:gd name="connsiteX0" fmla="*/ 261608 w 261759"/>
                  <a:gd name="connsiteY0" fmla="*/ 1829 h 135790"/>
                  <a:gd name="connsiteX1" fmla="*/ 260369 w 261759"/>
                  <a:gd name="connsiteY1" fmla="*/ 4401 h 135790"/>
                  <a:gd name="connsiteX2" fmla="*/ 3194 w 261759"/>
                  <a:gd name="connsiteY2" fmla="*/ 135560 h 135790"/>
                  <a:gd name="connsiteX3" fmla="*/ 213 w 261759"/>
                  <a:gd name="connsiteY3" fmla="*/ 134732 h 135790"/>
                  <a:gd name="connsiteX4" fmla="*/ 146 w 261759"/>
                  <a:gd name="connsiteY4" fmla="*/ 134608 h 135790"/>
                  <a:gd name="connsiteX5" fmla="*/ 1099 w 261759"/>
                  <a:gd name="connsiteY5" fmla="*/ 131464 h 135790"/>
                  <a:gd name="connsiteX6" fmla="*/ 258274 w 261759"/>
                  <a:gd name="connsiteY6" fmla="*/ 305 h 135790"/>
                  <a:gd name="connsiteX7" fmla="*/ 261417 w 261759"/>
                  <a:gd name="connsiteY7" fmla="*/ 1258 h 135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59" h="135790">
                    <a:moveTo>
                      <a:pt x="261608" y="1829"/>
                    </a:moveTo>
                    <a:cubicBezTo>
                      <a:pt x="261808" y="2867"/>
                      <a:pt x="261303" y="3915"/>
                      <a:pt x="260369" y="4401"/>
                    </a:cubicBezTo>
                    <a:lnTo>
                      <a:pt x="3194" y="135560"/>
                    </a:lnTo>
                    <a:cubicBezTo>
                      <a:pt x="2137" y="136151"/>
                      <a:pt x="804" y="135779"/>
                      <a:pt x="213" y="134732"/>
                    </a:cubicBezTo>
                    <a:cubicBezTo>
                      <a:pt x="184" y="134693"/>
                      <a:pt x="165" y="134646"/>
                      <a:pt x="146" y="134608"/>
                    </a:cubicBezTo>
                    <a:cubicBezTo>
                      <a:pt x="-425" y="133474"/>
                      <a:pt x="-6" y="132093"/>
                      <a:pt x="1099" y="131464"/>
                    </a:cubicBezTo>
                    <a:lnTo>
                      <a:pt x="258274" y="305"/>
                    </a:lnTo>
                    <a:cubicBezTo>
                      <a:pt x="259407" y="-266"/>
                      <a:pt x="260789" y="153"/>
                      <a:pt x="261417" y="12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2" name="任意多边形: 形状 571" hidden="1"/>
              <p:cNvSpPr/>
              <p:nvPr/>
            </p:nvSpPr>
            <p:spPr>
              <a:xfrm>
                <a:off x="10542312" y="3407205"/>
                <a:ext cx="162437" cy="173431"/>
              </a:xfrm>
              <a:custGeom>
                <a:avLst/>
                <a:gdLst>
                  <a:gd name="connsiteX0" fmla="*/ 162276 w 162437"/>
                  <a:gd name="connsiteY0" fmla="*/ 2612 h 173431"/>
                  <a:gd name="connsiteX1" fmla="*/ 161514 w 162437"/>
                  <a:gd name="connsiteY1" fmla="*/ 5470 h 173431"/>
                  <a:gd name="connsiteX2" fmla="*/ 5399 w 162437"/>
                  <a:gd name="connsiteY2" fmla="*/ 172538 h 173431"/>
                  <a:gd name="connsiteX3" fmla="*/ 827 w 162437"/>
                  <a:gd name="connsiteY3" fmla="*/ 172538 h 173431"/>
                  <a:gd name="connsiteX4" fmla="*/ 798 w 162437"/>
                  <a:gd name="connsiteY4" fmla="*/ 168090 h 173431"/>
                  <a:gd name="connsiteX5" fmla="*/ 827 w 162437"/>
                  <a:gd name="connsiteY5" fmla="*/ 168061 h 173431"/>
                  <a:gd name="connsiteX6" fmla="*/ 156846 w 162437"/>
                  <a:gd name="connsiteY6" fmla="*/ 993 h 173431"/>
                  <a:gd name="connsiteX7" fmla="*/ 161419 w 162437"/>
                  <a:gd name="connsiteY7" fmla="*/ 993 h 173431"/>
                  <a:gd name="connsiteX8" fmla="*/ 162276 w 162437"/>
                  <a:gd name="connsiteY8" fmla="*/ 2612 h 1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37" h="173431">
                    <a:moveTo>
                      <a:pt x="162276" y="2612"/>
                    </a:moveTo>
                    <a:cubicBezTo>
                      <a:pt x="162457" y="3632"/>
                      <a:pt x="162171" y="4679"/>
                      <a:pt x="161514" y="5470"/>
                    </a:cubicBezTo>
                    <a:lnTo>
                      <a:pt x="5399" y="172538"/>
                    </a:lnTo>
                    <a:cubicBezTo>
                      <a:pt x="4132" y="173796"/>
                      <a:pt x="2094" y="173796"/>
                      <a:pt x="827" y="172538"/>
                    </a:cubicBezTo>
                    <a:cubicBezTo>
                      <a:pt x="-411" y="171319"/>
                      <a:pt x="-421" y="169328"/>
                      <a:pt x="798" y="168090"/>
                    </a:cubicBezTo>
                    <a:cubicBezTo>
                      <a:pt x="808" y="168081"/>
                      <a:pt x="818" y="168071"/>
                      <a:pt x="827" y="168061"/>
                    </a:cubicBezTo>
                    <a:lnTo>
                      <a:pt x="156846" y="993"/>
                    </a:lnTo>
                    <a:cubicBezTo>
                      <a:pt x="158113" y="-264"/>
                      <a:pt x="160152" y="-264"/>
                      <a:pt x="161419" y="993"/>
                    </a:cubicBezTo>
                    <a:cubicBezTo>
                      <a:pt x="161866" y="1431"/>
                      <a:pt x="162162" y="1993"/>
                      <a:pt x="162276" y="2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3" name="任意多边形: 形状 572" hidden="1"/>
              <p:cNvSpPr/>
              <p:nvPr/>
            </p:nvSpPr>
            <p:spPr>
              <a:xfrm>
                <a:off x="10475269" y="3322057"/>
                <a:ext cx="73373" cy="258192"/>
              </a:xfrm>
              <a:custGeom>
                <a:avLst/>
                <a:gdLst>
                  <a:gd name="connsiteX0" fmla="*/ 73204 w 73373"/>
                  <a:gd name="connsiteY0" fmla="*/ 254924 h 258192"/>
                  <a:gd name="connsiteX1" fmla="*/ 71204 w 73373"/>
                  <a:gd name="connsiteY1" fmla="*/ 258163 h 258192"/>
                  <a:gd name="connsiteX2" fmla="*/ 67870 w 73373"/>
                  <a:gd name="connsiteY2" fmla="*/ 256162 h 258192"/>
                  <a:gd name="connsiteX3" fmla="*/ 52 w 73373"/>
                  <a:gd name="connsiteY3" fmla="*/ 3559 h 258192"/>
                  <a:gd name="connsiteX4" fmla="*/ 1576 w 73373"/>
                  <a:gd name="connsiteY4" fmla="*/ 254 h 258192"/>
                  <a:gd name="connsiteX5" fmla="*/ 2053 w 73373"/>
                  <a:gd name="connsiteY5" fmla="*/ 130 h 258192"/>
                  <a:gd name="connsiteX6" fmla="*/ 5386 w 73373"/>
                  <a:gd name="connsiteY6" fmla="*/ 2131 h 258192"/>
                  <a:gd name="connsiteX7" fmla="*/ 73109 w 73373"/>
                  <a:gd name="connsiteY7" fmla="*/ 255019 h 25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373" h="258192">
                    <a:moveTo>
                      <a:pt x="73204" y="254924"/>
                    </a:moveTo>
                    <a:cubicBezTo>
                      <a:pt x="73509" y="256362"/>
                      <a:pt x="72623" y="257791"/>
                      <a:pt x="71204" y="258163"/>
                    </a:cubicBezTo>
                    <a:cubicBezTo>
                      <a:pt x="69728" y="258525"/>
                      <a:pt x="68242" y="257629"/>
                      <a:pt x="67870" y="256162"/>
                    </a:cubicBezTo>
                    <a:lnTo>
                      <a:pt x="52" y="3559"/>
                    </a:lnTo>
                    <a:cubicBezTo>
                      <a:pt x="-443" y="2226"/>
                      <a:pt x="243" y="749"/>
                      <a:pt x="1576" y="254"/>
                    </a:cubicBezTo>
                    <a:cubicBezTo>
                      <a:pt x="1729" y="197"/>
                      <a:pt x="1891" y="159"/>
                      <a:pt x="2053" y="130"/>
                    </a:cubicBezTo>
                    <a:cubicBezTo>
                      <a:pt x="3519" y="-232"/>
                      <a:pt x="5015" y="664"/>
                      <a:pt x="5386" y="2131"/>
                    </a:cubicBezTo>
                    <a:lnTo>
                      <a:pt x="73109" y="2550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4" name="任意多边形: 形状 573" hidden="1"/>
              <p:cNvSpPr/>
              <p:nvPr/>
            </p:nvSpPr>
            <p:spPr>
              <a:xfrm>
                <a:off x="10699268" y="3407386"/>
                <a:ext cx="119728" cy="151256"/>
              </a:xfrm>
              <a:custGeom>
                <a:avLst/>
                <a:gdLst>
                  <a:gd name="connsiteX0" fmla="*/ 119620 w 119728"/>
                  <a:gd name="connsiteY0" fmla="*/ 141782 h 151256"/>
                  <a:gd name="connsiteX1" fmla="*/ 5320 w 119728"/>
                  <a:gd name="connsiteY1" fmla="*/ 1193 h 151256"/>
                  <a:gd name="connsiteX2" fmla="*/ 1034 w 119728"/>
                  <a:gd name="connsiteY2" fmla="*/ 716 h 151256"/>
                  <a:gd name="connsiteX3" fmla="*/ 557 w 119728"/>
                  <a:gd name="connsiteY3" fmla="*/ 5003 h 151256"/>
                  <a:gd name="connsiteX4" fmla="*/ 119620 w 119728"/>
                  <a:gd name="connsiteY4" fmla="*/ 151307 h 1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728" h="151256">
                    <a:moveTo>
                      <a:pt x="119620" y="141782"/>
                    </a:moveTo>
                    <a:lnTo>
                      <a:pt x="5320" y="1193"/>
                    </a:lnTo>
                    <a:cubicBezTo>
                      <a:pt x="4272" y="-122"/>
                      <a:pt x="2348" y="-331"/>
                      <a:pt x="1034" y="716"/>
                    </a:cubicBezTo>
                    <a:cubicBezTo>
                      <a:pt x="-281" y="1764"/>
                      <a:pt x="-490" y="3688"/>
                      <a:pt x="557" y="5003"/>
                    </a:cubicBezTo>
                    <a:lnTo>
                      <a:pt x="119620" y="1513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5" name="任意多边形: 形状 574" hidden="1"/>
              <p:cNvSpPr/>
              <p:nvPr/>
            </p:nvSpPr>
            <p:spPr>
              <a:xfrm>
                <a:off x="7955956" y="2145115"/>
                <a:ext cx="382915" cy="100333"/>
              </a:xfrm>
              <a:custGeom>
                <a:avLst/>
                <a:gdLst>
                  <a:gd name="connsiteX0" fmla="*/ 382718 w 382915"/>
                  <a:gd name="connsiteY0" fmla="*/ 2640 h 100333"/>
                  <a:gd name="connsiteX1" fmla="*/ 380403 w 382915"/>
                  <a:gd name="connsiteY1" fmla="*/ 6431 h 100333"/>
                  <a:gd name="connsiteX2" fmla="*/ 380337 w 382915"/>
                  <a:gd name="connsiteY2" fmla="*/ 6450 h 100333"/>
                  <a:gd name="connsiteX3" fmla="*/ 3909 w 382915"/>
                  <a:gd name="connsiteY3" fmla="*/ 100271 h 100333"/>
                  <a:gd name="connsiteX4" fmla="*/ 51 w 382915"/>
                  <a:gd name="connsiteY4" fmla="*/ 98071 h 100333"/>
                  <a:gd name="connsiteX5" fmla="*/ 3 w 382915"/>
                  <a:gd name="connsiteY5" fmla="*/ 97890 h 100333"/>
                  <a:gd name="connsiteX6" fmla="*/ 2204 w 382915"/>
                  <a:gd name="connsiteY6" fmla="*/ 94032 h 100333"/>
                  <a:gd name="connsiteX7" fmla="*/ 2385 w 382915"/>
                  <a:gd name="connsiteY7" fmla="*/ 93984 h 100333"/>
                  <a:gd name="connsiteX8" fmla="*/ 378717 w 382915"/>
                  <a:gd name="connsiteY8" fmla="*/ 163 h 100333"/>
                  <a:gd name="connsiteX9" fmla="*/ 382689 w 382915"/>
                  <a:gd name="connsiteY9" fmla="*/ 2440 h 100333"/>
                  <a:gd name="connsiteX10" fmla="*/ 382718 w 382915"/>
                  <a:gd name="connsiteY10" fmla="*/ 2544 h 100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915" h="100333">
                    <a:moveTo>
                      <a:pt x="382718" y="2640"/>
                    </a:moveTo>
                    <a:cubicBezTo>
                      <a:pt x="383128" y="4326"/>
                      <a:pt x="382089" y="6031"/>
                      <a:pt x="380403" y="6431"/>
                    </a:cubicBezTo>
                    <a:cubicBezTo>
                      <a:pt x="380384" y="6440"/>
                      <a:pt x="380356" y="6440"/>
                      <a:pt x="380337" y="6450"/>
                    </a:cubicBezTo>
                    <a:lnTo>
                      <a:pt x="3909" y="100271"/>
                    </a:lnTo>
                    <a:cubicBezTo>
                      <a:pt x="2232" y="100728"/>
                      <a:pt x="508" y="99747"/>
                      <a:pt x="51" y="98071"/>
                    </a:cubicBezTo>
                    <a:cubicBezTo>
                      <a:pt x="32" y="98014"/>
                      <a:pt x="13" y="97947"/>
                      <a:pt x="3" y="97890"/>
                    </a:cubicBezTo>
                    <a:cubicBezTo>
                      <a:pt x="-454" y="96213"/>
                      <a:pt x="527" y="94489"/>
                      <a:pt x="2204" y="94032"/>
                    </a:cubicBezTo>
                    <a:cubicBezTo>
                      <a:pt x="2261" y="94013"/>
                      <a:pt x="2327" y="93994"/>
                      <a:pt x="2385" y="93984"/>
                    </a:cubicBezTo>
                    <a:lnTo>
                      <a:pt x="378717" y="163"/>
                    </a:lnTo>
                    <a:cubicBezTo>
                      <a:pt x="380441" y="-304"/>
                      <a:pt x="382223" y="716"/>
                      <a:pt x="382689" y="2440"/>
                    </a:cubicBezTo>
                    <a:cubicBezTo>
                      <a:pt x="382699" y="2478"/>
                      <a:pt x="382708" y="2506"/>
                      <a:pt x="382718" y="25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6" name="任意多边形: 形状 575" hidden="1"/>
              <p:cNvSpPr/>
              <p:nvPr/>
            </p:nvSpPr>
            <p:spPr>
              <a:xfrm>
                <a:off x="7955235" y="2174641"/>
                <a:ext cx="325538" cy="71421"/>
              </a:xfrm>
              <a:custGeom>
                <a:avLst/>
                <a:gdLst>
                  <a:gd name="connsiteX0" fmla="*/ 325336 w 325538"/>
                  <a:gd name="connsiteY0" fmla="*/ 3213 h 71421"/>
                  <a:gd name="connsiteX1" fmla="*/ 325336 w 325538"/>
                  <a:gd name="connsiteY1" fmla="*/ 3213 h 71421"/>
                  <a:gd name="connsiteX2" fmla="*/ 322364 w 325538"/>
                  <a:gd name="connsiteY2" fmla="*/ 7861 h 71421"/>
                  <a:gd name="connsiteX3" fmla="*/ 322288 w 325538"/>
                  <a:gd name="connsiteY3" fmla="*/ 7880 h 71421"/>
                  <a:gd name="connsiteX4" fmla="*/ 4629 w 325538"/>
                  <a:gd name="connsiteY4" fmla="*/ 71412 h 71421"/>
                  <a:gd name="connsiteX5" fmla="*/ -38 w 325538"/>
                  <a:gd name="connsiteY5" fmla="*/ 68364 h 71421"/>
                  <a:gd name="connsiteX6" fmla="*/ -38 w 325538"/>
                  <a:gd name="connsiteY6" fmla="*/ 68364 h 71421"/>
                  <a:gd name="connsiteX7" fmla="*/ 3105 w 325538"/>
                  <a:gd name="connsiteY7" fmla="*/ 63697 h 71421"/>
                  <a:gd name="connsiteX8" fmla="*/ 320479 w 325538"/>
                  <a:gd name="connsiteY8" fmla="*/ 165 h 71421"/>
                  <a:gd name="connsiteX9" fmla="*/ 325308 w 325538"/>
                  <a:gd name="connsiteY9" fmla="*/ 3108 h 71421"/>
                  <a:gd name="connsiteX10" fmla="*/ 325336 w 325538"/>
                  <a:gd name="connsiteY10" fmla="*/ 3213 h 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5538" h="71421">
                    <a:moveTo>
                      <a:pt x="325336" y="3213"/>
                    </a:moveTo>
                    <a:lnTo>
                      <a:pt x="325336" y="3213"/>
                    </a:lnTo>
                    <a:cubicBezTo>
                      <a:pt x="325803" y="5318"/>
                      <a:pt x="324470" y="7404"/>
                      <a:pt x="322364" y="7861"/>
                    </a:cubicBezTo>
                    <a:cubicBezTo>
                      <a:pt x="322336" y="7871"/>
                      <a:pt x="322317" y="7871"/>
                      <a:pt x="322288" y="7880"/>
                    </a:cubicBezTo>
                    <a:lnTo>
                      <a:pt x="4629" y="71412"/>
                    </a:lnTo>
                    <a:cubicBezTo>
                      <a:pt x="2515" y="71774"/>
                      <a:pt x="477" y="70450"/>
                      <a:pt x="-38" y="68364"/>
                    </a:cubicBezTo>
                    <a:lnTo>
                      <a:pt x="-38" y="68364"/>
                    </a:lnTo>
                    <a:cubicBezTo>
                      <a:pt x="-447" y="66211"/>
                      <a:pt x="953" y="64125"/>
                      <a:pt x="3105" y="63697"/>
                    </a:cubicBezTo>
                    <a:lnTo>
                      <a:pt x="320479" y="165"/>
                    </a:lnTo>
                    <a:cubicBezTo>
                      <a:pt x="322622" y="-359"/>
                      <a:pt x="324793" y="956"/>
                      <a:pt x="325308" y="3108"/>
                    </a:cubicBezTo>
                    <a:cubicBezTo>
                      <a:pt x="325317" y="3137"/>
                      <a:pt x="325327" y="3175"/>
                      <a:pt x="325336" y="32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7" name="任意多边形: 形状 576" hidden="1"/>
              <p:cNvSpPr/>
              <p:nvPr/>
            </p:nvSpPr>
            <p:spPr>
              <a:xfrm>
                <a:off x="7954068" y="2236762"/>
                <a:ext cx="183201" cy="10097"/>
              </a:xfrm>
              <a:custGeom>
                <a:avLst/>
                <a:gdLst>
                  <a:gd name="connsiteX0" fmla="*/ 183057 w 183201"/>
                  <a:gd name="connsiteY0" fmla="*/ 4052 h 10097"/>
                  <a:gd name="connsiteX1" fmla="*/ 183057 w 183201"/>
                  <a:gd name="connsiteY1" fmla="*/ 5100 h 10097"/>
                  <a:gd name="connsiteX2" fmla="*/ 178009 w 183201"/>
                  <a:gd name="connsiteY2" fmla="*/ 10148 h 10097"/>
                  <a:gd name="connsiteX3" fmla="*/ 4939 w 183201"/>
                  <a:gd name="connsiteY3" fmla="*/ 10148 h 10097"/>
                  <a:gd name="connsiteX4" fmla="*/ -109 w 183201"/>
                  <a:gd name="connsiteY4" fmla="*/ 5100 h 10097"/>
                  <a:gd name="connsiteX5" fmla="*/ 4939 w 183201"/>
                  <a:gd name="connsiteY5" fmla="*/ 51 h 10097"/>
                  <a:gd name="connsiteX6" fmla="*/ 178009 w 183201"/>
                  <a:gd name="connsiteY6" fmla="*/ 51 h 10097"/>
                  <a:gd name="connsiteX7" fmla="*/ 183057 w 183201"/>
                  <a:gd name="connsiteY7" fmla="*/ 4052 h 1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201" h="10097">
                    <a:moveTo>
                      <a:pt x="183057" y="4052"/>
                    </a:moveTo>
                    <a:cubicBezTo>
                      <a:pt x="183105" y="4395"/>
                      <a:pt x="183105" y="4757"/>
                      <a:pt x="183057" y="5100"/>
                    </a:cubicBezTo>
                    <a:cubicBezTo>
                      <a:pt x="183057" y="7890"/>
                      <a:pt x="180799" y="10148"/>
                      <a:pt x="178009" y="10148"/>
                    </a:cubicBezTo>
                    <a:lnTo>
                      <a:pt x="4939" y="10148"/>
                    </a:lnTo>
                    <a:cubicBezTo>
                      <a:pt x="2149" y="10148"/>
                      <a:pt x="-109" y="7890"/>
                      <a:pt x="-109" y="5100"/>
                    </a:cubicBezTo>
                    <a:cubicBezTo>
                      <a:pt x="-109" y="2309"/>
                      <a:pt x="2149" y="51"/>
                      <a:pt x="4939" y="51"/>
                    </a:cubicBezTo>
                    <a:lnTo>
                      <a:pt x="178009" y="51"/>
                    </a:lnTo>
                    <a:cubicBezTo>
                      <a:pt x="180438" y="-6"/>
                      <a:pt x="182552" y="1680"/>
                      <a:pt x="183057" y="40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8" name="任意多边形: 形状 577" hidden="1"/>
              <p:cNvSpPr/>
              <p:nvPr/>
            </p:nvSpPr>
            <p:spPr>
              <a:xfrm>
                <a:off x="8128656" y="2106070"/>
                <a:ext cx="325075" cy="139351"/>
              </a:xfrm>
              <a:custGeom>
                <a:avLst/>
                <a:gdLst>
                  <a:gd name="connsiteX0" fmla="*/ 324889 w 325075"/>
                  <a:gd name="connsiteY0" fmla="*/ 2918 h 139351"/>
                  <a:gd name="connsiteX1" fmla="*/ 322698 w 325075"/>
                  <a:gd name="connsiteY1" fmla="*/ 7013 h 139351"/>
                  <a:gd name="connsiteX2" fmla="*/ 4849 w 325075"/>
                  <a:gd name="connsiteY2" fmla="*/ 139125 h 139351"/>
                  <a:gd name="connsiteX3" fmla="*/ 229 w 325075"/>
                  <a:gd name="connsiteY3" fmla="*/ 137249 h 139351"/>
                  <a:gd name="connsiteX4" fmla="*/ 182 w 325075"/>
                  <a:gd name="connsiteY4" fmla="*/ 137125 h 139351"/>
                  <a:gd name="connsiteX5" fmla="*/ 2010 w 325075"/>
                  <a:gd name="connsiteY5" fmla="*/ 132486 h 139351"/>
                  <a:gd name="connsiteX6" fmla="*/ 2087 w 325075"/>
                  <a:gd name="connsiteY6" fmla="*/ 132458 h 139351"/>
                  <a:gd name="connsiteX7" fmla="*/ 319936 w 325075"/>
                  <a:gd name="connsiteY7" fmla="*/ 346 h 139351"/>
                  <a:gd name="connsiteX8" fmla="*/ 324689 w 325075"/>
                  <a:gd name="connsiteY8" fmla="*/ 2241 h 139351"/>
                  <a:gd name="connsiteX9" fmla="*/ 324698 w 325075"/>
                  <a:gd name="connsiteY9" fmla="*/ 2251 h 139351"/>
                  <a:gd name="connsiteX10" fmla="*/ 324889 w 325075"/>
                  <a:gd name="connsiteY10" fmla="*/ 2918 h 139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5075" h="139351">
                    <a:moveTo>
                      <a:pt x="324889" y="2918"/>
                    </a:moveTo>
                    <a:cubicBezTo>
                      <a:pt x="325251" y="4632"/>
                      <a:pt x="324327" y="6356"/>
                      <a:pt x="322698" y="7013"/>
                    </a:cubicBezTo>
                    <a:lnTo>
                      <a:pt x="4849" y="139125"/>
                    </a:lnTo>
                    <a:cubicBezTo>
                      <a:pt x="3058" y="139878"/>
                      <a:pt x="991" y="139039"/>
                      <a:pt x="229" y="137249"/>
                    </a:cubicBezTo>
                    <a:cubicBezTo>
                      <a:pt x="210" y="137211"/>
                      <a:pt x="201" y="137163"/>
                      <a:pt x="182" y="137125"/>
                    </a:cubicBezTo>
                    <a:cubicBezTo>
                      <a:pt x="-590" y="135344"/>
                      <a:pt x="229" y="133267"/>
                      <a:pt x="2010" y="132486"/>
                    </a:cubicBezTo>
                    <a:cubicBezTo>
                      <a:pt x="2039" y="132477"/>
                      <a:pt x="2058" y="132467"/>
                      <a:pt x="2087" y="132458"/>
                    </a:cubicBezTo>
                    <a:lnTo>
                      <a:pt x="319936" y="346"/>
                    </a:lnTo>
                    <a:cubicBezTo>
                      <a:pt x="321774" y="-445"/>
                      <a:pt x="323898" y="403"/>
                      <a:pt x="324689" y="2241"/>
                    </a:cubicBezTo>
                    <a:cubicBezTo>
                      <a:pt x="324698" y="2241"/>
                      <a:pt x="324698" y="2251"/>
                      <a:pt x="324698" y="2251"/>
                    </a:cubicBezTo>
                    <a:cubicBezTo>
                      <a:pt x="324698" y="2251"/>
                      <a:pt x="324794" y="2727"/>
                      <a:pt x="324889" y="29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9" name="任意多边形: 形状 578" hidden="1"/>
              <p:cNvSpPr/>
              <p:nvPr/>
            </p:nvSpPr>
            <p:spPr>
              <a:xfrm>
                <a:off x="8128537" y="2185649"/>
                <a:ext cx="90217" cy="59667"/>
              </a:xfrm>
              <a:custGeom>
                <a:avLst/>
                <a:gdLst>
                  <a:gd name="connsiteX0" fmla="*/ 90026 w 90217"/>
                  <a:gd name="connsiteY0" fmla="*/ 2873 h 59667"/>
                  <a:gd name="connsiteX1" fmla="*/ 88407 w 90217"/>
                  <a:gd name="connsiteY1" fmla="*/ 6588 h 59667"/>
                  <a:gd name="connsiteX2" fmla="*/ 5349 w 90217"/>
                  <a:gd name="connsiteY2" fmla="*/ 59165 h 59667"/>
                  <a:gd name="connsiteX3" fmla="*/ 443 w 90217"/>
                  <a:gd name="connsiteY3" fmla="*/ 58070 h 59667"/>
                  <a:gd name="connsiteX4" fmla="*/ 1539 w 90217"/>
                  <a:gd name="connsiteY4" fmla="*/ 53165 h 59667"/>
                  <a:gd name="connsiteX5" fmla="*/ 84597 w 90217"/>
                  <a:gd name="connsiteY5" fmla="*/ 587 h 59667"/>
                  <a:gd name="connsiteX6" fmla="*/ 89550 w 90217"/>
                  <a:gd name="connsiteY6" fmla="*/ 1730 h 59667"/>
                  <a:gd name="connsiteX7" fmla="*/ 90026 w 90217"/>
                  <a:gd name="connsiteY7" fmla="*/ 2873 h 59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217" h="59667">
                    <a:moveTo>
                      <a:pt x="90026" y="2873"/>
                    </a:moveTo>
                    <a:cubicBezTo>
                      <a:pt x="90350" y="4330"/>
                      <a:pt x="89702" y="5835"/>
                      <a:pt x="88407" y="6588"/>
                    </a:cubicBezTo>
                    <a:lnTo>
                      <a:pt x="5349" y="59165"/>
                    </a:lnTo>
                    <a:cubicBezTo>
                      <a:pt x="3692" y="60213"/>
                      <a:pt x="1491" y="59727"/>
                      <a:pt x="443" y="58070"/>
                    </a:cubicBezTo>
                    <a:cubicBezTo>
                      <a:pt x="-604" y="56413"/>
                      <a:pt x="-119" y="54213"/>
                      <a:pt x="1539" y="53165"/>
                    </a:cubicBezTo>
                    <a:lnTo>
                      <a:pt x="84597" y="587"/>
                    </a:lnTo>
                    <a:cubicBezTo>
                      <a:pt x="86283" y="-451"/>
                      <a:pt x="88493" y="63"/>
                      <a:pt x="89550" y="1730"/>
                    </a:cubicBezTo>
                    <a:cubicBezTo>
                      <a:pt x="89750" y="2092"/>
                      <a:pt x="89912" y="2473"/>
                      <a:pt x="90026" y="28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0" name="任意多边形: 形状 579" hidden="1"/>
              <p:cNvSpPr/>
              <p:nvPr/>
            </p:nvSpPr>
            <p:spPr>
              <a:xfrm>
                <a:off x="8128925" y="2104188"/>
                <a:ext cx="338437" cy="140563"/>
              </a:xfrm>
              <a:custGeom>
                <a:avLst/>
                <a:gdLst>
                  <a:gd name="connsiteX0" fmla="*/ 338241 w 338437"/>
                  <a:gd name="connsiteY0" fmla="*/ 2228 h 140563"/>
                  <a:gd name="connsiteX1" fmla="*/ 336526 w 338437"/>
                  <a:gd name="connsiteY1" fmla="*/ 5657 h 140563"/>
                  <a:gd name="connsiteX2" fmla="*/ 3913 w 338437"/>
                  <a:gd name="connsiteY2" fmla="*/ 140436 h 140563"/>
                  <a:gd name="connsiteX3" fmla="*/ 103 w 338437"/>
                  <a:gd name="connsiteY3" fmla="*/ 138816 h 140563"/>
                  <a:gd name="connsiteX4" fmla="*/ 1723 w 338437"/>
                  <a:gd name="connsiteY4" fmla="*/ 134911 h 140563"/>
                  <a:gd name="connsiteX5" fmla="*/ 333955 w 338437"/>
                  <a:gd name="connsiteY5" fmla="*/ 228 h 140563"/>
                  <a:gd name="connsiteX6" fmla="*/ 337764 w 338437"/>
                  <a:gd name="connsiteY6" fmla="*/ 1847 h 140563"/>
                  <a:gd name="connsiteX7" fmla="*/ 338241 w 338437"/>
                  <a:gd name="connsiteY7" fmla="*/ 2228 h 140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437" h="140563">
                    <a:moveTo>
                      <a:pt x="338241" y="2228"/>
                    </a:moveTo>
                    <a:cubicBezTo>
                      <a:pt x="338593" y="3638"/>
                      <a:pt x="337860" y="5095"/>
                      <a:pt x="336526" y="5657"/>
                    </a:cubicBezTo>
                    <a:lnTo>
                      <a:pt x="3913" y="140436"/>
                    </a:lnTo>
                    <a:cubicBezTo>
                      <a:pt x="2418" y="140969"/>
                      <a:pt x="761" y="140264"/>
                      <a:pt x="103" y="138816"/>
                    </a:cubicBezTo>
                    <a:cubicBezTo>
                      <a:pt x="-497" y="137292"/>
                      <a:pt x="218" y="135568"/>
                      <a:pt x="1723" y="134911"/>
                    </a:cubicBezTo>
                    <a:lnTo>
                      <a:pt x="333955" y="228"/>
                    </a:lnTo>
                    <a:cubicBezTo>
                      <a:pt x="335450" y="-306"/>
                      <a:pt x="337117" y="399"/>
                      <a:pt x="337764" y="1847"/>
                    </a:cubicBezTo>
                    <a:cubicBezTo>
                      <a:pt x="337955" y="1923"/>
                      <a:pt x="338127" y="2056"/>
                      <a:pt x="338241" y="22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1" name="任意多边形: 形状 580" hidden="1"/>
              <p:cNvSpPr/>
              <p:nvPr/>
            </p:nvSpPr>
            <p:spPr>
              <a:xfrm>
                <a:off x="8127982" y="2142942"/>
                <a:ext cx="213020" cy="103948"/>
              </a:xfrm>
              <a:custGeom>
                <a:avLst/>
                <a:gdLst>
                  <a:gd name="connsiteX0" fmla="*/ 212786 w 213020"/>
                  <a:gd name="connsiteY0" fmla="*/ 4337 h 103948"/>
                  <a:gd name="connsiteX1" fmla="*/ 209739 w 213020"/>
                  <a:gd name="connsiteY1" fmla="*/ 10433 h 103948"/>
                  <a:gd name="connsiteX2" fmla="*/ 6475 w 213020"/>
                  <a:gd name="connsiteY2" fmla="*/ 103873 h 103948"/>
                  <a:gd name="connsiteX3" fmla="*/ 17 w 213020"/>
                  <a:gd name="connsiteY3" fmla="*/ 99730 h 103948"/>
                  <a:gd name="connsiteX4" fmla="*/ 1903 w 213020"/>
                  <a:gd name="connsiteY4" fmla="*/ 94348 h 103948"/>
                  <a:gd name="connsiteX5" fmla="*/ 204881 w 213020"/>
                  <a:gd name="connsiteY5" fmla="*/ 527 h 103948"/>
                  <a:gd name="connsiteX6" fmla="*/ 212053 w 213020"/>
                  <a:gd name="connsiteY6" fmla="*/ 3261 h 103948"/>
                  <a:gd name="connsiteX7" fmla="*/ 212406 w 213020"/>
                  <a:gd name="connsiteY7" fmla="*/ 4337 h 10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020" h="103948">
                    <a:moveTo>
                      <a:pt x="212786" y="4337"/>
                    </a:moveTo>
                    <a:cubicBezTo>
                      <a:pt x="213329" y="6832"/>
                      <a:pt x="212063" y="9376"/>
                      <a:pt x="209739" y="10433"/>
                    </a:cubicBezTo>
                    <a:lnTo>
                      <a:pt x="6475" y="103873"/>
                    </a:lnTo>
                    <a:cubicBezTo>
                      <a:pt x="3541" y="104511"/>
                      <a:pt x="655" y="102654"/>
                      <a:pt x="17" y="99730"/>
                    </a:cubicBezTo>
                    <a:cubicBezTo>
                      <a:pt x="-421" y="97720"/>
                      <a:pt x="303" y="95644"/>
                      <a:pt x="1903" y="94348"/>
                    </a:cubicBezTo>
                    <a:lnTo>
                      <a:pt x="204881" y="527"/>
                    </a:lnTo>
                    <a:cubicBezTo>
                      <a:pt x="207614" y="-702"/>
                      <a:pt x="210834" y="527"/>
                      <a:pt x="212053" y="3261"/>
                    </a:cubicBezTo>
                    <a:cubicBezTo>
                      <a:pt x="212206" y="3613"/>
                      <a:pt x="212329" y="3965"/>
                      <a:pt x="212406" y="43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2" name="任意多边形: 形状 581" hidden="1"/>
              <p:cNvSpPr/>
              <p:nvPr/>
            </p:nvSpPr>
            <p:spPr>
              <a:xfrm>
                <a:off x="8128431" y="2174843"/>
                <a:ext cx="152225" cy="70787"/>
              </a:xfrm>
              <a:custGeom>
                <a:avLst/>
                <a:gdLst>
                  <a:gd name="connsiteX0" fmla="*/ 152045 w 152225"/>
                  <a:gd name="connsiteY0" fmla="*/ 3107 h 70787"/>
                  <a:gd name="connsiteX1" fmla="*/ 149854 w 152225"/>
                  <a:gd name="connsiteY1" fmla="*/ 7393 h 70787"/>
                  <a:gd name="connsiteX2" fmla="*/ 5265 w 152225"/>
                  <a:gd name="connsiteY2" fmla="*/ 70543 h 70787"/>
                  <a:gd name="connsiteX3" fmla="*/ 216 w 152225"/>
                  <a:gd name="connsiteY3" fmla="*/ 68543 h 70787"/>
                  <a:gd name="connsiteX4" fmla="*/ 2159 w 152225"/>
                  <a:gd name="connsiteY4" fmla="*/ 63514 h 70787"/>
                  <a:gd name="connsiteX5" fmla="*/ 2217 w 152225"/>
                  <a:gd name="connsiteY5" fmla="*/ 63495 h 70787"/>
                  <a:gd name="connsiteX6" fmla="*/ 146711 w 152225"/>
                  <a:gd name="connsiteY6" fmla="*/ 344 h 70787"/>
                  <a:gd name="connsiteX7" fmla="*/ 151759 w 152225"/>
                  <a:gd name="connsiteY7" fmla="*/ 2345 h 70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225" h="70787">
                    <a:moveTo>
                      <a:pt x="152045" y="3107"/>
                    </a:moveTo>
                    <a:cubicBezTo>
                      <a:pt x="152388" y="4869"/>
                      <a:pt x="151483" y="6640"/>
                      <a:pt x="149854" y="7393"/>
                    </a:cubicBezTo>
                    <a:lnTo>
                      <a:pt x="5265" y="70543"/>
                    </a:lnTo>
                    <a:cubicBezTo>
                      <a:pt x="3321" y="71344"/>
                      <a:pt x="1083" y="70458"/>
                      <a:pt x="216" y="68543"/>
                    </a:cubicBezTo>
                    <a:cubicBezTo>
                      <a:pt x="-631" y="66619"/>
                      <a:pt x="235" y="64371"/>
                      <a:pt x="2159" y="63514"/>
                    </a:cubicBezTo>
                    <a:cubicBezTo>
                      <a:pt x="2179" y="63514"/>
                      <a:pt x="2198" y="63505"/>
                      <a:pt x="2217" y="63495"/>
                    </a:cubicBezTo>
                    <a:lnTo>
                      <a:pt x="146711" y="344"/>
                    </a:lnTo>
                    <a:cubicBezTo>
                      <a:pt x="148654" y="-456"/>
                      <a:pt x="150892" y="430"/>
                      <a:pt x="151759" y="23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3" name="任意多边形: 形状 582" hidden="1"/>
              <p:cNvSpPr/>
              <p:nvPr/>
            </p:nvSpPr>
            <p:spPr>
              <a:xfrm>
                <a:off x="8210990" y="2105383"/>
                <a:ext cx="243521" cy="88205"/>
              </a:xfrm>
              <a:custGeom>
                <a:avLst/>
                <a:gdLst>
                  <a:gd name="connsiteX0" fmla="*/ 243317 w 243521"/>
                  <a:gd name="connsiteY0" fmla="*/ 3510 h 88205"/>
                  <a:gd name="connsiteX1" fmla="*/ 240460 w 243521"/>
                  <a:gd name="connsiteY1" fmla="*/ 8558 h 88205"/>
                  <a:gd name="connsiteX2" fmla="*/ 5668 w 243521"/>
                  <a:gd name="connsiteY2" fmla="*/ 87996 h 88205"/>
                  <a:gd name="connsiteX3" fmla="*/ 182 w 243521"/>
                  <a:gd name="connsiteY3" fmla="*/ 85425 h 88205"/>
                  <a:gd name="connsiteX4" fmla="*/ 144 w 243521"/>
                  <a:gd name="connsiteY4" fmla="*/ 85329 h 88205"/>
                  <a:gd name="connsiteX5" fmla="*/ 2821 w 243521"/>
                  <a:gd name="connsiteY5" fmla="*/ 79738 h 88205"/>
                  <a:gd name="connsiteX6" fmla="*/ 2906 w 243521"/>
                  <a:gd name="connsiteY6" fmla="*/ 79710 h 88205"/>
                  <a:gd name="connsiteX7" fmla="*/ 237602 w 243521"/>
                  <a:gd name="connsiteY7" fmla="*/ 271 h 88205"/>
                  <a:gd name="connsiteX8" fmla="*/ 243127 w 243521"/>
                  <a:gd name="connsiteY8" fmla="*/ 3033 h 88205"/>
                  <a:gd name="connsiteX9" fmla="*/ 243317 w 243521"/>
                  <a:gd name="connsiteY9" fmla="*/ 3510 h 8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3521" h="88205">
                    <a:moveTo>
                      <a:pt x="243317" y="3510"/>
                    </a:moveTo>
                    <a:cubicBezTo>
                      <a:pt x="243774" y="5672"/>
                      <a:pt x="242546" y="7834"/>
                      <a:pt x="240460" y="8558"/>
                    </a:cubicBezTo>
                    <a:lnTo>
                      <a:pt x="5668" y="87996"/>
                    </a:lnTo>
                    <a:cubicBezTo>
                      <a:pt x="3440" y="88806"/>
                      <a:pt x="982" y="87654"/>
                      <a:pt x="182" y="85425"/>
                    </a:cubicBezTo>
                    <a:cubicBezTo>
                      <a:pt x="163" y="85396"/>
                      <a:pt x="153" y="85358"/>
                      <a:pt x="144" y="85329"/>
                    </a:cubicBezTo>
                    <a:cubicBezTo>
                      <a:pt x="-666" y="83043"/>
                      <a:pt x="534" y="80548"/>
                      <a:pt x="2821" y="79738"/>
                    </a:cubicBezTo>
                    <a:cubicBezTo>
                      <a:pt x="2849" y="79729"/>
                      <a:pt x="2878" y="79719"/>
                      <a:pt x="2906" y="79710"/>
                    </a:cubicBezTo>
                    <a:lnTo>
                      <a:pt x="237602" y="271"/>
                    </a:lnTo>
                    <a:cubicBezTo>
                      <a:pt x="239888" y="-481"/>
                      <a:pt x="242355" y="747"/>
                      <a:pt x="243127" y="3033"/>
                    </a:cubicBezTo>
                    <a:cubicBezTo>
                      <a:pt x="243241" y="3167"/>
                      <a:pt x="243308" y="3338"/>
                      <a:pt x="243317" y="3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4" name="任意多边形: 形状 583" hidden="1"/>
              <p:cNvSpPr/>
              <p:nvPr/>
            </p:nvSpPr>
            <p:spPr>
              <a:xfrm>
                <a:off x="8210477" y="1980368"/>
                <a:ext cx="149958" cy="213829"/>
              </a:xfrm>
              <a:custGeom>
                <a:avLst/>
                <a:gdLst>
                  <a:gd name="connsiteX0" fmla="*/ 149723 w 149958"/>
                  <a:gd name="connsiteY0" fmla="*/ 3938 h 213829"/>
                  <a:gd name="connsiteX1" fmla="*/ 148961 w 149958"/>
                  <a:gd name="connsiteY1" fmla="*/ 7748 h 213829"/>
                  <a:gd name="connsiteX2" fmla="*/ 8848 w 149958"/>
                  <a:gd name="connsiteY2" fmla="*/ 211774 h 213829"/>
                  <a:gd name="connsiteX3" fmla="*/ 1990 w 149958"/>
                  <a:gd name="connsiteY3" fmla="*/ 213012 h 213829"/>
                  <a:gd name="connsiteX4" fmla="*/ 752 w 149958"/>
                  <a:gd name="connsiteY4" fmla="*/ 206259 h 213829"/>
                  <a:gd name="connsiteX5" fmla="*/ 752 w 149958"/>
                  <a:gd name="connsiteY5" fmla="*/ 206249 h 213829"/>
                  <a:gd name="connsiteX6" fmla="*/ 140865 w 149958"/>
                  <a:gd name="connsiteY6" fmla="*/ 2224 h 213829"/>
                  <a:gd name="connsiteX7" fmla="*/ 147723 w 149958"/>
                  <a:gd name="connsiteY7" fmla="*/ 890 h 213829"/>
                  <a:gd name="connsiteX8" fmla="*/ 149723 w 149958"/>
                  <a:gd name="connsiteY8" fmla="*/ 3938 h 213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58" h="213829">
                    <a:moveTo>
                      <a:pt x="149723" y="3938"/>
                    </a:moveTo>
                    <a:cubicBezTo>
                      <a:pt x="150037" y="5258"/>
                      <a:pt x="149761" y="6649"/>
                      <a:pt x="148961" y="7748"/>
                    </a:cubicBezTo>
                    <a:lnTo>
                      <a:pt x="8848" y="211774"/>
                    </a:lnTo>
                    <a:cubicBezTo>
                      <a:pt x="7286" y="213993"/>
                      <a:pt x="4229" y="214545"/>
                      <a:pt x="1990" y="213012"/>
                    </a:cubicBezTo>
                    <a:cubicBezTo>
                      <a:pt x="-219" y="211488"/>
                      <a:pt x="-772" y="208468"/>
                      <a:pt x="752" y="206259"/>
                    </a:cubicBezTo>
                    <a:cubicBezTo>
                      <a:pt x="752" y="206249"/>
                      <a:pt x="752" y="206249"/>
                      <a:pt x="752" y="206249"/>
                    </a:cubicBezTo>
                    <a:lnTo>
                      <a:pt x="140865" y="2224"/>
                    </a:lnTo>
                    <a:cubicBezTo>
                      <a:pt x="142398" y="-32"/>
                      <a:pt x="145456" y="-628"/>
                      <a:pt x="147723" y="890"/>
                    </a:cubicBezTo>
                    <a:cubicBezTo>
                      <a:pt x="148723" y="1645"/>
                      <a:pt x="149428" y="2722"/>
                      <a:pt x="149723" y="3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5" name="任意多边形: 形状 584" hidden="1"/>
              <p:cNvSpPr/>
              <p:nvPr/>
            </p:nvSpPr>
            <p:spPr>
              <a:xfrm>
                <a:off x="8094585" y="1976445"/>
                <a:ext cx="124193" cy="216277"/>
              </a:xfrm>
              <a:custGeom>
                <a:avLst/>
                <a:gdLst>
                  <a:gd name="connsiteX0" fmla="*/ 123978 w 124193"/>
                  <a:gd name="connsiteY0" fmla="*/ 212077 h 216277"/>
                  <a:gd name="connsiteX1" fmla="*/ 122264 w 124193"/>
                  <a:gd name="connsiteY1" fmla="*/ 215887 h 216277"/>
                  <a:gd name="connsiteX2" fmla="*/ 117501 w 124193"/>
                  <a:gd name="connsiteY2" fmla="*/ 214554 h 216277"/>
                  <a:gd name="connsiteX3" fmla="*/ 153 w 124193"/>
                  <a:gd name="connsiteY3" fmla="*/ 4909 h 216277"/>
                  <a:gd name="connsiteX4" fmla="*/ 2077 w 124193"/>
                  <a:gd name="connsiteY4" fmla="*/ 313 h 216277"/>
                  <a:gd name="connsiteX5" fmla="*/ 6249 w 124193"/>
                  <a:gd name="connsiteY5" fmla="*/ 1480 h 216277"/>
                  <a:gd name="connsiteX6" fmla="*/ 123502 w 124193"/>
                  <a:gd name="connsiteY6" fmla="*/ 211030 h 216277"/>
                  <a:gd name="connsiteX7" fmla="*/ 123978 w 124193"/>
                  <a:gd name="connsiteY7" fmla="*/ 212077 h 21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193" h="216277">
                    <a:moveTo>
                      <a:pt x="123978" y="212077"/>
                    </a:moveTo>
                    <a:cubicBezTo>
                      <a:pt x="124369" y="213592"/>
                      <a:pt x="123655" y="215173"/>
                      <a:pt x="122264" y="215887"/>
                    </a:cubicBezTo>
                    <a:cubicBezTo>
                      <a:pt x="120578" y="216821"/>
                      <a:pt x="118454" y="216221"/>
                      <a:pt x="117501" y="214554"/>
                    </a:cubicBezTo>
                    <a:lnTo>
                      <a:pt x="153" y="4909"/>
                    </a:lnTo>
                    <a:cubicBezTo>
                      <a:pt x="-580" y="3107"/>
                      <a:pt x="277" y="1049"/>
                      <a:pt x="2077" y="313"/>
                    </a:cubicBezTo>
                    <a:cubicBezTo>
                      <a:pt x="3573" y="-298"/>
                      <a:pt x="5287" y="182"/>
                      <a:pt x="6249" y="1480"/>
                    </a:cubicBezTo>
                    <a:lnTo>
                      <a:pt x="123502" y="211030"/>
                    </a:lnTo>
                    <a:cubicBezTo>
                      <a:pt x="123759" y="211325"/>
                      <a:pt x="123921" y="211687"/>
                      <a:pt x="123978" y="2120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6" name="任意多边形: 形状 585" hidden="1"/>
              <p:cNvSpPr/>
              <p:nvPr/>
            </p:nvSpPr>
            <p:spPr>
              <a:xfrm>
                <a:off x="8092180" y="1973588"/>
                <a:ext cx="269402" cy="17624"/>
              </a:xfrm>
              <a:custGeom>
                <a:avLst/>
                <a:gdLst>
                  <a:gd name="connsiteX0" fmla="*/ 269258 w 269402"/>
                  <a:gd name="connsiteY0" fmla="*/ 10432 h 17624"/>
                  <a:gd name="connsiteX1" fmla="*/ 269258 w 269402"/>
                  <a:gd name="connsiteY1" fmla="*/ 11861 h 17624"/>
                  <a:gd name="connsiteX2" fmla="*/ 263077 w 269402"/>
                  <a:gd name="connsiteY2" fmla="*/ 17671 h 17624"/>
                  <a:gd name="connsiteX3" fmla="*/ 263067 w 269402"/>
                  <a:gd name="connsiteY3" fmla="*/ 17671 h 17624"/>
                  <a:gd name="connsiteX4" fmla="*/ 5892 w 269402"/>
                  <a:gd name="connsiteY4" fmla="*/ 12052 h 17624"/>
                  <a:gd name="connsiteX5" fmla="*/ -109 w 269402"/>
                  <a:gd name="connsiteY5" fmla="*/ 6051 h 17624"/>
                  <a:gd name="connsiteX6" fmla="*/ 5892 w 269402"/>
                  <a:gd name="connsiteY6" fmla="*/ 50 h 17624"/>
                  <a:gd name="connsiteX7" fmla="*/ 263067 w 269402"/>
                  <a:gd name="connsiteY7" fmla="*/ 5765 h 17624"/>
                  <a:gd name="connsiteX8" fmla="*/ 269258 w 269402"/>
                  <a:gd name="connsiteY8" fmla="*/ 10432 h 17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9402" h="17624">
                    <a:moveTo>
                      <a:pt x="269258" y="10432"/>
                    </a:moveTo>
                    <a:cubicBezTo>
                      <a:pt x="269306" y="10908"/>
                      <a:pt x="269306" y="11386"/>
                      <a:pt x="269258" y="11861"/>
                    </a:cubicBezTo>
                    <a:cubicBezTo>
                      <a:pt x="269154" y="15174"/>
                      <a:pt x="266382" y="17775"/>
                      <a:pt x="263077" y="17671"/>
                    </a:cubicBezTo>
                    <a:cubicBezTo>
                      <a:pt x="263067" y="17671"/>
                      <a:pt x="263067" y="17671"/>
                      <a:pt x="263067" y="17671"/>
                    </a:cubicBezTo>
                    <a:lnTo>
                      <a:pt x="5892" y="12052"/>
                    </a:lnTo>
                    <a:cubicBezTo>
                      <a:pt x="2577" y="12052"/>
                      <a:pt x="-109" y="9365"/>
                      <a:pt x="-109" y="6051"/>
                    </a:cubicBezTo>
                    <a:cubicBezTo>
                      <a:pt x="-109" y="2737"/>
                      <a:pt x="2577" y="50"/>
                      <a:pt x="5892" y="50"/>
                    </a:cubicBezTo>
                    <a:lnTo>
                      <a:pt x="263067" y="5765"/>
                    </a:lnTo>
                    <a:cubicBezTo>
                      <a:pt x="265991" y="5599"/>
                      <a:pt x="268611" y="7573"/>
                      <a:pt x="269258" y="10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7" name="任意多边形: 形状 586" hidden="1"/>
              <p:cNvSpPr/>
              <p:nvPr/>
            </p:nvSpPr>
            <p:spPr>
              <a:xfrm>
                <a:off x="8799292" y="2414337"/>
                <a:ext cx="221280" cy="137245"/>
              </a:xfrm>
              <a:custGeom>
                <a:avLst/>
                <a:gdLst>
                  <a:gd name="connsiteX0" fmla="*/ 221086 w 221280"/>
                  <a:gd name="connsiteY0" fmla="*/ 3261 h 137245"/>
                  <a:gd name="connsiteX1" fmla="*/ 219181 w 221280"/>
                  <a:gd name="connsiteY1" fmla="*/ 7547 h 137245"/>
                  <a:gd name="connsiteX2" fmla="*/ 6393 w 221280"/>
                  <a:gd name="connsiteY2" fmla="*/ 136516 h 137245"/>
                  <a:gd name="connsiteX3" fmla="*/ 668 w 221280"/>
                  <a:gd name="connsiteY3" fmla="*/ 135611 h 137245"/>
                  <a:gd name="connsiteX4" fmla="*/ 1583 w 221280"/>
                  <a:gd name="connsiteY4" fmla="*/ 129886 h 137245"/>
                  <a:gd name="connsiteX5" fmla="*/ 2106 w 221280"/>
                  <a:gd name="connsiteY5" fmla="*/ 129562 h 137245"/>
                  <a:gd name="connsiteX6" fmla="*/ 214990 w 221280"/>
                  <a:gd name="connsiteY6" fmla="*/ 594 h 137245"/>
                  <a:gd name="connsiteX7" fmla="*/ 220610 w 221280"/>
                  <a:gd name="connsiteY7" fmla="*/ 2023 h 137245"/>
                  <a:gd name="connsiteX8" fmla="*/ 221086 w 221280"/>
                  <a:gd name="connsiteY8" fmla="*/ 3261 h 1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1280" h="137245">
                    <a:moveTo>
                      <a:pt x="221086" y="3261"/>
                    </a:moveTo>
                    <a:cubicBezTo>
                      <a:pt x="221439" y="4947"/>
                      <a:pt x="220676" y="6681"/>
                      <a:pt x="219181" y="7547"/>
                    </a:cubicBezTo>
                    <a:lnTo>
                      <a:pt x="6393" y="136516"/>
                    </a:lnTo>
                    <a:cubicBezTo>
                      <a:pt x="4564" y="137840"/>
                      <a:pt x="2001" y="137440"/>
                      <a:pt x="668" y="135611"/>
                    </a:cubicBezTo>
                    <a:cubicBezTo>
                      <a:pt x="-656" y="133773"/>
                      <a:pt x="-246" y="131220"/>
                      <a:pt x="1583" y="129886"/>
                    </a:cubicBezTo>
                    <a:cubicBezTo>
                      <a:pt x="1744" y="129763"/>
                      <a:pt x="1925" y="129658"/>
                      <a:pt x="2106" y="129562"/>
                    </a:cubicBezTo>
                    <a:lnTo>
                      <a:pt x="214990" y="594"/>
                    </a:lnTo>
                    <a:cubicBezTo>
                      <a:pt x="216943" y="-511"/>
                      <a:pt x="219419" y="118"/>
                      <a:pt x="220610" y="2023"/>
                    </a:cubicBezTo>
                    <a:cubicBezTo>
                      <a:pt x="220829" y="2413"/>
                      <a:pt x="220981" y="2832"/>
                      <a:pt x="221086" y="32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8" name="任意多边形: 形状 587" hidden="1"/>
              <p:cNvSpPr/>
              <p:nvPr/>
            </p:nvSpPr>
            <p:spPr>
              <a:xfrm>
                <a:off x="8800040" y="2456612"/>
                <a:ext cx="20492" cy="94324"/>
              </a:xfrm>
              <a:custGeom>
                <a:avLst/>
                <a:gdLst>
                  <a:gd name="connsiteX0" fmla="*/ 20312 w 20492"/>
                  <a:gd name="connsiteY0" fmla="*/ 2801 h 94324"/>
                  <a:gd name="connsiteX1" fmla="*/ 20312 w 20492"/>
                  <a:gd name="connsiteY1" fmla="*/ 4134 h 94324"/>
                  <a:gd name="connsiteX2" fmla="*/ 7073 w 20492"/>
                  <a:gd name="connsiteY2" fmla="*/ 91288 h 94324"/>
                  <a:gd name="connsiteX3" fmla="*/ 2977 w 20492"/>
                  <a:gd name="connsiteY3" fmla="*/ 94336 h 94324"/>
                  <a:gd name="connsiteX4" fmla="*/ -71 w 20492"/>
                  <a:gd name="connsiteY4" fmla="*/ 90241 h 94324"/>
                  <a:gd name="connsiteX5" fmla="*/ 13169 w 20492"/>
                  <a:gd name="connsiteY5" fmla="*/ 3087 h 94324"/>
                  <a:gd name="connsiteX6" fmla="*/ 17322 w 20492"/>
                  <a:gd name="connsiteY6" fmla="*/ 96 h 94324"/>
                  <a:gd name="connsiteX7" fmla="*/ 20312 w 20492"/>
                  <a:gd name="connsiteY7" fmla="*/ 3087 h 9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492" h="94324">
                    <a:moveTo>
                      <a:pt x="20312" y="2801"/>
                    </a:moveTo>
                    <a:cubicBezTo>
                      <a:pt x="20408" y="3239"/>
                      <a:pt x="20408" y="3696"/>
                      <a:pt x="20312" y="4134"/>
                    </a:cubicBezTo>
                    <a:lnTo>
                      <a:pt x="7073" y="91288"/>
                    </a:lnTo>
                    <a:cubicBezTo>
                      <a:pt x="6777" y="93260"/>
                      <a:pt x="4949" y="94622"/>
                      <a:pt x="2977" y="94336"/>
                    </a:cubicBezTo>
                    <a:cubicBezTo>
                      <a:pt x="1005" y="94041"/>
                      <a:pt x="-357" y="92212"/>
                      <a:pt x="-71" y="90241"/>
                    </a:cubicBezTo>
                    <a:lnTo>
                      <a:pt x="13169" y="3087"/>
                    </a:lnTo>
                    <a:cubicBezTo>
                      <a:pt x="13492" y="1115"/>
                      <a:pt x="15350" y="-218"/>
                      <a:pt x="17322" y="96"/>
                    </a:cubicBezTo>
                    <a:cubicBezTo>
                      <a:pt x="18855" y="353"/>
                      <a:pt x="20065" y="1553"/>
                      <a:pt x="20312" y="30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9" name="任意多边形: 形状 588" hidden="1"/>
              <p:cNvSpPr/>
              <p:nvPr/>
            </p:nvSpPr>
            <p:spPr>
              <a:xfrm>
                <a:off x="8812944" y="2379393"/>
                <a:ext cx="411847" cy="85086"/>
              </a:xfrm>
              <a:custGeom>
                <a:avLst/>
                <a:gdLst>
                  <a:gd name="connsiteX0" fmla="*/ 411650 w 411847"/>
                  <a:gd name="connsiteY0" fmla="*/ 3248 h 85086"/>
                  <a:gd name="connsiteX1" fmla="*/ 411650 w 411847"/>
                  <a:gd name="connsiteY1" fmla="*/ 3248 h 85086"/>
                  <a:gd name="connsiteX2" fmla="*/ 408649 w 411847"/>
                  <a:gd name="connsiteY2" fmla="*/ 7887 h 85086"/>
                  <a:gd name="connsiteX3" fmla="*/ 408507 w 411847"/>
                  <a:gd name="connsiteY3" fmla="*/ 7915 h 85086"/>
                  <a:gd name="connsiteX4" fmla="*/ 4551 w 411847"/>
                  <a:gd name="connsiteY4" fmla="*/ 85068 h 85086"/>
                  <a:gd name="connsiteX5" fmla="*/ -11 w 411847"/>
                  <a:gd name="connsiteY5" fmla="*/ 81963 h 85086"/>
                  <a:gd name="connsiteX6" fmla="*/ -21 w 411847"/>
                  <a:gd name="connsiteY6" fmla="*/ 81924 h 85086"/>
                  <a:gd name="connsiteX7" fmla="*/ 2894 w 411847"/>
                  <a:gd name="connsiteY7" fmla="*/ 77390 h 85086"/>
                  <a:gd name="connsiteX8" fmla="*/ 3123 w 411847"/>
                  <a:gd name="connsiteY8" fmla="*/ 77352 h 85086"/>
                  <a:gd name="connsiteX9" fmla="*/ 407078 w 411847"/>
                  <a:gd name="connsiteY9" fmla="*/ 105 h 85086"/>
                  <a:gd name="connsiteX10" fmla="*/ 411650 w 411847"/>
                  <a:gd name="connsiteY10" fmla="*/ 3248 h 85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1847" h="85086">
                    <a:moveTo>
                      <a:pt x="411650" y="3248"/>
                    </a:moveTo>
                    <a:lnTo>
                      <a:pt x="411650" y="3248"/>
                    </a:lnTo>
                    <a:cubicBezTo>
                      <a:pt x="412107" y="5353"/>
                      <a:pt x="410764" y="7429"/>
                      <a:pt x="408649" y="7887"/>
                    </a:cubicBezTo>
                    <a:cubicBezTo>
                      <a:pt x="408602" y="7896"/>
                      <a:pt x="408554" y="7906"/>
                      <a:pt x="408507" y="7915"/>
                    </a:cubicBezTo>
                    <a:lnTo>
                      <a:pt x="4551" y="85068"/>
                    </a:lnTo>
                    <a:cubicBezTo>
                      <a:pt x="2437" y="85468"/>
                      <a:pt x="389" y="84077"/>
                      <a:pt x="-11" y="81963"/>
                    </a:cubicBezTo>
                    <a:cubicBezTo>
                      <a:pt x="-21" y="81943"/>
                      <a:pt x="-21" y="81934"/>
                      <a:pt x="-21" y="81924"/>
                    </a:cubicBezTo>
                    <a:cubicBezTo>
                      <a:pt x="-469" y="79867"/>
                      <a:pt x="836" y="77838"/>
                      <a:pt x="2894" y="77390"/>
                    </a:cubicBezTo>
                    <a:cubicBezTo>
                      <a:pt x="2970" y="77381"/>
                      <a:pt x="3046" y="77362"/>
                      <a:pt x="3123" y="77352"/>
                    </a:cubicBezTo>
                    <a:lnTo>
                      <a:pt x="407078" y="105"/>
                    </a:lnTo>
                    <a:cubicBezTo>
                      <a:pt x="409202" y="-248"/>
                      <a:pt x="411221" y="1143"/>
                      <a:pt x="411650" y="3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0" name="任意多边形: 形状 589" hidden="1"/>
              <p:cNvSpPr/>
              <p:nvPr/>
            </p:nvSpPr>
            <p:spPr>
              <a:xfrm>
                <a:off x="8812553" y="2303356"/>
                <a:ext cx="331753" cy="160738"/>
              </a:xfrm>
              <a:custGeom>
                <a:avLst/>
                <a:gdLst>
                  <a:gd name="connsiteX0" fmla="*/ 331555 w 331753"/>
                  <a:gd name="connsiteY0" fmla="*/ 3085 h 160738"/>
                  <a:gd name="connsiteX1" fmla="*/ 329364 w 331753"/>
                  <a:gd name="connsiteY1" fmla="*/ 7466 h 160738"/>
                  <a:gd name="connsiteX2" fmla="*/ 5514 w 331753"/>
                  <a:gd name="connsiteY2" fmla="*/ 160438 h 160738"/>
                  <a:gd name="connsiteX3" fmla="*/ 275 w 331753"/>
                  <a:gd name="connsiteY3" fmla="*/ 158533 h 160738"/>
                  <a:gd name="connsiteX4" fmla="*/ 2113 w 331753"/>
                  <a:gd name="connsiteY4" fmla="*/ 153323 h 160738"/>
                  <a:gd name="connsiteX5" fmla="*/ 2180 w 331753"/>
                  <a:gd name="connsiteY5" fmla="*/ 153294 h 160738"/>
                  <a:gd name="connsiteX6" fmla="*/ 326030 w 331753"/>
                  <a:gd name="connsiteY6" fmla="*/ 418 h 160738"/>
                  <a:gd name="connsiteX7" fmla="*/ 331269 w 331753"/>
                  <a:gd name="connsiteY7" fmla="*/ 2228 h 16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1753" h="160738">
                    <a:moveTo>
                      <a:pt x="331555" y="3085"/>
                    </a:moveTo>
                    <a:cubicBezTo>
                      <a:pt x="331945" y="4876"/>
                      <a:pt x="331031" y="6704"/>
                      <a:pt x="329364" y="7466"/>
                    </a:cubicBezTo>
                    <a:lnTo>
                      <a:pt x="5514" y="160438"/>
                    </a:lnTo>
                    <a:cubicBezTo>
                      <a:pt x="3542" y="161324"/>
                      <a:pt x="1218" y="160476"/>
                      <a:pt x="275" y="158533"/>
                    </a:cubicBezTo>
                    <a:cubicBezTo>
                      <a:pt x="-658" y="156590"/>
                      <a:pt x="170" y="154256"/>
                      <a:pt x="2113" y="153323"/>
                    </a:cubicBezTo>
                    <a:cubicBezTo>
                      <a:pt x="2132" y="153313"/>
                      <a:pt x="2161" y="153304"/>
                      <a:pt x="2180" y="153294"/>
                    </a:cubicBezTo>
                    <a:lnTo>
                      <a:pt x="326030" y="418"/>
                    </a:lnTo>
                    <a:cubicBezTo>
                      <a:pt x="327983" y="-477"/>
                      <a:pt x="330288" y="313"/>
                      <a:pt x="331269" y="22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1" name="任意多边形: 形状 590" hidden="1"/>
              <p:cNvSpPr/>
              <p:nvPr/>
            </p:nvSpPr>
            <p:spPr>
              <a:xfrm>
                <a:off x="8812080" y="2455077"/>
                <a:ext cx="285058" cy="68012"/>
              </a:xfrm>
              <a:custGeom>
                <a:avLst/>
                <a:gdLst>
                  <a:gd name="connsiteX0" fmla="*/ 284879 w 285058"/>
                  <a:gd name="connsiteY0" fmla="*/ 62533 h 68012"/>
                  <a:gd name="connsiteX1" fmla="*/ 284879 w 285058"/>
                  <a:gd name="connsiteY1" fmla="*/ 64438 h 68012"/>
                  <a:gd name="connsiteX2" fmla="*/ 279459 w 285058"/>
                  <a:gd name="connsiteY2" fmla="*/ 67963 h 68012"/>
                  <a:gd name="connsiteX3" fmla="*/ 279449 w 285058"/>
                  <a:gd name="connsiteY3" fmla="*/ 67963 h 68012"/>
                  <a:gd name="connsiteX4" fmla="*/ 3796 w 285058"/>
                  <a:gd name="connsiteY4" fmla="*/ 9670 h 68012"/>
                  <a:gd name="connsiteX5" fmla="*/ -14 w 285058"/>
                  <a:gd name="connsiteY5" fmla="*/ 3955 h 68012"/>
                  <a:gd name="connsiteX6" fmla="*/ 5701 w 285058"/>
                  <a:gd name="connsiteY6" fmla="*/ 145 h 68012"/>
                  <a:gd name="connsiteX7" fmla="*/ 281354 w 285058"/>
                  <a:gd name="connsiteY7" fmla="*/ 58438 h 68012"/>
                  <a:gd name="connsiteX8" fmla="*/ 284879 w 285058"/>
                  <a:gd name="connsiteY8" fmla="*/ 62533 h 6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058" h="68012">
                    <a:moveTo>
                      <a:pt x="284879" y="62533"/>
                    </a:moveTo>
                    <a:cubicBezTo>
                      <a:pt x="284974" y="63162"/>
                      <a:pt x="284974" y="63810"/>
                      <a:pt x="284879" y="64438"/>
                    </a:cubicBezTo>
                    <a:cubicBezTo>
                      <a:pt x="284355" y="66905"/>
                      <a:pt x="281926" y="68487"/>
                      <a:pt x="279459" y="67963"/>
                    </a:cubicBezTo>
                    <a:cubicBezTo>
                      <a:pt x="279459" y="67963"/>
                      <a:pt x="279449" y="67963"/>
                      <a:pt x="279449" y="67963"/>
                    </a:cubicBezTo>
                    <a:lnTo>
                      <a:pt x="3796" y="9670"/>
                    </a:lnTo>
                    <a:cubicBezTo>
                      <a:pt x="1167" y="9146"/>
                      <a:pt x="-538" y="6584"/>
                      <a:pt x="-14" y="3955"/>
                    </a:cubicBezTo>
                    <a:cubicBezTo>
                      <a:pt x="510" y="1326"/>
                      <a:pt x="3072" y="-379"/>
                      <a:pt x="5701" y="145"/>
                    </a:cubicBezTo>
                    <a:lnTo>
                      <a:pt x="281354" y="58438"/>
                    </a:lnTo>
                    <a:cubicBezTo>
                      <a:pt x="283250" y="58961"/>
                      <a:pt x="284640" y="60581"/>
                      <a:pt x="284879" y="625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2" name="任意多边形: 形状 591" hidden="1"/>
              <p:cNvSpPr/>
              <p:nvPr/>
            </p:nvSpPr>
            <p:spPr>
              <a:xfrm>
                <a:off x="9088369" y="2412935"/>
                <a:ext cx="390720" cy="109362"/>
              </a:xfrm>
              <a:custGeom>
                <a:avLst/>
                <a:gdLst>
                  <a:gd name="connsiteX0" fmla="*/ 390542 w 390720"/>
                  <a:gd name="connsiteY0" fmla="*/ 2948 h 109362"/>
                  <a:gd name="connsiteX1" fmla="*/ 387875 w 390720"/>
                  <a:gd name="connsiteY1" fmla="*/ 7330 h 109362"/>
                  <a:gd name="connsiteX2" fmla="*/ 4970 w 390720"/>
                  <a:gd name="connsiteY2" fmla="*/ 109152 h 109362"/>
                  <a:gd name="connsiteX3" fmla="*/ 150 w 390720"/>
                  <a:gd name="connsiteY3" fmla="*/ 107056 h 109362"/>
                  <a:gd name="connsiteX4" fmla="*/ 2246 w 390720"/>
                  <a:gd name="connsiteY4" fmla="*/ 102237 h 109362"/>
                  <a:gd name="connsiteX5" fmla="*/ 3160 w 390720"/>
                  <a:gd name="connsiteY5" fmla="*/ 102008 h 109362"/>
                  <a:gd name="connsiteX6" fmla="*/ 385970 w 390720"/>
                  <a:gd name="connsiteY6" fmla="*/ 186 h 109362"/>
                  <a:gd name="connsiteX7" fmla="*/ 390428 w 390720"/>
                  <a:gd name="connsiteY7" fmla="*/ 2701 h 109362"/>
                  <a:gd name="connsiteX8" fmla="*/ 390447 w 390720"/>
                  <a:gd name="connsiteY8" fmla="*/ 2758 h 109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720" h="109362">
                    <a:moveTo>
                      <a:pt x="390542" y="2948"/>
                    </a:moveTo>
                    <a:cubicBezTo>
                      <a:pt x="390913" y="4882"/>
                      <a:pt x="389761" y="6777"/>
                      <a:pt x="387875" y="7330"/>
                    </a:cubicBezTo>
                    <a:lnTo>
                      <a:pt x="4970" y="109152"/>
                    </a:lnTo>
                    <a:cubicBezTo>
                      <a:pt x="3065" y="109904"/>
                      <a:pt x="903" y="108971"/>
                      <a:pt x="150" y="107056"/>
                    </a:cubicBezTo>
                    <a:cubicBezTo>
                      <a:pt x="-602" y="105151"/>
                      <a:pt x="341" y="102989"/>
                      <a:pt x="2246" y="102237"/>
                    </a:cubicBezTo>
                    <a:cubicBezTo>
                      <a:pt x="2541" y="102122"/>
                      <a:pt x="2846" y="102046"/>
                      <a:pt x="3160" y="102008"/>
                    </a:cubicBezTo>
                    <a:lnTo>
                      <a:pt x="385970" y="186"/>
                    </a:lnTo>
                    <a:cubicBezTo>
                      <a:pt x="387894" y="-357"/>
                      <a:pt x="389894" y="776"/>
                      <a:pt x="390428" y="2701"/>
                    </a:cubicBezTo>
                    <a:cubicBezTo>
                      <a:pt x="390437" y="2720"/>
                      <a:pt x="390437" y="2739"/>
                      <a:pt x="390447" y="27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3" name="任意多边形: 形状 592" hidden="1"/>
              <p:cNvSpPr/>
              <p:nvPr/>
            </p:nvSpPr>
            <p:spPr>
              <a:xfrm>
                <a:off x="9087859" y="2378136"/>
                <a:ext cx="137752" cy="145023"/>
              </a:xfrm>
              <a:custGeom>
                <a:avLst/>
                <a:gdLst>
                  <a:gd name="connsiteX0" fmla="*/ 137497 w 137752"/>
                  <a:gd name="connsiteY0" fmla="*/ 3839 h 145023"/>
                  <a:gd name="connsiteX1" fmla="*/ 136354 w 137752"/>
                  <a:gd name="connsiteY1" fmla="*/ 8125 h 145023"/>
                  <a:gd name="connsiteX2" fmla="*/ 8052 w 137752"/>
                  <a:gd name="connsiteY2" fmla="*/ 143666 h 145023"/>
                  <a:gd name="connsiteX3" fmla="*/ 1318 w 137752"/>
                  <a:gd name="connsiteY3" fmla="*/ 143694 h 145023"/>
                  <a:gd name="connsiteX4" fmla="*/ 1289 w 137752"/>
                  <a:gd name="connsiteY4" fmla="*/ 143666 h 145023"/>
                  <a:gd name="connsiteX5" fmla="*/ 1223 w 137752"/>
                  <a:gd name="connsiteY5" fmla="*/ 137065 h 145023"/>
                  <a:gd name="connsiteX6" fmla="*/ 1289 w 137752"/>
                  <a:gd name="connsiteY6" fmla="*/ 136998 h 145023"/>
                  <a:gd name="connsiteX7" fmla="*/ 129591 w 137752"/>
                  <a:gd name="connsiteY7" fmla="*/ 1457 h 145023"/>
                  <a:gd name="connsiteX8" fmla="*/ 136325 w 137752"/>
                  <a:gd name="connsiteY8" fmla="*/ 1429 h 145023"/>
                  <a:gd name="connsiteX9" fmla="*/ 136354 w 137752"/>
                  <a:gd name="connsiteY9" fmla="*/ 1457 h 145023"/>
                  <a:gd name="connsiteX10" fmla="*/ 137497 w 137752"/>
                  <a:gd name="connsiteY10" fmla="*/ 3839 h 145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752" h="145023">
                    <a:moveTo>
                      <a:pt x="137497" y="3839"/>
                    </a:moveTo>
                    <a:cubicBezTo>
                      <a:pt x="137897" y="5372"/>
                      <a:pt x="137468" y="7001"/>
                      <a:pt x="136354" y="8125"/>
                    </a:cubicBezTo>
                    <a:lnTo>
                      <a:pt x="8052" y="143666"/>
                    </a:lnTo>
                    <a:cubicBezTo>
                      <a:pt x="6204" y="145533"/>
                      <a:pt x="3185" y="145542"/>
                      <a:pt x="1318" y="143694"/>
                    </a:cubicBezTo>
                    <a:cubicBezTo>
                      <a:pt x="1308" y="143685"/>
                      <a:pt x="1299" y="143675"/>
                      <a:pt x="1289" y="143666"/>
                    </a:cubicBezTo>
                    <a:cubicBezTo>
                      <a:pt x="-549" y="141865"/>
                      <a:pt x="-578" y="138903"/>
                      <a:pt x="1223" y="137065"/>
                    </a:cubicBezTo>
                    <a:cubicBezTo>
                      <a:pt x="1241" y="137046"/>
                      <a:pt x="1270" y="137017"/>
                      <a:pt x="1289" y="136998"/>
                    </a:cubicBezTo>
                    <a:lnTo>
                      <a:pt x="129591" y="1457"/>
                    </a:lnTo>
                    <a:cubicBezTo>
                      <a:pt x="131439" y="-410"/>
                      <a:pt x="134458" y="-419"/>
                      <a:pt x="136325" y="1429"/>
                    </a:cubicBezTo>
                    <a:cubicBezTo>
                      <a:pt x="136335" y="1438"/>
                      <a:pt x="136344" y="1448"/>
                      <a:pt x="136354" y="1457"/>
                    </a:cubicBezTo>
                    <a:cubicBezTo>
                      <a:pt x="136944" y="2134"/>
                      <a:pt x="137335" y="2953"/>
                      <a:pt x="137497" y="38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4" name="任意多边形: 形状 593" hidden="1"/>
              <p:cNvSpPr/>
              <p:nvPr/>
            </p:nvSpPr>
            <p:spPr>
              <a:xfrm>
                <a:off x="9089366" y="2303738"/>
                <a:ext cx="54350" cy="218024"/>
              </a:xfrm>
              <a:custGeom>
                <a:avLst/>
                <a:gdLst>
                  <a:gd name="connsiteX0" fmla="*/ 54170 w 54350"/>
                  <a:gd name="connsiteY0" fmla="*/ 2704 h 218024"/>
                  <a:gd name="connsiteX1" fmla="*/ 54170 w 54350"/>
                  <a:gd name="connsiteY1" fmla="*/ 4228 h 218024"/>
                  <a:gd name="connsiteX2" fmla="*/ 6545 w 54350"/>
                  <a:gd name="connsiteY2" fmla="*/ 215492 h 218024"/>
                  <a:gd name="connsiteX3" fmla="*/ 2716 w 54350"/>
                  <a:gd name="connsiteY3" fmla="*/ 218007 h 218024"/>
                  <a:gd name="connsiteX4" fmla="*/ 2545 w 54350"/>
                  <a:gd name="connsiteY4" fmla="*/ 217969 h 218024"/>
                  <a:gd name="connsiteX5" fmla="*/ -36 w 54350"/>
                  <a:gd name="connsiteY5" fmla="*/ 214025 h 218024"/>
                  <a:gd name="connsiteX6" fmla="*/ -27 w 54350"/>
                  <a:gd name="connsiteY6" fmla="*/ 213968 h 218024"/>
                  <a:gd name="connsiteX7" fmla="*/ 47598 w 54350"/>
                  <a:gd name="connsiteY7" fmla="*/ 2704 h 218024"/>
                  <a:gd name="connsiteX8" fmla="*/ 51542 w 54350"/>
                  <a:gd name="connsiteY8" fmla="*/ 122 h 218024"/>
                  <a:gd name="connsiteX9" fmla="*/ 51598 w 54350"/>
                  <a:gd name="connsiteY9" fmla="*/ 132 h 218024"/>
                  <a:gd name="connsiteX10" fmla="*/ 54170 w 54350"/>
                  <a:gd name="connsiteY10" fmla="*/ 2704 h 21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350" h="218024">
                    <a:moveTo>
                      <a:pt x="54170" y="2704"/>
                    </a:moveTo>
                    <a:cubicBezTo>
                      <a:pt x="54265" y="3209"/>
                      <a:pt x="54265" y="3723"/>
                      <a:pt x="54170" y="4228"/>
                    </a:cubicBezTo>
                    <a:lnTo>
                      <a:pt x="6545" y="215492"/>
                    </a:lnTo>
                    <a:cubicBezTo>
                      <a:pt x="6183" y="217245"/>
                      <a:pt x="4469" y="218369"/>
                      <a:pt x="2716" y="218007"/>
                    </a:cubicBezTo>
                    <a:cubicBezTo>
                      <a:pt x="2659" y="217997"/>
                      <a:pt x="2602" y="217988"/>
                      <a:pt x="2545" y="217969"/>
                    </a:cubicBezTo>
                    <a:cubicBezTo>
                      <a:pt x="745" y="217597"/>
                      <a:pt x="-418" y="215826"/>
                      <a:pt x="-36" y="214025"/>
                    </a:cubicBezTo>
                    <a:cubicBezTo>
                      <a:pt x="-36" y="214006"/>
                      <a:pt x="-27" y="213987"/>
                      <a:pt x="-27" y="213968"/>
                    </a:cubicBezTo>
                    <a:lnTo>
                      <a:pt x="47598" y="2704"/>
                    </a:lnTo>
                    <a:cubicBezTo>
                      <a:pt x="47970" y="903"/>
                      <a:pt x="49741" y="-259"/>
                      <a:pt x="51542" y="122"/>
                    </a:cubicBezTo>
                    <a:cubicBezTo>
                      <a:pt x="51560" y="122"/>
                      <a:pt x="51580" y="132"/>
                      <a:pt x="51598" y="132"/>
                    </a:cubicBezTo>
                    <a:cubicBezTo>
                      <a:pt x="52865" y="446"/>
                      <a:pt x="53856" y="1437"/>
                      <a:pt x="54170" y="27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5" name="任意多边形: 形状 594" hidden="1"/>
              <p:cNvSpPr/>
              <p:nvPr/>
            </p:nvSpPr>
            <p:spPr>
              <a:xfrm>
                <a:off x="9085831" y="2512154"/>
                <a:ext cx="256934" cy="66229"/>
              </a:xfrm>
              <a:custGeom>
                <a:avLst/>
                <a:gdLst>
                  <a:gd name="connsiteX0" fmla="*/ 256682 w 256934"/>
                  <a:gd name="connsiteY0" fmla="*/ 58129 h 66229"/>
                  <a:gd name="connsiteX1" fmla="*/ 256682 w 256934"/>
                  <a:gd name="connsiteY1" fmla="*/ 60987 h 66229"/>
                  <a:gd name="connsiteX2" fmla="*/ 248682 w 256934"/>
                  <a:gd name="connsiteY2" fmla="*/ 66130 h 66229"/>
                  <a:gd name="connsiteX3" fmla="*/ 5127 w 256934"/>
                  <a:gd name="connsiteY3" fmla="*/ 13362 h 66229"/>
                  <a:gd name="connsiteX4" fmla="*/ 31 w 256934"/>
                  <a:gd name="connsiteY4" fmla="*/ 5589 h 66229"/>
                  <a:gd name="connsiteX5" fmla="*/ 79 w 256934"/>
                  <a:gd name="connsiteY5" fmla="*/ 5361 h 66229"/>
                  <a:gd name="connsiteX6" fmla="*/ 7966 w 256934"/>
                  <a:gd name="connsiteY6" fmla="*/ 189 h 66229"/>
                  <a:gd name="connsiteX7" fmla="*/ 8080 w 256934"/>
                  <a:gd name="connsiteY7" fmla="*/ 217 h 66229"/>
                  <a:gd name="connsiteX8" fmla="*/ 251825 w 256934"/>
                  <a:gd name="connsiteY8" fmla="*/ 53367 h 66229"/>
                  <a:gd name="connsiteX9" fmla="*/ 256682 w 256934"/>
                  <a:gd name="connsiteY9" fmla="*/ 58129 h 6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34" h="66229">
                    <a:moveTo>
                      <a:pt x="256682" y="58129"/>
                    </a:moveTo>
                    <a:cubicBezTo>
                      <a:pt x="256873" y="59072"/>
                      <a:pt x="256873" y="60044"/>
                      <a:pt x="256682" y="60987"/>
                    </a:cubicBezTo>
                    <a:cubicBezTo>
                      <a:pt x="255873" y="64606"/>
                      <a:pt x="252310" y="66902"/>
                      <a:pt x="248682" y="66130"/>
                    </a:cubicBezTo>
                    <a:lnTo>
                      <a:pt x="5127" y="13362"/>
                    </a:lnTo>
                    <a:cubicBezTo>
                      <a:pt x="1575" y="12628"/>
                      <a:pt x="-712" y="9142"/>
                      <a:pt x="31" y="5589"/>
                    </a:cubicBezTo>
                    <a:cubicBezTo>
                      <a:pt x="41" y="5513"/>
                      <a:pt x="60" y="5437"/>
                      <a:pt x="79" y="5361"/>
                    </a:cubicBezTo>
                    <a:cubicBezTo>
                      <a:pt x="832" y="1760"/>
                      <a:pt x="4365" y="-554"/>
                      <a:pt x="7966" y="189"/>
                    </a:cubicBezTo>
                    <a:cubicBezTo>
                      <a:pt x="8004" y="198"/>
                      <a:pt x="8042" y="208"/>
                      <a:pt x="8080" y="217"/>
                    </a:cubicBezTo>
                    <a:lnTo>
                      <a:pt x="251825" y="53367"/>
                    </a:lnTo>
                    <a:cubicBezTo>
                      <a:pt x="254187" y="53967"/>
                      <a:pt x="256035" y="55786"/>
                      <a:pt x="256682" y="581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6" name="任意多边形: 形状 595" hidden="1"/>
              <p:cNvSpPr/>
              <p:nvPr/>
            </p:nvSpPr>
            <p:spPr>
              <a:xfrm>
                <a:off x="9332359" y="2412238"/>
                <a:ext cx="147154" cy="163393"/>
              </a:xfrm>
              <a:custGeom>
                <a:avLst/>
                <a:gdLst>
                  <a:gd name="connsiteX0" fmla="*/ 146933 w 147154"/>
                  <a:gd name="connsiteY0" fmla="*/ 3550 h 163393"/>
                  <a:gd name="connsiteX1" fmla="*/ 145981 w 147154"/>
                  <a:gd name="connsiteY1" fmla="*/ 7170 h 163393"/>
                  <a:gd name="connsiteX2" fmla="*/ 6916 w 147154"/>
                  <a:gd name="connsiteY2" fmla="*/ 162237 h 163393"/>
                  <a:gd name="connsiteX3" fmla="*/ 1125 w 147154"/>
                  <a:gd name="connsiteY3" fmla="*/ 162256 h 163393"/>
                  <a:gd name="connsiteX4" fmla="*/ 1105 w 147154"/>
                  <a:gd name="connsiteY4" fmla="*/ 162237 h 163393"/>
                  <a:gd name="connsiteX5" fmla="*/ 1105 w 147154"/>
                  <a:gd name="connsiteY5" fmla="*/ 156331 h 163393"/>
                  <a:gd name="connsiteX6" fmla="*/ 140171 w 147154"/>
                  <a:gd name="connsiteY6" fmla="*/ 1264 h 163393"/>
                  <a:gd name="connsiteX7" fmla="*/ 146076 w 147154"/>
                  <a:gd name="connsiteY7" fmla="*/ 1264 h 163393"/>
                  <a:gd name="connsiteX8" fmla="*/ 146933 w 147154"/>
                  <a:gd name="connsiteY8" fmla="*/ 3550 h 16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154" h="163393">
                    <a:moveTo>
                      <a:pt x="146933" y="3550"/>
                    </a:moveTo>
                    <a:cubicBezTo>
                      <a:pt x="147248" y="4836"/>
                      <a:pt x="146895" y="6208"/>
                      <a:pt x="145981" y="7170"/>
                    </a:cubicBezTo>
                    <a:lnTo>
                      <a:pt x="6916" y="162237"/>
                    </a:lnTo>
                    <a:cubicBezTo>
                      <a:pt x="5325" y="163837"/>
                      <a:pt x="2725" y="163847"/>
                      <a:pt x="1125" y="162256"/>
                    </a:cubicBezTo>
                    <a:cubicBezTo>
                      <a:pt x="1115" y="162246"/>
                      <a:pt x="1115" y="162246"/>
                      <a:pt x="1105" y="162237"/>
                    </a:cubicBezTo>
                    <a:cubicBezTo>
                      <a:pt x="-514" y="160599"/>
                      <a:pt x="-514" y="157970"/>
                      <a:pt x="1105" y="156331"/>
                    </a:cubicBezTo>
                    <a:lnTo>
                      <a:pt x="140171" y="1264"/>
                    </a:lnTo>
                    <a:cubicBezTo>
                      <a:pt x="141809" y="-355"/>
                      <a:pt x="144438" y="-355"/>
                      <a:pt x="146076" y="1264"/>
                    </a:cubicBezTo>
                    <a:cubicBezTo>
                      <a:pt x="146629" y="1893"/>
                      <a:pt x="146933" y="2712"/>
                      <a:pt x="146933" y="35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7" name="任意多边形: 形状 596" hidden="1"/>
              <p:cNvSpPr/>
              <p:nvPr/>
            </p:nvSpPr>
            <p:spPr>
              <a:xfrm>
                <a:off x="9217349" y="2379420"/>
                <a:ext cx="122494" cy="195756"/>
              </a:xfrm>
              <a:custGeom>
                <a:avLst/>
                <a:gdLst>
                  <a:gd name="connsiteX0" fmla="*/ 122307 w 122494"/>
                  <a:gd name="connsiteY0" fmla="*/ 191530 h 195756"/>
                  <a:gd name="connsiteX1" fmla="*/ 120688 w 122494"/>
                  <a:gd name="connsiteY1" fmla="*/ 195340 h 195756"/>
                  <a:gd name="connsiteX2" fmla="*/ 115763 w 122494"/>
                  <a:gd name="connsiteY2" fmla="*/ 193959 h 195756"/>
                  <a:gd name="connsiteX3" fmla="*/ 115640 w 122494"/>
                  <a:gd name="connsiteY3" fmla="*/ 193721 h 195756"/>
                  <a:gd name="connsiteX4" fmla="*/ 387 w 122494"/>
                  <a:gd name="connsiteY4" fmla="*/ 5412 h 195756"/>
                  <a:gd name="connsiteX5" fmla="*/ 1530 w 122494"/>
                  <a:gd name="connsiteY5" fmla="*/ 554 h 195756"/>
                  <a:gd name="connsiteX6" fmla="*/ 6369 w 122494"/>
                  <a:gd name="connsiteY6" fmla="*/ 1754 h 195756"/>
                  <a:gd name="connsiteX7" fmla="*/ 6388 w 122494"/>
                  <a:gd name="connsiteY7" fmla="*/ 1792 h 195756"/>
                  <a:gd name="connsiteX8" fmla="*/ 121831 w 122494"/>
                  <a:gd name="connsiteY8" fmla="*/ 190483 h 19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494" h="195756">
                    <a:moveTo>
                      <a:pt x="122307" y="191530"/>
                    </a:moveTo>
                    <a:cubicBezTo>
                      <a:pt x="122621" y="193016"/>
                      <a:pt x="121974" y="194531"/>
                      <a:pt x="120688" y="195340"/>
                    </a:cubicBezTo>
                    <a:cubicBezTo>
                      <a:pt x="118945" y="196321"/>
                      <a:pt x="116735" y="195702"/>
                      <a:pt x="115763" y="193959"/>
                    </a:cubicBezTo>
                    <a:cubicBezTo>
                      <a:pt x="115716" y="193883"/>
                      <a:pt x="115678" y="193797"/>
                      <a:pt x="115640" y="193721"/>
                    </a:cubicBezTo>
                    <a:lnTo>
                      <a:pt x="387" y="5412"/>
                    </a:lnTo>
                    <a:cubicBezTo>
                      <a:pt x="-584" y="3745"/>
                      <a:pt x="-89" y="1611"/>
                      <a:pt x="1530" y="554"/>
                    </a:cubicBezTo>
                    <a:cubicBezTo>
                      <a:pt x="3197" y="-446"/>
                      <a:pt x="5359" y="87"/>
                      <a:pt x="6369" y="1754"/>
                    </a:cubicBezTo>
                    <a:cubicBezTo>
                      <a:pt x="6378" y="1773"/>
                      <a:pt x="6378" y="1783"/>
                      <a:pt x="6388" y="1792"/>
                    </a:cubicBezTo>
                    <a:lnTo>
                      <a:pt x="121831" y="1904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8" name="任意多边形: 形状 597" hidden="1"/>
              <p:cNvSpPr/>
              <p:nvPr/>
            </p:nvSpPr>
            <p:spPr>
              <a:xfrm>
                <a:off x="9331449" y="2566848"/>
                <a:ext cx="300634" cy="174036"/>
              </a:xfrm>
              <a:custGeom>
                <a:avLst/>
                <a:gdLst>
                  <a:gd name="connsiteX0" fmla="*/ 300433 w 300634"/>
                  <a:gd name="connsiteY0" fmla="*/ 168218 h 174036"/>
                  <a:gd name="connsiteX1" fmla="*/ 299862 w 300634"/>
                  <a:gd name="connsiteY1" fmla="*/ 171552 h 174036"/>
                  <a:gd name="connsiteX2" fmla="*/ 293423 w 300634"/>
                  <a:gd name="connsiteY2" fmla="*/ 173533 h 174036"/>
                  <a:gd name="connsiteX3" fmla="*/ 293290 w 300634"/>
                  <a:gd name="connsiteY3" fmla="*/ 173457 h 174036"/>
                  <a:gd name="connsiteX4" fmla="*/ 2396 w 300634"/>
                  <a:gd name="connsiteY4" fmla="*/ 9151 h 174036"/>
                  <a:gd name="connsiteX5" fmla="*/ 491 w 300634"/>
                  <a:gd name="connsiteY5" fmla="*/ 2483 h 174036"/>
                  <a:gd name="connsiteX6" fmla="*/ 7159 w 300634"/>
                  <a:gd name="connsiteY6" fmla="*/ 674 h 174036"/>
                  <a:gd name="connsiteX7" fmla="*/ 298052 w 300634"/>
                  <a:gd name="connsiteY7" fmla="*/ 165170 h 174036"/>
                  <a:gd name="connsiteX8" fmla="*/ 300433 w 300634"/>
                  <a:gd name="connsiteY8" fmla="*/ 168218 h 174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634" h="174036">
                    <a:moveTo>
                      <a:pt x="300433" y="168218"/>
                    </a:moveTo>
                    <a:cubicBezTo>
                      <a:pt x="300662" y="169361"/>
                      <a:pt x="300462" y="170552"/>
                      <a:pt x="299862" y="171552"/>
                    </a:cubicBezTo>
                    <a:cubicBezTo>
                      <a:pt x="298633" y="173876"/>
                      <a:pt x="295747" y="174762"/>
                      <a:pt x="293423" y="173533"/>
                    </a:cubicBezTo>
                    <a:cubicBezTo>
                      <a:pt x="293375" y="173505"/>
                      <a:pt x="293337" y="173486"/>
                      <a:pt x="293290" y="173457"/>
                    </a:cubicBezTo>
                    <a:lnTo>
                      <a:pt x="2396" y="9151"/>
                    </a:lnTo>
                    <a:cubicBezTo>
                      <a:pt x="53" y="7817"/>
                      <a:pt x="-795" y="4855"/>
                      <a:pt x="491" y="2483"/>
                    </a:cubicBezTo>
                    <a:cubicBezTo>
                      <a:pt x="1853" y="178"/>
                      <a:pt x="4815" y="-631"/>
                      <a:pt x="7159" y="674"/>
                    </a:cubicBezTo>
                    <a:lnTo>
                      <a:pt x="298052" y="165170"/>
                    </a:lnTo>
                    <a:cubicBezTo>
                      <a:pt x="299233" y="165808"/>
                      <a:pt x="300100" y="166913"/>
                      <a:pt x="300433" y="168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9" name="任意多边形: 形状 598" hidden="1"/>
              <p:cNvSpPr/>
              <p:nvPr/>
            </p:nvSpPr>
            <p:spPr>
              <a:xfrm>
                <a:off x="9624181" y="2733396"/>
                <a:ext cx="359033" cy="14774"/>
              </a:xfrm>
              <a:custGeom>
                <a:avLst/>
                <a:gdLst>
                  <a:gd name="connsiteX0" fmla="*/ 358888 w 359033"/>
                  <a:gd name="connsiteY0" fmla="*/ 11196 h 14774"/>
                  <a:gd name="connsiteX1" fmla="*/ 358888 w 359033"/>
                  <a:gd name="connsiteY1" fmla="*/ 11958 h 14774"/>
                  <a:gd name="connsiteX2" fmla="*/ 356040 w 359033"/>
                  <a:gd name="connsiteY2" fmla="*/ 14825 h 14774"/>
                  <a:gd name="connsiteX3" fmla="*/ 355840 w 359033"/>
                  <a:gd name="connsiteY3" fmla="*/ 14815 h 14774"/>
                  <a:gd name="connsiteX4" fmla="*/ 2844 w 359033"/>
                  <a:gd name="connsiteY4" fmla="*/ 6052 h 14774"/>
                  <a:gd name="connsiteX5" fmla="*/ -109 w 359033"/>
                  <a:gd name="connsiteY5" fmla="*/ 3004 h 14774"/>
                  <a:gd name="connsiteX6" fmla="*/ 3035 w 359033"/>
                  <a:gd name="connsiteY6" fmla="*/ 51 h 14774"/>
                  <a:gd name="connsiteX7" fmla="*/ 3035 w 359033"/>
                  <a:gd name="connsiteY7" fmla="*/ 51 h 14774"/>
                  <a:gd name="connsiteX8" fmla="*/ 356031 w 359033"/>
                  <a:gd name="connsiteY8" fmla="*/ 8814 h 14774"/>
                  <a:gd name="connsiteX9" fmla="*/ 358888 w 359033"/>
                  <a:gd name="connsiteY9" fmla="*/ 11196 h 1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9033" h="14774">
                    <a:moveTo>
                      <a:pt x="358888" y="11196"/>
                    </a:moveTo>
                    <a:cubicBezTo>
                      <a:pt x="358936" y="11443"/>
                      <a:pt x="358936" y="11710"/>
                      <a:pt x="358888" y="11958"/>
                    </a:cubicBezTo>
                    <a:cubicBezTo>
                      <a:pt x="358888" y="13539"/>
                      <a:pt x="357612" y="14815"/>
                      <a:pt x="356040" y="14825"/>
                    </a:cubicBezTo>
                    <a:cubicBezTo>
                      <a:pt x="355974" y="14825"/>
                      <a:pt x="355907" y="14815"/>
                      <a:pt x="355840" y="14815"/>
                    </a:cubicBezTo>
                    <a:lnTo>
                      <a:pt x="2844" y="6052"/>
                    </a:lnTo>
                    <a:cubicBezTo>
                      <a:pt x="1215" y="5957"/>
                      <a:pt x="-61" y="4633"/>
                      <a:pt x="-109" y="3004"/>
                    </a:cubicBezTo>
                    <a:cubicBezTo>
                      <a:pt x="-61" y="1318"/>
                      <a:pt x="1349" y="4"/>
                      <a:pt x="3035" y="51"/>
                    </a:cubicBezTo>
                    <a:cubicBezTo>
                      <a:pt x="3035" y="51"/>
                      <a:pt x="3035" y="51"/>
                      <a:pt x="3035" y="51"/>
                    </a:cubicBezTo>
                    <a:lnTo>
                      <a:pt x="356031" y="8814"/>
                    </a:lnTo>
                    <a:cubicBezTo>
                      <a:pt x="357412" y="8871"/>
                      <a:pt x="358584" y="9843"/>
                      <a:pt x="358888" y="111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0" name="任意多边形: 形状 599" hidden="1"/>
              <p:cNvSpPr/>
              <p:nvPr/>
            </p:nvSpPr>
            <p:spPr>
              <a:xfrm>
                <a:off x="9471480" y="2412352"/>
                <a:ext cx="159645" cy="327347"/>
              </a:xfrm>
              <a:custGeom>
                <a:avLst/>
                <a:gdLst>
                  <a:gd name="connsiteX0" fmla="*/ 159450 w 159645"/>
                  <a:gd name="connsiteY0" fmla="*/ 322714 h 327347"/>
                  <a:gd name="connsiteX1" fmla="*/ 157259 w 159645"/>
                  <a:gd name="connsiteY1" fmla="*/ 327001 h 327347"/>
                  <a:gd name="connsiteX2" fmla="*/ 152154 w 159645"/>
                  <a:gd name="connsiteY2" fmla="*/ 325277 h 327347"/>
                  <a:gd name="connsiteX3" fmla="*/ 152116 w 159645"/>
                  <a:gd name="connsiteY3" fmla="*/ 325191 h 327347"/>
                  <a:gd name="connsiteX4" fmla="*/ 288 w 159645"/>
                  <a:gd name="connsiteY4" fmla="*/ 5627 h 327347"/>
                  <a:gd name="connsiteX5" fmla="*/ 2012 w 159645"/>
                  <a:gd name="connsiteY5" fmla="*/ 522 h 327347"/>
                  <a:gd name="connsiteX6" fmla="*/ 2097 w 159645"/>
                  <a:gd name="connsiteY6" fmla="*/ 484 h 327347"/>
                  <a:gd name="connsiteX7" fmla="*/ 7241 w 159645"/>
                  <a:gd name="connsiteY7" fmla="*/ 2093 h 327347"/>
                  <a:gd name="connsiteX8" fmla="*/ 7336 w 159645"/>
                  <a:gd name="connsiteY8" fmla="*/ 2293 h 327347"/>
                  <a:gd name="connsiteX9" fmla="*/ 159165 w 159645"/>
                  <a:gd name="connsiteY9" fmla="*/ 322714 h 327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45" h="327347">
                    <a:moveTo>
                      <a:pt x="159450" y="322714"/>
                    </a:moveTo>
                    <a:cubicBezTo>
                      <a:pt x="159831" y="324486"/>
                      <a:pt x="158917" y="326277"/>
                      <a:pt x="157259" y="327001"/>
                    </a:cubicBezTo>
                    <a:cubicBezTo>
                      <a:pt x="155374" y="327934"/>
                      <a:pt x="153088" y="327163"/>
                      <a:pt x="152154" y="325277"/>
                    </a:cubicBezTo>
                    <a:cubicBezTo>
                      <a:pt x="152145" y="325248"/>
                      <a:pt x="152125" y="325220"/>
                      <a:pt x="152116" y="325191"/>
                    </a:cubicBezTo>
                    <a:lnTo>
                      <a:pt x="288" y="5627"/>
                    </a:lnTo>
                    <a:cubicBezTo>
                      <a:pt x="-646" y="3741"/>
                      <a:pt x="126" y="1455"/>
                      <a:pt x="2012" y="522"/>
                    </a:cubicBezTo>
                    <a:cubicBezTo>
                      <a:pt x="2040" y="512"/>
                      <a:pt x="2069" y="493"/>
                      <a:pt x="2097" y="484"/>
                    </a:cubicBezTo>
                    <a:cubicBezTo>
                      <a:pt x="3964" y="-488"/>
                      <a:pt x="6260" y="227"/>
                      <a:pt x="7241" y="2093"/>
                    </a:cubicBezTo>
                    <a:cubicBezTo>
                      <a:pt x="7269" y="2160"/>
                      <a:pt x="7308" y="2227"/>
                      <a:pt x="7336" y="2293"/>
                    </a:cubicBezTo>
                    <a:lnTo>
                      <a:pt x="159165" y="322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1" name="任意多边形: 形状 600" hidden="1"/>
              <p:cNvSpPr/>
              <p:nvPr/>
            </p:nvSpPr>
            <p:spPr>
              <a:xfrm>
                <a:off x="9623113" y="2731701"/>
                <a:ext cx="247211" cy="209425"/>
              </a:xfrm>
              <a:custGeom>
                <a:avLst/>
                <a:gdLst>
                  <a:gd name="connsiteX0" fmla="*/ 246990 w 247211"/>
                  <a:gd name="connsiteY0" fmla="*/ 204057 h 209425"/>
                  <a:gd name="connsiteX1" fmla="*/ 246038 w 247211"/>
                  <a:gd name="connsiteY1" fmla="*/ 207867 h 209425"/>
                  <a:gd name="connsiteX2" fmla="*/ 239656 w 247211"/>
                  <a:gd name="connsiteY2" fmla="*/ 208439 h 209425"/>
                  <a:gd name="connsiteX3" fmla="*/ 1531 w 247211"/>
                  <a:gd name="connsiteY3" fmla="*/ 7937 h 209425"/>
                  <a:gd name="connsiteX4" fmla="*/ 855 w 247211"/>
                  <a:gd name="connsiteY4" fmla="*/ 1775 h 209425"/>
                  <a:gd name="connsiteX5" fmla="*/ 959 w 247211"/>
                  <a:gd name="connsiteY5" fmla="*/ 1651 h 209425"/>
                  <a:gd name="connsiteX6" fmla="*/ 7246 w 247211"/>
                  <a:gd name="connsiteY6" fmla="*/ 1079 h 209425"/>
                  <a:gd name="connsiteX7" fmla="*/ 245847 w 247211"/>
                  <a:gd name="connsiteY7" fmla="*/ 201581 h 209425"/>
                  <a:gd name="connsiteX8" fmla="*/ 246990 w 247211"/>
                  <a:gd name="connsiteY8" fmla="*/ 204057 h 20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211" h="209425">
                    <a:moveTo>
                      <a:pt x="246990" y="204057"/>
                    </a:moveTo>
                    <a:cubicBezTo>
                      <a:pt x="247304" y="205410"/>
                      <a:pt x="246952" y="206829"/>
                      <a:pt x="246038" y="207867"/>
                    </a:cubicBezTo>
                    <a:cubicBezTo>
                      <a:pt x="244418" y="209763"/>
                      <a:pt x="241580" y="210020"/>
                      <a:pt x="239656" y="208439"/>
                    </a:cubicBezTo>
                    <a:lnTo>
                      <a:pt x="1531" y="7937"/>
                    </a:lnTo>
                    <a:cubicBezTo>
                      <a:pt x="-355" y="6423"/>
                      <a:pt x="-660" y="3670"/>
                      <a:pt x="855" y="1775"/>
                    </a:cubicBezTo>
                    <a:cubicBezTo>
                      <a:pt x="883" y="1737"/>
                      <a:pt x="921" y="1689"/>
                      <a:pt x="959" y="1651"/>
                    </a:cubicBezTo>
                    <a:cubicBezTo>
                      <a:pt x="2541" y="-235"/>
                      <a:pt x="5350" y="-492"/>
                      <a:pt x="7246" y="1079"/>
                    </a:cubicBezTo>
                    <a:lnTo>
                      <a:pt x="245847" y="201581"/>
                    </a:lnTo>
                    <a:cubicBezTo>
                      <a:pt x="246476" y="202267"/>
                      <a:pt x="246866" y="203133"/>
                      <a:pt x="246990" y="2040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2" name="任意多边形: 形状 601" hidden="1"/>
              <p:cNvSpPr/>
              <p:nvPr/>
            </p:nvSpPr>
            <p:spPr>
              <a:xfrm>
                <a:off x="9862650" y="2864106"/>
                <a:ext cx="234888" cy="75711"/>
              </a:xfrm>
              <a:custGeom>
                <a:avLst/>
                <a:gdLst>
                  <a:gd name="connsiteX0" fmla="*/ 234720 w 234888"/>
                  <a:gd name="connsiteY0" fmla="*/ 2500 h 75711"/>
                  <a:gd name="connsiteX1" fmla="*/ 232529 w 234888"/>
                  <a:gd name="connsiteY1" fmla="*/ 6120 h 75711"/>
                  <a:gd name="connsiteX2" fmla="*/ 3929 w 234888"/>
                  <a:gd name="connsiteY2" fmla="*/ 75652 h 75711"/>
                  <a:gd name="connsiteX3" fmla="*/ 24 w 234888"/>
                  <a:gd name="connsiteY3" fmla="*/ 73557 h 75711"/>
                  <a:gd name="connsiteX4" fmla="*/ 2119 w 234888"/>
                  <a:gd name="connsiteY4" fmla="*/ 69651 h 75711"/>
                  <a:gd name="connsiteX5" fmla="*/ 230719 w 234888"/>
                  <a:gd name="connsiteY5" fmla="*/ 214 h 75711"/>
                  <a:gd name="connsiteX6" fmla="*/ 234586 w 234888"/>
                  <a:gd name="connsiteY6" fmla="*/ 2110 h 75711"/>
                  <a:gd name="connsiteX7" fmla="*/ 234625 w 234888"/>
                  <a:gd name="connsiteY7" fmla="*/ 2214 h 7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4888" h="75711">
                    <a:moveTo>
                      <a:pt x="234720" y="2500"/>
                    </a:moveTo>
                    <a:cubicBezTo>
                      <a:pt x="235034" y="4091"/>
                      <a:pt x="234082" y="5662"/>
                      <a:pt x="232529" y="6120"/>
                    </a:cubicBezTo>
                    <a:lnTo>
                      <a:pt x="3929" y="75652"/>
                    </a:lnTo>
                    <a:cubicBezTo>
                      <a:pt x="2281" y="76090"/>
                      <a:pt x="567" y="75176"/>
                      <a:pt x="24" y="73557"/>
                    </a:cubicBezTo>
                    <a:cubicBezTo>
                      <a:pt x="-471" y="71899"/>
                      <a:pt x="462" y="70156"/>
                      <a:pt x="2119" y="69651"/>
                    </a:cubicBezTo>
                    <a:lnTo>
                      <a:pt x="230719" y="214"/>
                    </a:lnTo>
                    <a:cubicBezTo>
                      <a:pt x="232310" y="-329"/>
                      <a:pt x="234044" y="519"/>
                      <a:pt x="234586" y="2110"/>
                    </a:cubicBezTo>
                    <a:cubicBezTo>
                      <a:pt x="234606" y="2148"/>
                      <a:pt x="234615" y="2176"/>
                      <a:pt x="234625" y="22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3" name="任意多边形: 形状 602" hidden="1"/>
              <p:cNvSpPr/>
              <p:nvPr/>
            </p:nvSpPr>
            <p:spPr>
              <a:xfrm>
                <a:off x="9863212" y="2742024"/>
                <a:ext cx="120328" cy="198010"/>
              </a:xfrm>
              <a:custGeom>
                <a:avLst/>
                <a:gdLst>
                  <a:gd name="connsiteX0" fmla="*/ 120048 w 120328"/>
                  <a:gd name="connsiteY0" fmla="*/ 2567 h 198010"/>
                  <a:gd name="connsiteX1" fmla="*/ 120048 w 120328"/>
                  <a:gd name="connsiteY1" fmla="*/ 4853 h 198010"/>
                  <a:gd name="connsiteX2" fmla="*/ 5748 w 120328"/>
                  <a:gd name="connsiteY2" fmla="*/ 196496 h 198010"/>
                  <a:gd name="connsiteX3" fmla="*/ 1462 w 120328"/>
                  <a:gd name="connsiteY3" fmla="*/ 197639 h 198010"/>
                  <a:gd name="connsiteX4" fmla="*/ 319 w 120328"/>
                  <a:gd name="connsiteY4" fmla="*/ 193257 h 198010"/>
                  <a:gd name="connsiteX5" fmla="*/ 114619 w 120328"/>
                  <a:gd name="connsiteY5" fmla="*/ 1614 h 198010"/>
                  <a:gd name="connsiteX6" fmla="*/ 118905 w 120328"/>
                  <a:gd name="connsiteY6" fmla="*/ 471 h 198010"/>
                  <a:gd name="connsiteX7" fmla="*/ 120048 w 120328"/>
                  <a:gd name="connsiteY7" fmla="*/ 2567 h 19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328" h="198010">
                    <a:moveTo>
                      <a:pt x="120048" y="2567"/>
                    </a:moveTo>
                    <a:cubicBezTo>
                      <a:pt x="120277" y="3310"/>
                      <a:pt x="120277" y="4110"/>
                      <a:pt x="120048" y="4853"/>
                    </a:cubicBezTo>
                    <a:lnTo>
                      <a:pt x="5748" y="196496"/>
                    </a:lnTo>
                    <a:cubicBezTo>
                      <a:pt x="4881" y="197991"/>
                      <a:pt x="2957" y="198506"/>
                      <a:pt x="1462" y="197639"/>
                    </a:cubicBezTo>
                    <a:cubicBezTo>
                      <a:pt x="-43" y="196734"/>
                      <a:pt x="-558" y="194781"/>
                      <a:pt x="319" y="193257"/>
                    </a:cubicBezTo>
                    <a:lnTo>
                      <a:pt x="114619" y="1614"/>
                    </a:lnTo>
                    <a:cubicBezTo>
                      <a:pt x="115485" y="119"/>
                      <a:pt x="117410" y="-395"/>
                      <a:pt x="118905" y="471"/>
                    </a:cubicBezTo>
                    <a:cubicBezTo>
                      <a:pt x="119524" y="1014"/>
                      <a:pt x="119934" y="1757"/>
                      <a:pt x="120048" y="25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4" name="任意多边形: 形状 603" hidden="1"/>
              <p:cNvSpPr/>
              <p:nvPr/>
            </p:nvSpPr>
            <p:spPr>
              <a:xfrm>
                <a:off x="10014658" y="3388370"/>
                <a:ext cx="66865" cy="61618"/>
              </a:xfrm>
              <a:custGeom>
                <a:avLst/>
                <a:gdLst>
                  <a:gd name="connsiteX0" fmla="*/ 66614 w 66865"/>
                  <a:gd name="connsiteY0" fmla="*/ 60023 h 61618"/>
                  <a:gd name="connsiteX1" fmla="*/ 66614 w 66865"/>
                  <a:gd name="connsiteY1" fmla="*/ 61262 h 61618"/>
                  <a:gd name="connsiteX2" fmla="*/ 64614 w 66865"/>
                  <a:gd name="connsiteY2" fmla="*/ 61262 h 61618"/>
                  <a:gd name="connsiteX3" fmla="*/ 225 w 66865"/>
                  <a:gd name="connsiteY3" fmla="*/ 2397 h 61618"/>
                  <a:gd name="connsiteX4" fmla="*/ 396 w 66865"/>
                  <a:gd name="connsiteY4" fmla="*/ 387 h 61618"/>
                  <a:gd name="connsiteX5" fmla="*/ 2130 w 66865"/>
                  <a:gd name="connsiteY5" fmla="*/ 302 h 61618"/>
                  <a:gd name="connsiteX6" fmla="*/ 66519 w 66865"/>
                  <a:gd name="connsiteY6" fmla="*/ 59166 h 61618"/>
                  <a:gd name="connsiteX7" fmla="*/ 66614 w 66865"/>
                  <a:gd name="connsiteY7" fmla="*/ 60023 h 61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865" h="61618">
                    <a:moveTo>
                      <a:pt x="66614" y="60023"/>
                    </a:moveTo>
                    <a:cubicBezTo>
                      <a:pt x="66805" y="60414"/>
                      <a:pt x="66805" y="60871"/>
                      <a:pt x="66614" y="61262"/>
                    </a:cubicBezTo>
                    <a:cubicBezTo>
                      <a:pt x="66062" y="61805"/>
                      <a:pt x="65166" y="61805"/>
                      <a:pt x="64614" y="61262"/>
                    </a:cubicBezTo>
                    <a:lnTo>
                      <a:pt x="225" y="2397"/>
                    </a:lnTo>
                    <a:cubicBezTo>
                      <a:pt x="-280" y="1797"/>
                      <a:pt x="-203" y="892"/>
                      <a:pt x="396" y="387"/>
                    </a:cubicBezTo>
                    <a:cubicBezTo>
                      <a:pt x="892" y="-32"/>
                      <a:pt x="1597" y="-60"/>
                      <a:pt x="2130" y="302"/>
                    </a:cubicBezTo>
                    <a:lnTo>
                      <a:pt x="66519" y="59166"/>
                    </a:lnTo>
                    <a:cubicBezTo>
                      <a:pt x="66614" y="59442"/>
                      <a:pt x="66652" y="59738"/>
                      <a:pt x="66614" y="600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5" name="任意多边形: 形状 604" hidden="1"/>
              <p:cNvSpPr/>
              <p:nvPr/>
            </p:nvSpPr>
            <p:spPr>
              <a:xfrm>
                <a:off x="10475534" y="3252807"/>
                <a:ext cx="274164" cy="74387"/>
              </a:xfrm>
              <a:custGeom>
                <a:avLst/>
                <a:gdLst>
                  <a:gd name="connsiteX0" fmla="*/ 274012 w 274164"/>
                  <a:gd name="connsiteY0" fmla="*/ 2134 h 74387"/>
                  <a:gd name="connsiteX1" fmla="*/ 272107 w 274164"/>
                  <a:gd name="connsiteY1" fmla="*/ 5182 h 74387"/>
                  <a:gd name="connsiteX2" fmla="*/ 3121 w 274164"/>
                  <a:gd name="connsiteY2" fmla="*/ 74333 h 74387"/>
                  <a:gd name="connsiteX3" fmla="*/ 35 w 274164"/>
                  <a:gd name="connsiteY3" fmla="*/ 72676 h 74387"/>
                  <a:gd name="connsiteX4" fmla="*/ -22 w 274164"/>
                  <a:gd name="connsiteY4" fmla="*/ 72428 h 74387"/>
                  <a:gd name="connsiteX5" fmla="*/ 1787 w 274164"/>
                  <a:gd name="connsiteY5" fmla="*/ 69285 h 74387"/>
                  <a:gd name="connsiteX6" fmla="*/ 270773 w 274164"/>
                  <a:gd name="connsiteY6" fmla="*/ 134 h 74387"/>
                  <a:gd name="connsiteX7" fmla="*/ 274012 w 274164"/>
                  <a:gd name="connsiteY7" fmla="*/ 2039 h 7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164" h="74387">
                    <a:moveTo>
                      <a:pt x="274012" y="2134"/>
                    </a:moveTo>
                    <a:cubicBezTo>
                      <a:pt x="274259" y="3486"/>
                      <a:pt x="273431" y="4810"/>
                      <a:pt x="272107" y="5182"/>
                    </a:cubicBezTo>
                    <a:lnTo>
                      <a:pt x="3121" y="74333"/>
                    </a:lnTo>
                    <a:cubicBezTo>
                      <a:pt x="1806" y="74724"/>
                      <a:pt x="435" y="73981"/>
                      <a:pt x="35" y="72676"/>
                    </a:cubicBezTo>
                    <a:cubicBezTo>
                      <a:pt x="16" y="72590"/>
                      <a:pt x="-4" y="72514"/>
                      <a:pt x="-22" y="72428"/>
                    </a:cubicBezTo>
                    <a:cubicBezTo>
                      <a:pt x="-385" y="71057"/>
                      <a:pt x="425" y="69657"/>
                      <a:pt x="1787" y="69285"/>
                    </a:cubicBezTo>
                    <a:lnTo>
                      <a:pt x="270773" y="134"/>
                    </a:lnTo>
                    <a:cubicBezTo>
                      <a:pt x="272192" y="-228"/>
                      <a:pt x="273640" y="619"/>
                      <a:pt x="274012" y="20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6" name="任意多边形: 形状 605" hidden="1"/>
              <p:cNvSpPr/>
              <p:nvPr/>
            </p:nvSpPr>
            <p:spPr>
              <a:xfrm>
                <a:off x="10475141" y="3321753"/>
                <a:ext cx="229662" cy="91636"/>
              </a:xfrm>
              <a:custGeom>
                <a:avLst/>
                <a:gdLst>
                  <a:gd name="connsiteX0" fmla="*/ 229447 w 229662"/>
                  <a:gd name="connsiteY0" fmla="*/ 88064 h 91636"/>
                  <a:gd name="connsiteX1" fmla="*/ 229447 w 229662"/>
                  <a:gd name="connsiteY1" fmla="*/ 89779 h 91636"/>
                  <a:gd name="connsiteX2" fmla="*/ 225637 w 229662"/>
                  <a:gd name="connsiteY2" fmla="*/ 91493 h 91636"/>
                  <a:gd name="connsiteX3" fmla="*/ 225637 w 229662"/>
                  <a:gd name="connsiteY3" fmla="*/ 91493 h 91636"/>
                  <a:gd name="connsiteX4" fmla="*/ 1799 w 229662"/>
                  <a:gd name="connsiteY4" fmla="*/ 5768 h 91636"/>
                  <a:gd name="connsiteX5" fmla="*/ 85 w 229662"/>
                  <a:gd name="connsiteY5" fmla="*/ 1958 h 91636"/>
                  <a:gd name="connsiteX6" fmla="*/ 3895 w 229662"/>
                  <a:gd name="connsiteY6" fmla="*/ 244 h 91636"/>
                  <a:gd name="connsiteX7" fmla="*/ 227732 w 229662"/>
                  <a:gd name="connsiteY7" fmla="*/ 85969 h 91636"/>
                  <a:gd name="connsiteX8" fmla="*/ 229447 w 229662"/>
                  <a:gd name="connsiteY8" fmla="*/ 88064 h 9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62" h="91636">
                    <a:moveTo>
                      <a:pt x="229447" y="88064"/>
                    </a:moveTo>
                    <a:cubicBezTo>
                      <a:pt x="229590" y="88626"/>
                      <a:pt x="229590" y="89217"/>
                      <a:pt x="229447" y="89779"/>
                    </a:cubicBezTo>
                    <a:cubicBezTo>
                      <a:pt x="228866" y="91303"/>
                      <a:pt x="227161" y="92074"/>
                      <a:pt x="225637" y="91493"/>
                    </a:cubicBezTo>
                    <a:cubicBezTo>
                      <a:pt x="225637" y="91493"/>
                      <a:pt x="225637" y="91493"/>
                      <a:pt x="225637" y="91493"/>
                    </a:cubicBezTo>
                    <a:lnTo>
                      <a:pt x="1799" y="5768"/>
                    </a:lnTo>
                    <a:cubicBezTo>
                      <a:pt x="275" y="5187"/>
                      <a:pt x="-496" y="3482"/>
                      <a:pt x="85" y="1958"/>
                    </a:cubicBezTo>
                    <a:cubicBezTo>
                      <a:pt x="666" y="434"/>
                      <a:pt x="2371" y="-337"/>
                      <a:pt x="3895" y="244"/>
                    </a:cubicBezTo>
                    <a:lnTo>
                      <a:pt x="227732" y="85969"/>
                    </a:lnTo>
                    <a:cubicBezTo>
                      <a:pt x="228618" y="86331"/>
                      <a:pt x="229266" y="87121"/>
                      <a:pt x="229447" y="880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7" name="任意多边形: 形状 606" hidden="1"/>
              <p:cNvSpPr/>
              <p:nvPr/>
            </p:nvSpPr>
            <p:spPr>
              <a:xfrm>
                <a:off x="10698550" y="3251887"/>
                <a:ext cx="51938" cy="161837"/>
              </a:xfrm>
              <a:custGeom>
                <a:avLst/>
                <a:gdLst>
                  <a:gd name="connsiteX0" fmla="*/ 51758 w 51938"/>
                  <a:gd name="connsiteY0" fmla="*/ 2864 h 161837"/>
                  <a:gd name="connsiteX1" fmla="*/ 51758 w 51938"/>
                  <a:gd name="connsiteY1" fmla="*/ 4483 h 161837"/>
                  <a:gd name="connsiteX2" fmla="*/ 6515 w 51938"/>
                  <a:gd name="connsiteY2" fmla="*/ 159455 h 161837"/>
                  <a:gd name="connsiteX3" fmla="*/ 2400 w 51938"/>
                  <a:gd name="connsiteY3" fmla="*/ 161760 h 161837"/>
                  <a:gd name="connsiteX4" fmla="*/ 2324 w 51938"/>
                  <a:gd name="connsiteY4" fmla="*/ 161741 h 161837"/>
                  <a:gd name="connsiteX5" fmla="*/ 19 w 51938"/>
                  <a:gd name="connsiteY5" fmla="*/ 157626 h 161837"/>
                  <a:gd name="connsiteX6" fmla="*/ 38 w 51938"/>
                  <a:gd name="connsiteY6" fmla="*/ 157550 h 161837"/>
                  <a:gd name="connsiteX7" fmla="*/ 45186 w 51938"/>
                  <a:gd name="connsiteY7" fmla="*/ 2483 h 161837"/>
                  <a:gd name="connsiteX8" fmla="*/ 49291 w 51938"/>
                  <a:gd name="connsiteY8" fmla="*/ 178 h 161837"/>
                  <a:gd name="connsiteX9" fmla="*/ 49377 w 51938"/>
                  <a:gd name="connsiteY9" fmla="*/ 197 h 161837"/>
                  <a:gd name="connsiteX10" fmla="*/ 51758 w 51938"/>
                  <a:gd name="connsiteY10" fmla="*/ 2864 h 16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38" h="161837">
                    <a:moveTo>
                      <a:pt x="51758" y="2864"/>
                    </a:moveTo>
                    <a:cubicBezTo>
                      <a:pt x="51854" y="3397"/>
                      <a:pt x="51854" y="3950"/>
                      <a:pt x="51758" y="4483"/>
                    </a:cubicBezTo>
                    <a:lnTo>
                      <a:pt x="6515" y="159455"/>
                    </a:lnTo>
                    <a:cubicBezTo>
                      <a:pt x="6019" y="161226"/>
                      <a:pt x="4181" y="162265"/>
                      <a:pt x="2400" y="161760"/>
                    </a:cubicBezTo>
                    <a:cubicBezTo>
                      <a:pt x="2381" y="161760"/>
                      <a:pt x="2352" y="161750"/>
                      <a:pt x="2324" y="161741"/>
                    </a:cubicBezTo>
                    <a:cubicBezTo>
                      <a:pt x="552" y="161245"/>
                      <a:pt x="-486" y="159407"/>
                      <a:pt x="19" y="157626"/>
                    </a:cubicBezTo>
                    <a:cubicBezTo>
                      <a:pt x="19" y="157607"/>
                      <a:pt x="28" y="157578"/>
                      <a:pt x="38" y="157550"/>
                    </a:cubicBezTo>
                    <a:lnTo>
                      <a:pt x="45186" y="2483"/>
                    </a:lnTo>
                    <a:cubicBezTo>
                      <a:pt x="45681" y="711"/>
                      <a:pt x="47520" y="-327"/>
                      <a:pt x="49291" y="178"/>
                    </a:cubicBezTo>
                    <a:cubicBezTo>
                      <a:pt x="49320" y="178"/>
                      <a:pt x="49349" y="187"/>
                      <a:pt x="49377" y="197"/>
                    </a:cubicBezTo>
                    <a:cubicBezTo>
                      <a:pt x="50587" y="606"/>
                      <a:pt x="51492" y="1616"/>
                      <a:pt x="51758" y="28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8" name="任意多边形: 形状 607" hidden="1"/>
              <p:cNvSpPr/>
              <p:nvPr/>
            </p:nvSpPr>
            <p:spPr>
              <a:xfrm>
                <a:off x="10697739" y="3406620"/>
                <a:ext cx="121257" cy="33246"/>
              </a:xfrm>
              <a:custGeom>
                <a:avLst/>
                <a:gdLst>
                  <a:gd name="connsiteX0" fmla="*/ 121149 w 121257"/>
                  <a:gd name="connsiteY0" fmla="*/ 25486 h 33246"/>
                  <a:gd name="connsiteX1" fmla="*/ 4563 w 121257"/>
                  <a:gd name="connsiteY1" fmla="*/ 150 h 33246"/>
                  <a:gd name="connsiteX2" fmla="*/ -9 w 121257"/>
                  <a:gd name="connsiteY2" fmla="*/ 3007 h 33246"/>
                  <a:gd name="connsiteX3" fmla="*/ -9 w 121257"/>
                  <a:gd name="connsiteY3" fmla="*/ 3007 h 33246"/>
                  <a:gd name="connsiteX4" fmla="*/ 2839 w 121257"/>
                  <a:gd name="connsiteY4" fmla="*/ 7579 h 33246"/>
                  <a:gd name="connsiteX5" fmla="*/ 2848 w 121257"/>
                  <a:gd name="connsiteY5" fmla="*/ 7579 h 33246"/>
                  <a:gd name="connsiteX6" fmla="*/ 121149 w 121257"/>
                  <a:gd name="connsiteY6" fmla="*/ 33297 h 3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57" h="33246">
                    <a:moveTo>
                      <a:pt x="121149" y="25486"/>
                    </a:moveTo>
                    <a:lnTo>
                      <a:pt x="4563" y="150"/>
                    </a:lnTo>
                    <a:cubicBezTo>
                      <a:pt x="2515" y="-327"/>
                      <a:pt x="467" y="950"/>
                      <a:pt x="-9" y="3007"/>
                    </a:cubicBezTo>
                    <a:cubicBezTo>
                      <a:pt x="-9" y="3007"/>
                      <a:pt x="-9" y="3007"/>
                      <a:pt x="-9" y="3007"/>
                    </a:cubicBezTo>
                    <a:cubicBezTo>
                      <a:pt x="-485" y="5055"/>
                      <a:pt x="791" y="7103"/>
                      <a:pt x="2839" y="7579"/>
                    </a:cubicBezTo>
                    <a:cubicBezTo>
                      <a:pt x="2848" y="7579"/>
                      <a:pt x="2848" y="7579"/>
                      <a:pt x="2848" y="7579"/>
                    </a:cubicBezTo>
                    <a:lnTo>
                      <a:pt x="121149" y="33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9" name="任意多边形: 形状 608" hidden="1"/>
              <p:cNvSpPr/>
              <p:nvPr/>
            </p:nvSpPr>
            <p:spPr>
              <a:xfrm>
                <a:off x="10743792" y="3252464"/>
                <a:ext cx="75205" cy="100058"/>
              </a:xfrm>
              <a:custGeom>
                <a:avLst/>
                <a:gdLst>
                  <a:gd name="connsiteX0" fmla="*/ 75096 w 75205"/>
                  <a:gd name="connsiteY0" fmla="*/ 90774 h 100058"/>
                  <a:gd name="connsiteX1" fmla="*/ 5087 w 75205"/>
                  <a:gd name="connsiteY1" fmla="*/ 1144 h 100058"/>
                  <a:gd name="connsiteX2" fmla="*/ 992 w 75205"/>
                  <a:gd name="connsiteY2" fmla="*/ 667 h 100058"/>
                  <a:gd name="connsiteX3" fmla="*/ 516 w 75205"/>
                  <a:gd name="connsiteY3" fmla="*/ 4858 h 100058"/>
                  <a:gd name="connsiteX4" fmla="*/ 75096 w 75205"/>
                  <a:gd name="connsiteY4" fmla="*/ 100108 h 100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05" h="100058">
                    <a:moveTo>
                      <a:pt x="75096" y="90774"/>
                    </a:moveTo>
                    <a:lnTo>
                      <a:pt x="5087" y="1144"/>
                    </a:lnTo>
                    <a:cubicBezTo>
                      <a:pt x="4078" y="-104"/>
                      <a:pt x="2259" y="-314"/>
                      <a:pt x="992" y="667"/>
                    </a:cubicBezTo>
                    <a:cubicBezTo>
                      <a:pt x="-265" y="1715"/>
                      <a:pt x="-475" y="3563"/>
                      <a:pt x="516" y="4858"/>
                    </a:cubicBezTo>
                    <a:lnTo>
                      <a:pt x="75096" y="1001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0" name="任意多边形: 形状 609" hidden="1"/>
              <p:cNvSpPr/>
              <p:nvPr/>
            </p:nvSpPr>
            <p:spPr>
              <a:xfrm>
                <a:off x="8273657" y="2088735"/>
                <a:ext cx="149974" cy="93107"/>
              </a:xfrm>
              <a:custGeom>
                <a:avLst/>
                <a:gdLst>
                  <a:gd name="connsiteX0" fmla="*/ 149789 w 149974"/>
                  <a:gd name="connsiteY0" fmla="*/ 2537 h 93107"/>
                  <a:gd name="connsiteX1" fmla="*/ 148360 w 149974"/>
                  <a:gd name="connsiteY1" fmla="*/ 5966 h 93107"/>
                  <a:gd name="connsiteX2" fmla="*/ 4723 w 149974"/>
                  <a:gd name="connsiteY2" fmla="*/ 92739 h 93107"/>
                  <a:gd name="connsiteX3" fmla="*/ 342 w 149974"/>
                  <a:gd name="connsiteY3" fmla="*/ 91691 h 93107"/>
                  <a:gd name="connsiteX4" fmla="*/ 1389 w 149974"/>
                  <a:gd name="connsiteY4" fmla="*/ 87309 h 93107"/>
                  <a:gd name="connsiteX5" fmla="*/ 144931 w 149974"/>
                  <a:gd name="connsiteY5" fmla="*/ 537 h 93107"/>
                  <a:gd name="connsiteX6" fmla="*/ 149265 w 149974"/>
                  <a:gd name="connsiteY6" fmla="*/ 1508 h 93107"/>
                  <a:gd name="connsiteX7" fmla="*/ 149313 w 149974"/>
                  <a:gd name="connsiteY7" fmla="*/ 1584 h 93107"/>
                  <a:gd name="connsiteX8" fmla="*/ 149789 w 149974"/>
                  <a:gd name="connsiteY8" fmla="*/ 2537 h 9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4" h="93107">
                    <a:moveTo>
                      <a:pt x="149789" y="2537"/>
                    </a:moveTo>
                    <a:cubicBezTo>
                      <a:pt x="150084" y="3871"/>
                      <a:pt x="149513" y="5233"/>
                      <a:pt x="148360" y="5966"/>
                    </a:cubicBezTo>
                    <a:lnTo>
                      <a:pt x="4723" y="92739"/>
                    </a:lnTo>
                    <a:cubicBezTo>
                      <a:pt x="3209" y="93577"/>
                      <a:pt x="1313" y="93120"/>
                      <a:pt x="342" y="91691"/>
                    </a:cubicBezTo>
                    <a:cubicBezTo>
                      <a:pt x="-544" y="90186"/>
                      <a:pt x="-87" y="88252"/>
                      <a:pt x="1389" y="87309"/>
                    </a:cubicBezTo>
                    <a:lnTo>
                      <a:pt x="144931" y="537"/>
                    </a:lnTo>
                    <a:cubicBezTo>
                      <a:pt x="146398" y="-387"/>
                      <a:pt x="148341" y="41"/>
                      <a:pt x="149265" y="1508"/>
                    </a:cubicBezTo>
                    <a:cubicBezTo>
                      <a:pt x="149284" y="1537"/>
                      <a:pt x="149294" y="1556"/>
                      <a:pt x="149313" y="1584"/>
                    </a:cubicBezTo>
                    <a:cubicBezTo>
                      <a:pt x="149513" y="1880"/>
                      <a:pt x="149675" y="2204"/>
                      <a:pt x="149789" y="25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1" name="任意多边形: 形状 610" hidden="1"/>
              <p:cNvSpPr/>
              <p:nvPr/>
            </p:nvSpPr>
            <p:spPr>
              <a:xfrm>
                <a:off x="8271842" y="2102422"/>
                <a:ext cx="197627" cy="81548"/>
              </a:xfrm>
              <a:custGeom>
                <a:avLst/>
                <a:gdLst>
                  <a:gd name="connsiteX0" fmla="*/ 197419 w 197627"/>
                  <a:gd name="connsiteY0" fmla="*/ 3994 h 81548"/>
                  <a:gd name="connsiteX1" fmla="*/ 194275 w 197627"/>
                  <a:gd name="connsiteY1" fmla="*/ 9709 h 81548"/>
                  <a:gd name="connsiteX2" fmla="*/ 6633 w 197627"/>
                  <a:gd name="connsiteY2" fmla="*/ 81242 h 81548"/>
                  <a:gd name="connsiteX3" fmla="*/ 194 w 197627"/>
                  <a:gd name="connsiteY3" fmla="*/ 78479 h 81548"/>
                  <a:gd name="connsiteX4" fmla="*/ 156 w 197627"/>
                  <a:gd name="connsiteY4" fmla="*/ 78384 h 81548"/>
                  <a:gd name="connsiteX5" fmla="*/ 3109 w 197627"/>
                  <a:gd name="connsiteY5" fmla="*/ 71907 h 81548"/>
                  <a:gd name="connsiteX6" fmla="*/ 190751 w 197627"/>
                  <a:gd name="connsiteY6" fmla="*/ 374 h 81548"/>
                  <a:gd name="connsiteX7" fmla="*/ 197133 w 197627"/>
                  <a:gd name="connsiteY7" fmla="*/ 3232 h 8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627" h="81548">
                    <a:moveTo>
                      <a:pt x="197419" y="3994"/>
                    </a:moveTo>
                    <a:cubicBezTo>
                      <a:pt x="197905" y="6413"/>
                      <a:pt x="196581" y="8823"/>
                      <a:pt x="194275" y="9709"/>
                    </a:cubicBezTo>
                    <a:lnTo>
                      <a:pt x="6633" y="81242"/>
                    </a:lnTo>
                    <a:cubicBezTo>
                      <a:pt x="4090" y="82261"/>
                      <a:pt x="1213" y="81023"/>
                      <a:pt x="194" y="78479"/>
                    </a:cubicBezTo>
                    <a:cubicBezTo>
                      <a:pt x="185" y="78451"/>
                      <a:pt x="166" y="78413"/>
                      <a:pt x="156" y="78384"/>
                    </a:cubicBezTo>
                    <a:cubicBezTo>
                      <a:pt x="-701" y="75784"/>
                      <a:pt x="585" y="72964"/>
                      <a:pt x="3109" y="71907"/>
                    </a:cubicBezTo>
                    <a:lnTo>
                      <a:pt x="190751" y="374"/>
                    </a:lnTo>
                    <a:cubicBezTo>
                      <a:pt x="193304" y="-597"/>
                      <a:pt x="196152" y="689"/>
                      <a:pt x="197133" y="32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2" name="任意多边形: 形状 611" hidden="1"/>
              <p:cNvSpPr/>
              <p:nvPr/>
            </p:nvSpPr>
            <p:spPr>
              <a:xfrm>
                <a:off x="8271673" y="2143272"/>
                <a:ext cx="69055" cy="40578"/>
              </a:xfrm>
              <a:custGeom>
                <a:avLst/>
                <a:gdLst>
                  <a:gd name="connsiteX0" fmla="*/ 68810 w 69055"/>
                  <a:gd name="connsiteY0" fmla="*/ 4102 h 40578"/>
                  <a:gd name="connsiteX1" fmla="*/ 66143 w 69055"/>
                  <a:gd name="connsiteY1" fmla="*/ 9721 h 40578"/>
                  <a:gd name="connsiteX2" fmla="*/ 7374 w 69055"/>
                  <a:gd name="connsiteY2" fmla="*/ 40011 h 40578"/>
                  <a:gd name="connsiteX3" fmla="*/ 639 w 69055"/>
                  <a:gd name="connsiteY3" fmla="*/ 38068 h 40578"/>
                  <a:gd name="connsiteX4" fmla="*/ 516 w 69055"/>
                  <a:gd name="connsiteY4" fmla="*/ 37820 h 40578"/>
                  <a:gd name="connsiteX5" fmla="*/ 2516 w 69055"/>
                  <a:gd name="connsiteY5" fmla="*/ 30962 h 40578"/>
                  <a:gd name="connsiteX6" fmla="*/ 2706 w 69055"/>
                  <a:gd name="connsiteY6" fmla="*/ 30867 h 40578"/>
                  <a:gd name="connsiteX7" fmla="*/ 61475 w 69055"/>
                  <a:gd name="connsiteY7" fmla="*/ 577 h 40578"/>
                  <a:gd name="connsiteX8" fmla="*/ 68429 w 69055"/>
                  <a:gd name="connsiteY8" fmla="*/ 2768 h 40578"/>
                  <a:gd name="connsiteX9" fmla="*/ 68810 w 69055"/>
                  <a:gd name="connsiteY9" fmla="*/ 4102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055" h="40578">
                    <a:moveTo>
                      <a:pt x="68810" y="4102"/>
                    </a:moveTo>
                    <a:cubicBezTo>
                      <a:pt x="69353" y="6369"/>
                      <a:pt x="68248" y="8712"/>
                      <a:pt x="66143" y="9721"/>
                    </a:cubicBezTo>
                    <a:lnTo>
                      <a:pt x="7374" y="40011"/>
                    </a:lnTo>
                    <a:cubicBezTo>
                      <a:pt x="4983" y="41335"/>
                      <a:pt x="1963" y="40459"/>
                      <a:pt x="639" y="38068"/>
                    </a:cubicBezTo>
                    <a:cubicBezTo>
                      <a:pt x="601" y="37992"/>
                      <a:pt x="554" y="37906"/>
                      <a:pt x="516" y="37820"/>
                    </a:cubicBezTo>
                    <a:cubicBezTo>
                      <a:pt x="-828" y="35372"/>
                      <a:pt x="68" y="32305"/>
                      <a:pt x="2516" y="30962"/>
                    </a:cubicBezTo>
                    <a:cubicBezTo>
                      <a:pt x="2582" y="30934"/>
                      <a:pt x="2640" y="30895"/>
                      <a:pt x="2706" y="30867"/>
                    </a:cubicBezTo>
                    <a:lnTo>
                      <a:pt x="61475" y="577"/>
                    </a:lnTo>
                    <a:cubicBezTo>
                      <a:pt x="64009" y="-642"/>
                      <a:pt x="67048" y="320"/>
                      <a:pt x="68429" y="2768"/>
                    </a:cubicBezTo>
                    <a:cubicBezTo>
                      <a:pt x="68600" y="3197"/>
                      <a:pt x="68724" y="3644"/>
                      <a:pt x="68810" y="41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3" name="任意多边形: 形状 612" hidden="1"/>
              <p:cNvSpPr/>
              <p:nvPr/>
            </p:nvSpPr>
            <p:spPr>
              <a:xfrm>
                <a:off x="8331809" y="2049230"/>
                <a:ext cx="292515" cy="102874"/>
              </a:xfrm>
              <a:custGeom>
                <a:avLst/>
                <a:gdLst>
                  <a:gd name="connsiteX0" fmla="*/ 292328 w 292515"/>
                  <a:gd name="connsiteY0" fmla="*/ 2989 h 102874"/>
                  <a:gd name="connsiteX1" fmla="*/ 289756 w 292515"/>
                  <a:gd name="connsiteY1" fmla="*/ 7466 h 102874"/>
                  <a:gd name="connsiteX2" fmla="*/ 4864 w 292515"/>
                  <a:gd name="connsiteY2" fmla="*/ 102716 h 102874"/>
                  <a:gd name="connsiteX3" fmla="*/ 130 w 292515"/>
                  <a:gd name="connsiteY3" fmla="*/ 100430 h 102874"/>
                  <a:gd name="connsiteX4" fmla="*/ 101 w 292515"/>
                  <a:gd name="connsiteY4" fmla="*/ 100335 h 102874"/>
                  <a:gd name="connsiteX5" fmla="*/ 2454 w 292515"/>
                  <a:gd name="connsiteY5" fmla="*/ 95487 h 102874"/>
                  <a:gd name="connsiteX6" fmla="*/ 2482 w 292515"/>
                  <a:gd name="connsiteY6" fmla="*/ 95477 h 102874"/>
                  <a:gd name="connsiteX7" fmla="*/ 287375 w 292515"/>
                  <a:gd name="connsiteY7" fmla="*/ 227 h 102874"/>
                  <a:gd name="connsiteX8" fmla="*/ 292233 w 292515"/>
                  <a:gd name="connsiteY8" fmla="*/ 2704 h 102874"/>
                  <a:gd name="connsiteX9" fmla="*/ 292328 w 292515"/>
                  <a:gd name="connsiteY9" fmla="*/ 2989 h 10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2515" h="102874">
                    <a:moveTo>
                      <a:pt x="292328" y="2989"/>
                    </a:moveTo>
                    <a:cubicBezTo>
                      <a:pt x="292719" y="4914"/>
                      <a:pt x="291614" y="6838"/>
                      <a:pt x="289756" y="7466"/>
                    </a:cubicBezTo>
                    <a:lnTo>
                      <a:pt x="4864" y="102716"/>
                    </a:lnTo>
                    <a:cubicBezTo>
                      <a:pt x="2930" y="103392"/>
                      <a:pt x="806" y="102364"/>
                      <a:pt x="130" y="100430"/>
                    </a:cubicBezTo>
                    <a:cubicBezTo>
                      <a:pt x="120" y="100402"/>
                      <a:pt x="111" y="100364"/>
                      <a:pt x="101" y="100335"/>
                    </a:cubicBezTo>
                    <a:cubicBezTo>
                      <a:pt x="-585" y="98344"/>
                      <a:pt x="463" y="96173"/>
                      <a:pt x="2454" y="95487"/>
                    </a:cubicBezTo>
                    <a:cubicBezTo>
                      <a:pt x="2464" y="95487"/>
                      <a:pt x="2473" y="95477"/>
                      <a:pt x="2482" y="95477"/>
                    </a:cubicBezTo>
                    <a:lnTo>
                      <a:pt x="287375" y="227"/>
                    </a:lnTo>
                    <a:cubicBezTo>
                      <a:pt x="289395" y="-401"/>
                      <a:pt x="291557" y="694"/>
                      <a:pt x="292233" y="2704"/>
                    </a:cubicBezTo>
                    <a:cubicBezTo>
                      <a:pt x="292233" y="2704"/>
                      <a:pt x="292328" y="2894"/>
                      <a:pt x="292328" y="2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4" name="任意多边形: 形状 613" hidden="1"/>
              <p:cNvSpPr/>
              <p:nvPr/>
            </p:nvSpPr>
            <p:spPr>
              <a:xfrm>
                <a:off x="8330377" y="2105217"/>
                <a:ext cx="124723" cy="48339"/>
              </a:xfrm>
              <a:custGeom>
                <a:avLst/>
                <a:gdLst>
                  <a:gd name="connsiteX0" fmla="*/ 124501 w 124723"/>
                  <a:gd name="connsiteY0" fmla="*/ 3485 h 48339"/>
                  <a:gd name="connsiteX1" fmla="*/ 121263 w 124723"/>
                  <a:gd name="connsiteY1" fmla="*/ 9295 h 48339"/>
                  <a:gd name="connsiteX2" fmla="*/ 6963 w 124723"/>
                  <a:gd name="connsiteY2" fmla="*/ 47967 h 48339"/>
                  <a:gd name="connsiteX3" fmla="*/ 314 w 124723"/>
                  <a:gd name="connsiteY3" fmla="*/ 45366 h 48339"/>
                  <a:gd name="connsiteX4" fmla="*/ 2915 w 124723"/>
                  <a:gd name="connsiteY4" fmla="*/ 38718 h 48339"/>
                  <a:gd name="connsiteX5" fmla="*/ 3724 w 124723"/>
                  <a:gd name="connsiteY5" fmla="*/ 38442 h 48339"/>
                  <a:gd name="connsiteX6" fmla="*/ 118024 w 124723"/>
                  <a:gd name="connsiteY6" fmla="*/ 342 h 48339"/>
                  <a:gd name="connsiteX7" fmla="*/ 124359 w 124723"/>
                  <a:gd name="connsiteY7" fmla="*/ 3342 h 48339"/>
                  <a:gd name="connsiteX8" fmla="*/ 124406 w 124723"/>
                  <a:gd name="connsiteY8" fmla="*/ 3485 h 48339"/>
                  <a:gd name="connsiteX9" fmla="*/ 124501 w 124723"/>
                  <a:gd name="connsiteY9" fmla="*/ 3485 h 4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23" h="48339">
                    <a:moveTo>
                      <a:pt x="124501" y="3485"/>
                    </a:moveTo>
                    <a:cubicBezTo>
                      <a:pt x="125035" y="5962"/>
                      <a:pt x="123644" y="8448"/>
                      <a:pt x="121263" y="9295"/>
                    </a:cubicBezTo>
                    <a:lnTo>
                      <a:pt x="6963" y="47967"/>
                    </a:lnTo>
                    <a:cubicBezTo>
                      <a:pt x="4410" y="49081"/>
                      <a:pt x="1429" y="47919"/>
                      <a:pt x="314" y="45366"/>
                    </a:cubicBezTo>
                    <a:cubicBezTo>
                      <a:pt x="-800" y="42814"/>
                      <a:pt x="362" y="39832"/>
                      <a:pt x="2915" y="38718"/>
                    </a:cubicBezTo>
                    <a:cubicBezTo>
                      <a:pt x="3181" y="38604"/>
                      <a:pt x="3448" y="38508"/>
                      <a:pt x="3724" y="38442"/>
                    </a:cubicBezTo>
                    <a:lnTo>
                      <a:pt x="118024" y="342"/>
                    </a:lnTo>
                    <a:cubicBezTo>
                      <a:pt x="120596" y="-582"/>
                      <a:pt x="123435" y="761"/>
                      <a:pt x="124359" y="3342"/>
                    </a:cubicBezTo>
                    <a:cubicBezTo>
                      <a:pt x="124377" y="3390"/>
                      <a:pt x="124387" y="3437"/>
                      <a:pt x="124406" y="3485"/>
                    </a:cubicBezTo>
                    <a:cubicBezTo>
                      <a:pt x="124406" y="3485"/>
                      <a:pt x="124501" y="3295"/>
                      <a:pt x="124501" y="34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5" name="任意多边形: 形状 614" hidden="1"/>
              <p:cNvSpPr/>
              <p:nvPr/>
            </p:nvSpPr>
            <p:spPr>
              <a:xfrm>
                <a:off x="8329606" y="2101194"/>
                <a:ext cx="140766" cy="53124"/>
              </a:xfrm>
              <a:custGeom>
                <a:avLst/>
                <a:gdLst>
                  <a:gd name="connsiteX0" fmla="*/ 140512 w 140766"/>
                  <a:gd name="connsiteY0" fmla="*/ 5222 h 53124"/>
                  <a:gd name="connsiteX1" fmla="*/ 136511 w 140766"/>
                  <a:gd name="connsiteY1" fmla="*/ 12080 h 53124"/>
                  <a:gd name="connsiteX2" fmla="*/ 7733 w 140766"/>
                  <a:gd name="connsiteY2" fmla="*/ 52847 h 53124"/>
                  <a:gd name="connsiteX3" fmla="*/ 218 w 140766"/>
                  <a:gd name="connsiteY3" fmla="*/ 49209 h 53124"/>
                  <a:gd name="connsiteX4" fmla="*/ 3857 w 140766"/>
                  <a:gd name="connsiteY4" fmla="*/ 41693 h 53124"/>
                  <a:gd name="connsiteX5" fmla="*/ 4114 w 140766"/>
                  <a:gd name="connsiteY5" fmla="*/ 41608 h 53124"/>
                  <a:gd name="connsiteX6" fmla="*/ 132892 w 140766"/>
                  <a:gd name="connsiteY6" fmla="*/ 364 h 53124"/>
                  <a:gd name="connsiteX7" fmla="*/ 140379 w 140766"/>
                  <a:gd name="connsiteY7" fmla="*/ 4060 h 53124"/>
                  <a:gd name="connsiteX8" fmla="*/ 140417 w 140766"/>
                  <a:gd name="connsiteY8" fmla="*/ 4174 h 53124"/>
                  <a:gd name="connsiteX9" fmla="*/ 140512 w 140766"/>
                  <a:gd name="connsiteY9" fmla="*/ 5222 h 5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66" h="53124">
                    <a:moveTo>
                      <a:pt x="140512" y="5222"/>
                    </a:moveTo>
                    <a:cubicBezTo>
                      <a:pt x="141188" y="8203"/>
                      <a:pt x="139445" y="11204"/>
                      <a:pt x="136511" y="12080"/>
                    </a:cubicBezTo>
                    <a:lnTo>
                      <a:pt x="7733" y="52847"/>
                    </a:lnTo>
                    <a:cubicBezTo>
                      <a:pt x="4657" y="53914"/>
                      <a:pt x="1285" y="52285"/>
                      <a:pt x="218" y="49209"/>
                    </a:cubicBezTo>
                    <a:cubicBezTo>
                      <a:pt x="-849" y="46122"/>
                      <a:pt x="780" y="42760"/>
                      <a:pt x="3857" y="41693"/>
                    </a:cubicBezTo>
                    <a:cubicBezTo>
                      <a:pt x="3942" y="41665"/>
                      <a:pt x="4028" y="41636"/>
                      <a:pt x="4114" y="41608"/>
                    </a:cubicBezTo>
                    <a:lnTo>
                      <a:pt x="132892" y="364"/>
                    </a:lnTo>
                    <a:cubicBezTo>
                      <a:pt x="135978" y="-683"/>
                      <a:pt x="139331" y="974"/>
                      <a:pt x="140379" y="4060"/>
                    </a:cubicBezTo>
                    <a:cubicBezTo>
                      <a:pt x="140388" y="4098"/>
                      <a:pt x="140407" y="4136"/>
                      <a:pt x="140417" y="4174"/>
                    </a:cubicBezTo>
                    <a:cubicBezTo>
                      <a:pt x="140417" y="4174"/>
                      <a:pt x="140512" y="4555"/>
                      <a:pt x="140512" y="52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6" name="任意多边形: 形状 615" hidden="1"/>
              <p:cNvSpPr/>
              <p:nvPr/>
            </p:nvSpPr>
            <p:spPr>
              <a:xfrm>
                <a:off x="8446861" y="2016602"/>
                <a:ext cx="314795" cy="96181"/>
              </a:xfrm>
              <a:custGeom>
                <a:avLst/>
                <a:gdLst>
                  <a:gd name="connsiteX0" fmla="*/ 314627 w 314795"/>
                  <a:gd name="connsiteY0" fmla="*/ 2375 h 96181"/>
                  <a:gd name="connsiteX1" fmla="*/ 312436 w 314795"/>
                  <a:gd name="connsiteY1" fmla="*/ 5995 h 96181"/>
                  <a:gd name="connsiteX2" fmla="*/ 3826 w 314795"/>
                  <a:gd name="connsiteY2" fmla="*/ 96101 h 96181"/>
                  <a:gd name="connsiteX3" fmla="*/ 35 w 314795"/>
                  <a:gd name="connsiteY3" fmla="*/ 94053 h 96181"/>
                  <a:gd name="connsiteX4" fmla="*/ 17 w 314795"/>
                  <a:gd name="connsiteY4" fmla="*/ 94006 h 96181"/>
                  <a:gd name="connsiteX5" fmla="*/ 1988 w 314795"/>
                  <a:gd name="connsiteY5" fmla="*/ 90329 h 96181"/>
                  <a:gd name="connsiteX6" fmla="*/ 2112 w 314795"/>
                  <a:gd name="connsiteY6" fmla="*/ 90291 h 96181"/>
                  <a:gd name="connsiteX7" fmla="*/ 310817 w 314795"/>
                  <a:gd name="connsiteY7" fmla="*/ 184 h 96181"/>
                  <a:gd name="connsiteX8" fmla="*/ 314513 w 314795"/>
                  <a:gd name="connsiteY8" fmla="*/ 2126 h 96181"/>
                  <a:gd name="connsiteX9" fmla="*/ 314532 w 314795"/>
                  <a:gd name="connsiteY9" fmla="*/ 2185 h 96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795" h="96181">
                    <a:moveTo>
                      <a:pt x="314627" y="2375"/>
                    </a:moveTo>
                    <a:cubicBezTo>
                      <a:pt x="314942" y="3966"/>
                      <a:pt x="313989" y="5534"/>
                      <a:pt x="312436" y="5995"/>
                    </a:cubicBezTo>
                    <a:lnTo>
                      <a:pt x="3826" y="96101"/>
                    </a:lnTo>
                    <a:cubicBezTo>
                      <a:pt x="2217" y="96587"/>
                      <a:pt x="512" y="95672"/>
                      <a:pt x="35" y="94053"/>
                    </a:cubicBezTo>
                    <a:cubicBezTo>
                      <a:pt x="26" y="94044"/>
                      <a:pt x="17" y="94025"/>
                      <a:pt x="17" y="94006"/>
                    </a:cubicBezTo>
                    <a:cubicBezTo>
                      <a:pt x="-450" y="92444"/>
                      <a:pt x="426" y="90796"/>
                      <a:pt x="1988" y="90329"/>
                    </a:cubicBezTo>
                    <a:cubicBezTo>
                      <a:pt x="2026" y="90310"/>
                      <a:pt x="2074" y="90300"/>
                      <a:pt x="2112" y="90291"/>
                    </a:cubicBezTo>
                    <a:lnTo>
                      <a:pt x="310817" y="184"/>
                    </a:lnTo>
                    <a:cubicBezTo>
                      <a:pt x="312370" y="-300"/>
                      <a:pt x="314027" y="568"/>
                      <a:pt x="314513" y="2126"/>
                    </a:cubicBezTo>
                    <a:cubicBezTo>
                      <a:pt x="314523" y="2146"/>
                      <a:pt x="314523" y="2165"/>
                      <a:pt x="314532" y="21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7" name="任意多边形: 形状 616" hidden="1"/>
              <p:cNvSpPr/>
              <p:nvPr/>
            </p:nvSpPr>
            <p:spPr>
              <a:xfrm>
                <a:off x="8443770" y="2047417"/>
                <a:ext cx="182310" cy="68562"/>
              </a:xfrm>
              <a:custGeom>
                <a:avLst/>
                <a:gdLst>
                  <a:gd name="connsiteX0" fmla="*/ 182082 w 182310"/>
                  <a:gd name="connsiteY0" fmla="*/ 4421 h 68562"/>
                  <a:gd name="connsiteX1" fmla="*/ 178367 w 182310"/>
                  <a:gd name="connsiteY1" fmla="*/ 10898 h 68562"/>
                  <a:gd name="connsiteX2" fmla="*/ 7965 w 182310"/>
                  <a:gd name="connsiteY2" fmla="*/ 68048 h 68562"/>
                  <a:gd name="connsiteX3" fmla="*/ 459 w 182310"/>
                  <a:gd name="connsiteY3" fmla="*/ 65448 h 68562"/>
                  <a:gd name="connsiteX4" fmla="*/ 3060 w 182310"/>
                  <a:gd name="connsiteY4" fmla="*/ 57933 h 68562"/>
                  <a:gd name="connsiteX5" fmla="*/ 4441 w 182310"/>
                  <a:gd name="connsiteY5" fmla="*/ 57475 h 68562"/>
                  <a:gd name="connsiteX6" fmla="*/ 174843 w 182310"/>
                  <a:gd name="connsiteY6" fmla="*/ 325 h 68562"/>
                  <a:gd name="connsiteX7" fmla="*/ 181892 w 182310"/>
                  <a:gd name="connsiteY7" fmla="*/ 3850 h 68562"/>
                  <a:gd name="connsiteX8" fmla="*/ 182082 w 182310"/>
                  <a:gd name="connsiteY8" fmla="*/ 4421 h 6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310" h="68562">
                    <a:moveTo>
                      <a:pt x="182082" y="4421"/>
                    </a:moveTo>
                    <a:cubicBezTo>
                      <a:pt x="182663" y="7212"/>
                      <a:pt x="181073" y="9993"/>
                      <a:pt x="178367" y="10898"/>
                    </a:cubicBezTo>
                    <a:lnTo>
                      <a:pt x="7965" y="68048"/>
                    </a:lnTo>
                    <a:cubicBezTo>
                      <a:pt x="5175" y="69401"/>
                      <a:pt x="1812" y="68239"/>
                      <a:pt x="459" y="65448"/>
                    </a:cubicBezTo>
                    <a:cubicBezTo>
                      <a:pt x="-902" y="62657"/>
                      <a:pt x="269" y="59295"/>
                      <a:pt x="3060" y="57933"/>
                    </a:cubicBezTo>
                    <a:cubicBezTo>
                      <a:pt x="3498" y="57723"/>
                      <a:pt x="3965" y="57571"/>
                      <a:pt x="4441" y="57475"/>
                    </a:cubicBezTo>
                    <a:lnTo>
                      <a:pt x="174843" y="325"/>
                    </a:lnTo>
                    <a:cubicBezTo>
                      <a:pt x="177758" y="-621"/>
                      <a:pt x="180901" y="948"/>
                      <a:pt x="181892" y="3850"/>
                    </a:cubicBezTo>
                    <a:cubicBezTo>
                      <a:pt x="181892" y="3850"/>
                      <a:pt x="181987" y="4231"/>
                      <a:pt x="182082" y="44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8" name="任意多边形: 形状 617" hidden="1"/>
              <p:cNvSpPr/>
              <p:nvPr/>
            </p:nvSpPr>
            <p:spPr>
              <a:xfrm>
                <a:off x="8446639" y="1879139"/>
                <a:ext cx="242849" cy="234104"/>
              </a:xfrm>
              <a:custGeom>
                <a:avLst/>
                <a:gdLst>
                  <a:gd name="connsiteX0" fmla="*/ 242650 w 242849"/>
                  <a:gd name="connsiteY0" fmla="*/ 2773 h 234104"/>
                  <a:gd name="connsiteX1" fmla="*/ 241698 w 242849"/>
                  <a:gd name="connsiteY1" fmla="*/ 6011 h 234104"/>
                  <a:gd name="connsiteX2" fmla="*/ 5763 w 242849"/>
                  <a:gd name="connsiteY2" fmla="*/ 233183 h 234104"/>
                  <a:gd name="connsiteX3" fmla="*/ 906 w 242849"/>
                  <a:gd name="connsiteY3" fmla="*/ 233183 h 234104"/>
                  <a:gd name="connsiteX4" fmla="*/ 906 w 242849"/>
                  <a:gd name="connsiteY4" fmla="*/ 228230 h 234104"/>
                  <a:gd name="connsiteX5" fmla="*/ 236840 w 242849"/>
                  <a:gd name="connsiteY5" fmla="*/ 1058 h 234104"/>
                  <a:gd name="connsiteX6" fmla="*/ 241688 w 242849"/>
                  <a:gd name="connsiteY6" fmla="*/ 1050 h 234104"/>
                  <a:gd name="connsiteX7" fmla="*/ 241698 w 242849"/>
                  <a:gd name="connsiteY7" fmla="*/ 1058 h 234104"/>
                  <a:gd name="connsiteX8" fmla="*/ 242650 w 242849"/>
                  <a:gd name="connsiteY8" fmla="*/ 2773 h 2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2849" h="234104">
                    <a:moveTo>
                      <a:pt x="242650" y="2773"/>
                    </a:moveTo>
                    <a:cubicBezTo>
                      <a:pt x="242926" y="3944"/>
                      <a:pt x="242564" y="5174"/>
                      <a:pt x="241698" y="6011"/>
                    </a:cubicBezTo>
                    <a:lnTo>
                      <a:pt x="5763" y="233183"/>
                    </a:lnTo>
                    <a:cubicBezTo>
                      <a:pt x="4401" y="234478"/>
                      <a:pt x="2268" y="234478"/>
                      <a:pt x="906" y="233183"/>
                    </a:cubicBezTo>
                    <a:cubicBezTo>
                      <a:pt x="-447" y="231811"/>
                      <a:pt x="-447" y="229601"/>
                      <a:pt x="906" y="228230"/>
                    </a:cubicBezTo>
                    <a:lnTo>
                      <a:pt x="236840" y="1058"/>
                    </a:lnTo>
                    <a:cubicBezTo>
                      <a:pt x="238173" y="-283"/>
                      <a:pt x="240345" y="-287"/>
                      <a:pt x="241688" y="1050"/>
                    </a:cubicBezTo>
                    <a:cubicBezTo>
                      <a:pt x="241688" y="1053"/>
                      <a:pt x="241698" y="1056"/>
                      <a:pt x="241698" y="1058"/>
                    </a:cubicBezTo>
                    <a:cubicBezTo>
                      <a:pt x="242193" y="1509"/>
                      <a:pt x="242526" y="2112"/>
                      <a:pt x="242650" y="27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9" name="任意多边形: 形状 618" hidden="1"/>
              <p:cNvSpPr/>
              <p:nvPr/>
            </p:nvSpPr>
            <p:spPr>
              <a:xfrm>
                <a:off x="8352250" y="1982014"/>
                <a:ext cx="101121" cy="130982"/>
              </a:xfrm>
              <a:custGeom>
                <a:avLst/>
                <a:gdLst>
                  <a:gd name="connsiteX0" fmla="*/ 100914 w 101121"/>
                  <a:gd name="connsiteY0" fmla="*/ 127069 h 130982"/>
                  <a:gd name="connsiteX1" fmla="*/ 99771 w 101121"/>
                  <a:gd name="connsiteY1" fmla="*/ 130403 h 130982"/>
                  <a:gd name="connsiteX2" fmla="*/ 95104 w 101121"/>
                  <a:gd name="connsiteY2" fmla="*/ 129736 h 130982"/>
                  <a:gd name="connsiteX3" fmla="*/ 521 w 101121"/>
                  <a:gd name="connsiteY3" fmla="*/ 5339 h 130982"/>
                  <a:gd name="connsiteX4" fmla="*/ 1187 w 101121"/>
                  <a:gd name="connsiteY4" fmla="*/ 672 h 130982"/>
                  <a:gd name="connsiteX5" fmla="*/ 5759 w 101121"/>
                  <a:gd name="connsiteY5" fmla="*/ 1339 h 130982"/>
                  <a:gd name="connsiteX6" fmla="*/ 100343 w 101121"/>
                  <a:gd name="connsiteY6" fmla="*/ 125831 h 130982"/>
                  <a:gd name="connsiteX7" fmla="*/ 100914 w 101121"/>
                  <a:gd name="connsiteY7" fmla="*/ 127069 h 13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121" h="130982">
                    <a:moveTo>
                      <a:pt x="100914" y="127069"/>
                    </a:moveTo>
                    <a:cubicBezTo>
                      <a:pt x="101228" y="128307"/>
                      <a:pt x="100781" y="129612"/>
                      <a:pt x="99771" y="130403"/>
                    </a:cubicBezTo>
                    <a:cubicBezTo>
                      <a:pt x="98285" y="131450"/>
                      <a:pt x="96237" y="131165"/>
                      <a:pt x="95104" y="129736"/>
                    </a:cubicBezTo>
                    <a:lnTo>
                      <a:pt x="521" y="5339"/>
                    </a:lnTo>
                    <a:cubicBezTo>
                      <a:pt x="-527" y="3854"/>
                      <a:pt x="-241" y="1804"/>
                      <a:pt x="1187" y="672"/>
                    </a:cubicBezTo>
                    <a:cubicBezTo>
                      <a:pt x="2645" y="-369"/>
                      <a:pt x="4664" y="-75"/>
                      <a:pt x="5759" y="1339"/>
                    </a:cubicBezTo>
                    <a:lnTo>
                      <a:pt x="100343" y="125831"/>
                    </a:lnTo>
                    <a:cubicBezTo>
                      <a:pt x="100628" y="126193"/>
                      <a:pt x="100819" y="126621"/>
                      <a:pt x="100914" y="127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0" name="任意多边形: 形状 619" hidden="1"/>
              <p:cNvSpPr/>
              <p:nvPr/>
            </p:nvSpPr>
            <p:spPr>
              <a:xfrm>
                <a:off x="8446639" y="2103600"/>
                <a:ext cx="21169" cy="9509"/>
              </a:xfrm>
              <a:custGeom>
                <a:avLst/>
                <a:gdLst>
                  <a:gd name="connsiteX0" fmla="*/ 21003 w 21169"/>
                  <a:gd name="connsiteY0" fmla="*/ 2817 h 9509"/>
                  <a:gd name="connsiteX1" fmla="*/ 21003 w 21169"/>
                  <a:gd name="connsiteY1" fmla="*/ 2817 h 9509"/>
                  <a:gd name="connsiteX2" fmla="*/ 18260 w 21169"/>
                  <a:gd name="connsiteY2" fmla="*/ 6817 h 9509"/>
                  <a:gd name="connsiteX3" fmla="*/ 18241 w 21169"/>
                  <a:gd name="connsiteY3" fmla="*/ 6817 h 9509"/>
                  <a:gd name="connsiteX4" fmla="*/ 3858 w 21169"/>
                  <a:gd name="connsiteY4" fmla="*/ 9484 h 9509"/>
                  <a:gd name="connsiteX5" fmla="*/ 1 w 21169"/>
                  <a:gd name="connsiteY5" fmla="*/ 7008 h 9509"/>
                  <a:gd name="connsiteX6" fmla="*/ -47 w 21169"/>
                  <a:gd name="connsiteY6" fmla="*/ 6722 h 9509"/>
                  <a:gd name="connsiteX7" fmla="*/ 2620 w 21169"/>
                  <a:gd name="connsiteY7" fmla="*/ 2721 h 9509"/>
                  <a:gd name="connsiteX8" fmla="*/ 17003 w 21169"/>
                  <a:gd name="connsiteY8" fmla="*/ 150 h 9509"/>
                  <a:gd name="connsiteX9" fmla="*/ 20937 w 21169"/>
                  <a:gd name="connsiteY9" fmla="*/ 2493 h 9509"/>
                  <a:gd name="connsiteX10" fmla="*/ 21003 w 21169"/>
                  <a:gd name="connsiteY10" fmla="*/ 2817 h 9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69" h="9509">
                    <a:moveTo>
                      <a:pt x="21003" y="2817"/>
                    </a:moveTo>
                    <a:lnTo>
                      <a:pt x="21003" y="2817"/>
                    </a:lnTo>
                    <a:cubicBezTo>
                      <a:pt x="21346" y="4674"/>
                      <a:pt x="20117" y="6465"/>
                      <a:pt x="18260" y="6817"/>
                    </a:cubicBezTo>
                    <a:cubicBezTo>
                      <a:pt x="18250" y="6817"/>
                      <a:pt x="18250" y="6817"/>
                      <a:pt x="18241" y="6817"/>
                    </a:cubicBezTo>
                    <a:lnTo>
                      <a:pt x="3858" y="9484"/>
                    </a:lnTo>
                    <a:cubicBezTo>
                      <a:pt x="2115" y="9865"/>
                      <a:pt x="381" y="8760"/>
                      <a:pt x="1" y="7008"/>
                    </a:cubicBezTo>
                    <a:cubicBezTo>
                      <a:pt x="-19" y="6912"/>
                      <a:pt x="-37" y="6817"/>
                      <a:pt x="-47" y="6722"/>
                    </a:cubicBezTo>
                    <a:cubicBezTo>
                      <a:pt x="-399" y="4884"/>
                      <a:pt x="791" y="3102"/>
                      <a:pt x="2620" y="2721"/>
                    </a:cubicBezTo>
                    <a:lnTo>
                      <a:pt x="17003" y="150"/>
                    </a:lnTo>
                    <a:cubicBezTo>
                      <a:pt x="18736" y="-288"/>
                      <a:pt x="20498" y="759"/>
                      <a:pt x="20937" y="2493"/>
                    </a:cubicBezTo>
                    <a:cubicBezTo>
                      <a:pt x="20965" y="2598"/>
                      <a:pt x="20984" y="2712"/>
                      <a:pt x="21003" y="28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1" name="任意多边形: 形状 620" hidden="1"/>
              <p:cNvSpPr/>
              <p:nvPr/>
            </p:nvSpPr>
            <p:spPr>
              <a:xfrm>
                <a:off x="8351757" y="1878834"/>
                <a:ext cx="338306" cy="110164"/>
              </a:xfrm>
              <a:custGeom>
                <a:avLst/>
                <a:gdLst>
                  <a:gd name="connsiteX0" fmla="*/ 337817 w 338306"/>
                  <a:gd name="connsiteY0" fmla="*/ 2983 h 110164"/>
                  <a:gd name="connsiteX1" fmla="*/ 335245 w 338306"/>
                  <a:gd name="connsiteY1" fmla="*/ 7364 h 110164"/>
                  <a:gd name="connsiteX2" fmla="*/ 4728 w 338306"/>
                  <a:gd name="connsiteY2" fmla="*/ 110044 h 110164"/>
                  <a:gd name="connsiteX3" fmla="*/ 70 w 338306"/>
                  <a:gd name="connsiteY3" fmla="*/ 107608 h 110164"/>
                  <a:gd name="connsiteX4" fmla="*/ 61 w 338306"/>
                  <a:gd name="connsiteY4" fmla="*/ 107567 h 110164"/>
                  <a:gd name="connsiteX5" fmla="*/ 2499 w 338306"/>
                  <a:gd name="connsiteY5" fmla="*/ 102912 h 110164"/>
                  <a:gd name="connsiteX6" fmla="*/ 2537 w 338306"/>
                  <a:gd name="connsiteY6" fmla="*/ 102900 h 110164"/>
                  <a:gd name="connsiteX7" fmla="*/ 333531 w 338306"/>
                  <a:gd name="connsiteY7" fmla="*/ 221 h 110164"/>
                  <a:gd name="connsiteX8" fmla="*/ 338189 w 338306"/>
                  <a:gd name="connsiteY8" fmla="*/ 2656 h 110164"/>
                  <a:gd name="connsiteX9" fmla="*/ 338198 w 338306"/>
                  <a:gd name="connsiteY9" fmla="*/ 2697 h 110164"/>
                  <a:gd name="connsiteX10" fmla="*/ 337817 w 338306"/>
                  <a:gd name="connsiteY10" fmla="*/ 2983 h 11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306" h="110164">
                    <a:moveTo>
                      <a:pt x="337817" y="2983"/>
                    </a:moveTo>
                    <a:cubicBezTo>
                      <a:pt x="338246" y="4893"/>
                      <a:pt x="337122" y="6810"/>
                      <a:pt x="335245" y="7364"/>
                    </a:cubicBezTo>
                    <a:lnTo>
                      <a:pt x="4728" y="110044"/>
                    </a:lnTo>
                    <a:cubicBezTo>
                      <a:pt x="2766" y="110656"/>
                      <a:pt x="689" y="109567"/>
                      <a:pt x="70" y="107608"/>
                    </a:cubicBezTo>
                    <a:cubicBezTo>
                      <a:pt x="70" y="107595"/>
                      <a:pt x="61" y="107581"/>
                      <a:pt x="61" y="107567"/>
                    </a:cubicBezTo>
                    <a:cubicBezTo>
                      <a:pt x="-549" y="105610"/>
                      <a:pt x="537" y="103526"/>
                      <a:pt x="2499" y="102912"/>
                    </a:cubicBezTo>
                    <a:cubicBezTo>
                      <a:pt x="2509" y="102909"/>
                      <a:pt x="2528" y="102904"/>
                      <a:pt x="2537" y="102900"/>
                    </a:cubicBezTo>
                    <a:lnTo>
                      <a:pt x="333531" y="221"/>
                    </a:lnTo>
                    <a:cubicBezTo>
                      <a:pt x="335493" y="-392"/>
                      <a:pt x="337570" y="698"/>
                      <a:pt x="338189" y="2656"/>
                    </a:cubicBezTo>
                    <a:cubicBezTo>
                      <a:pt x="338189" y="2669"/>
                      <a:pt x="338198" y="2684"/>
                      <a:pt x="338198" y="2697"/>
                    </a:cubicBezTo>
                    <a:cubicBezTo>
                      <a:pt x="338198" y="2697"/>
                      <a:pt x="337817" y="2888"/>
                      <a:pt x="337817" y="29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2" name="任意多边形: 形状 621" hidden="1"/>
              <p:cNvSpPr/>
              <p:nvPr/>
            </p:nvSpPr>
            <p:spPr>
              <a:xfrm>
                <a:off x="9012335" y="2347858"/>
                <a:ext cx="126064" cy="74990"/>
              </a:xfrm>
              <a:custGeom>
                <a:avLst/>
                <a:gdLst>
                  <a:gd name="connsiteX0" fmla="*/ 125867 w 126064"/>
                  <a:gd name="connsiteY0" fmla="*/ 3351 h 74990"/>
                  <a:gd name="connsiteX1" fmla="*/ 123867 w 126064"/>
                  <a:gd name="connsiteY1" fmla="*/ 7827 h 74990"/>
                  <a:gd name="connsiteX2" fmla="*/ 6138 w 126064"/>
                  <a:gd name="connsiteY2" fmla="*/ 74502 h 74990"/>
                  <a:gd name="connsiteX3" fmla="*/ 432 w 126064"/>
                  <a:gd name="connsiteY3" fmla="*/ 72902 h 74990"/>
                  <a:gd name="connsiteX4" fmla="*/ 423 w 126064"/>
                  <a:gd name="connsiteY4" fmla="*/ 72883 h 74990"/>
                  <a:gd name="connsiteX5" fmla="*/ 1975 w 126064"/>
                  <a:gd name="connsiteY5" fmla="*/ 67301 h 74990"/>
                  <a:gd name="connsiteX6" fmla="*/ 2042 w 126064"/>
                  <a:gd name="connsiteY6" fmla="*/ 67263 h 74990"/>
                  <a:gd name="connsiteX7" fmla="*/ 119771 w 126064"/>
                  <a:gd name="connsiteY7" fmla="*/ 588 h 74990"/>
                  <a:gd name="connsiteX8" fmla="*/ 125476 w 126064"/>
                  <a:gd name="connsiteY8" fmla="*/ 2189 h 74990"/>
                  <a:gd name="connsiteX9" fmla="*/ 125486 w 126064"/>
                  <a:gd name="connsiteY9" fmla="*/ 2208 h 74990"/>
                  <a:gd name="connsiteX10" fmla="*/ 125867 w 126064"/>
                  <a:gd name="connsiteY10" fmla="*/ 3351 h 7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064" h="74990">
                    <a:moveTo>
                      <a:pt x="125867" y="3351"/>
                    </a:moveTo>
                    <a:cubicBezTo>
                      <a:pt x="126238" y="5122"/>
                      <a:pt x="125429" y="6922"/>
                      <a:pt x="123867" y="7827"/>
                    </a:cubicBezTo>
                    <a:lnTo>
                      <a:pt x="6138" y="74502"/>
                    </a:lnTo>
                    <a:cubicBezTo>
                      <a:pt x="4118" y="75636"/>
                      <a:pt x="1566" y="74921"/>
                      <a:pt x="432" y="72902"/>
                    </a:cubicBezTo>
                    <a:cubicBezTo>
                      <a:pt x="432" y="72893"/>
                      <a:pt x="423" y="72893"/>
                      <a:pt x="423" y="72883"/>
                    </a:cubicBezTo>
                    <a:cubicBezTo>
                      <a:pt x="-692" y="70911"/>
                      <a:pt x="3" y="68416"/>
                      <a:pt x="1975" y="67301"/>
                    </a:cubicBezTo>
                    <a:cubicBezTo>
                      <a:pt x="1994" y="67292"/>
                      <a:pt x="2023" y="67273"/>
                      <a:pt x="2042" y="67263"/>
                    </a:cubicBezTo>
                    <a:lnTo>
                      <a:pt x="119771" y="588"/>
                    </a:lnTo>
                    <a:cubicBezTo>
                      <a:pt x="121790" y="-545"/>
                      <a:pt x="124343" y="169"/>
                      <a:pt x="125476" y="2189"/>
                    </a:cubicBezTo>
                    <a:cubicBezTo>
                      <a:pt x="125476" y="2198"/>
                      <a:pt x="125486" y="2198"/>
                      <a:pt x="125486" y="2208"/>
                    </a:cubicBezTo>
                    <a:cubicBezTo>
                      <a:pt x="125657" y="2569"/>
                      <a:pt x="125781" y="2960"/>
                      <a:pt x="125867" y="33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3" name="任意多边形: 形状 622" hidden="1"/>
              <p:cNvSpPr/>
              <p:nvPr/>
            </p:nvSpPr>
            <p:spPr>
              <a:xfrm>
                <a:off x="9013600" y="2204731"/>
                <a:ext cx="248404" cy="216883"/>
              </a:xfrm>
              <a:custGeom>
                <a:avLst/>
                <a:gdLst>
                  <a:gd name="connsiteX0" fmla="*/ 248237 w 248404"/>
                  <a:gd name="connsiteY0" fmla="*/ 2650 h 216883"/>
                  <a:gd name="connsiteX1" fmla="*/ 247189 w 248404"/>
                  <a:gd name="connsiteY1" fmla="*/ 5603 h 216883"/>
                  <a:gd name="connsiteX2" fmla="*/ 5063 w 248404"/>
                  <a:gd name="connsiteY2" fmla="*/ 216010 h 216883"/>
                  <a:gd name="connsiteX3" fmla="*/ 891 w 248404"/>
                  <a:gd name="connsiteY3" fmla="*/ 216125 h 216883"/>
                  <a:gd name="connsiteX4" fmla="*/ 777 w 248404"/>
                  <a:gd name="connsiteY4" fmla="*/ 216010 h 216883"/>
                  <a:gd name="connsiteX5" fmla="*/ 777 w 248404"/>
                  <a:gd name="connsiteY5" fmla="*/ 211629 h 216883"/>
                  <a:gd name="connsiteX6" fmla="*/ 243188 w 248404"/>
                  <a:gd name="connsiteY6" fmla="*/ 936 h 216883"/>
                  <a:gd name="connsiteX7" fmla="*/ 247570 w 248404"/>
                  <a:gd name="connsiteY7" fmla="*/ 936 h 216883"/>
                  <a:gd name="connsiteX8" fmla="*/ 248237 w 248404"/>
                  <a:gd name="connsiteY8" fmla="*/ 2650 h 21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404" h="216883">
                    <a:moveTo>
                      <a:pt x="248237" y="2650"/>
                    </a:moveTo>
                    <a:cubicBezTo>
                      <a:pt x="248456" y="3755"/>
                      <a:pt x="248055" y="4889"/>
                      <a:pt x="247189" y="5603"/>
                    </a:cubicBezTo>
                    <a:lnTo>
                      <a:pt x="5063" y="216010"/>
                    </a:lnTo>
                    <a:cubicBezTo>
                      <a:pt x="3939" y="217191"/>
                      <a:pt x="2073" y="217249"/>
                      <a:pt x="891" y="216125"/>
                    </a:cubicBezTo>
                    <a:cubicBezTo>
                      <a:pt x="853" y="216087"/>
                      <a:pt x="815" y="216048"/>
                      <a:pt x="777" y="216010"/>
                    </a:cubicBezTo>
                    <a:cubicBezTo>
                      <a:pt x="-404" y="214791"/>
                      <a:pt x="-404" y="212848"/>
                      <a:pt x="777" y="211629"/>
                    </a:cubicBezTo>
                    <a:lnTo>
                      <a:pt x="243188" y="936"/>
                    </a:lnTo>
                    <a:cubicBezTo>
                      <a:pt x="244407" y="-245"/>
                      <a:pt x="246351" y="-245"/>
                      <a:pt x="247570" y="936"/>
                    </a:cubicBezTo>
                    <a:cubicBezTo>
                      <a:pt x="247941" y="1441"/>
                      <a:pt x="248170" y="2031"/>
                      <a:pt x="248237" y="26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4" name="任意多边形: 形状 623" hidden="1"/>
              <p:cNvSpPr/>
              <p:nvPr/>
            </p:nvSpPr>
            <p:spPr>
              <a:xfrm>
                <a:off x="9013607" y="2304325"/>
                <a:ext cx="129752" cy="117208"/>
              </a:xfrm>
              <a:custGeom>
                <a:avLst/>
                <a:gdLst>
                  <a:gd name="connsiteX0" fmla="*/ 129548 w 129752"/>
                  <a:gd name="connsiteY0" fmla="*/ 2116 h 117208"/>
                  <a:gd name="connsiteX1" fmla="*/ 128691 w 129752"/>
                  <a:gd name="connsiteY1" fmla="*/ 4973 h 117208"/>
                  <a:gd name="connsiteX2" fmla="*/ 5056 w 129752"/>
                  <a:gd name="connsiteY2" fmla="*/ 116416 h 117208"/>
                  <a:gd name="connsiteX3" fmla="*/ 770 w 129752"/>
                  <a:gd name="connsiteY3" fmla="*/ 116416 h 117208"/>
                  <a:gd name="connsiteX4" fmla="*/ 770 w 129752"/>
                  <a:gd name="connsiteY4" fmla="*/ 112130 h 117208"/>
                  <a:gd name="connsiteX5" fmla="*/ 124595 w 129752"/>
                  <a:gd name="connsiteY5" fmla="*/ 973 h 117208"/>
                  <a:gd name="connsiteX6" fmla="*/ 128767 w 129752"/>
                  <a:gd name="connsiteY6" fmla="*/ 858 h 117208"/>
                  <a:gd name="connsiteX7" fmla="*/ 128881 w 129752"/>
                  <a:gd name="connsiteY7" fmla="*/ 973 h 117208"/>
                  <a:gd name="connsiteX8" fmla="*/ 129548 w 129752"/>
                  <a:gd name="connsiteY8" fmla="*/ 2116 h 11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752" h="117208">
                    <a:moveTo>
                      <a:pt x="129548" y="2116"/>
                    </a:moveTo>
                    <a:cubicBezTo>
                      <a:pt x="129824" y="3154"/>
                      <a:pt x="129491" y="4259"/>
                      <a:pt x="128691" y="4973"/>
                    </a:cubicBezTo>
                    <a:lnTo>
                      <a:pt x="5056" y="116416"/>
                    </a:lnTo>
                    <a:cubicBezTo>
                      <a:pt x="3846" y="117540"/>
                      <a:pt x="1980" y="117540"/>
                      <a:pt x="770" y="116416"/>
                    </a:cubicBezTo>
                    <a:cubicBezTo>
                      <a:pt x="-402" y="115225"/>
                      <a:pt x="-402" y="113320"/>
                      <a:pt x="770" y="112130"/>
                    </a:cubicBezTo>
                    <a:lnTo>
                      <a:pt x="124595" y="973"/>
                    </a:lnTo>
                    <a:cubicBezTo>
                      <a:pt x="125719" y="-208"/>
                      <a:pt x="127586" y="-265"/>
                      <a:pt x="128767" y="858"/>
                    </a:cubicBezTo>
                    <a:cubicBezTo>
                      <a:pt x="128805" y="897"/>
                      <a:pt x="128843" y="935"/>
                      <a:pt x="128881" y="973"/>
                    </a:cubicBezTo>
                    <a:cubicBezTo>
                      <a:pt x="129195" y="1287"/>
                      <a:pt x="129434" y="1687"/>
                      <a:pt x="129548" y="21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5" name="任意多边形: 形状 624" hidden="1"/>
              <p:cNvSpPr/>
              <p:nvPr/>
            </p:nvSpPr>
            <p:spPr>
              <a:xfrm>
                <a:off x="9135627" y="2203240"/>
                <a:ext cx="128035" cy="108727"/>
              </a:xfrm>
              <a:custGeom>
                <a:avLst/>
                <a:gdLst>
                  <a:gd name="connsiteX0" fmla="*/ 127829 w 128035"/>
                  <a:gd name="connsiteY0" fmla="*/ 3760 h 108727"/>
                  <a:gd name="connsiteX1" fmla="*/ 126210 w 128035"/>
                  <a:gd name="connsiteY1" fmla="*/ 8427 h 108727"/>
                  <a:gd name="connsiteX2" fmla="*/ 7623 w 128035"/>
                  <a:gd name="connsiteY2" fmla="*/ 107678 h 108727"/>
                  <a:gd name="connsiteX3" fmla="*/ 956 w 128035"/>
                  <a:gd name="connsiteY3" fmla="*/ 107107 h 108727"/>
                  <a:gd name="connsiteX4" fmla="*/ 1527 w 128035"/>
                  <a:gd name="connsiteY4" fmla="*/ 100439 h 108727"/>
                  <a:gd name="connsiteX5" fmla="*/ 120114 w 128035"/>
                  <a:gd name="connsiteY5" fmla="*/ 1188 h 108727"/>
                  <a:gd name="connsiteX6" fmla="*/ 126695 w 128035"/>
                  <a:gd name="connsiteY6" fmla="*/ 1665 h 108727"/>
                  <a:gd name="connsiteX7" fmla="*/ 126781 w 128035"/>
                  <a:gd name="connsiteY7" fmla="*/ 1760 h 108727"/>
                  <a:gd name="connsiteX8" fmla="*/ 127829 w 128035"/>
                  <a:gd name="connsiteY8" fmla="*/ 3760 h 10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035" h="108727">
                    <a:moveTo>
                      <a:pt x="127829" y="3760"/>
                    </a:moveTo>
                    <a:cubicBezTo>
                      <a:pt x="128181" y="5494"/>
                      <a:pt x="127562" y="7284"/>
                      <a:pt x="126210" y="8427"/>
                    </a:cubicBezTo>
                    <a:lnTo>
                      <a:pt x="7623" y="107678"/>
                    </a:lnTo>
                    <a:cubicBezTo>
                      <a:pt x="5623" y="109345"/>
                      <a:pt x="2651" y="109088"/>
                      <a:pt x="956" y="107107"/>
                    </a:cubicBezTo>
                    <a:cubicBezTo>
                      <a:pt x="-663" y="105087"/>
                      <a:pt x="-406" y="102153"/>
                      <a:pt x="1527" y="100439"/>
                    </a:cubicBezTo>
                    <a:lnTo>
                      <a:pt x="120114" y="1188"/>
                    </a:lnTo>
                    <a:cubicBezTo>
                      <a:pt x="122066" y="-497"/>
                      <a:pt x="125009" y="-288"/>
                      <a:pt x="126695" y="1665"/>
                    </a:cubicBezTo>
                    <a:cubicBezTo>
                      <a:pt x="126724" y="1693"/>
                      <a:pt x="126753" y="1722"/>
                      <a:pt x="126781" y="1760"/>
                    </a:cubicBezTo>
                    <a:cubicBezTo>
                      <a:pt x="127296" y="2322"/>
                      <a:pt x="127657" y="3017"/>
                      <a:pt x="127829" y="37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6" name="任意多边形: 形状 625" hidden="1"/>
              <p:cNvSpPr/>
              <p:nvPr/>
            </p:nvSpPr>
            <p:spPr>
              <a:xfrm>
                <a:off x="9134080" y="2278832"/>
                <a:ext cx="224678" cy="34553"/>
              </a:xfrm>
              <a:custGeom>
                <a:avLst/>
                <a:gdLst>
                  <a:gd name="connsiteX0" fmla="*/ 224530 w 224678"/>
                  <a:gd name="connsiteY0" fmla="*/ 4844 h 34553"/>
                  <a:gd name="connsiteX1" fmla="*/ 224530 w 224678"/>
                  <a:gd name="connsiteY1" fmla="*/ 5511 h 34553"/>
                  <a:gd name="connsiteX2" fmla="*/ 219168 w 224678"/>
                  <a:gd name="connsiteY2" fmla="*/ 12255 h 34553"/>
                  <a:gd name="connsiteX3" fmla="*/ 219005 w 224678"/>
                  <a:gd name="connsiteY3" fmla="*/ 12274 h 34553"/>
                  <a:gd name="connsiteX4" fmla="*/ 6693 w 224678"/>
                  <a:gd name="connsiteY4" fmla="*/ 34562 h 34553"/>
                  <a:gd name="connsiteX5" fmla="*/ -60 w 224678"/>
                  <a:gd name="connsiteY5" fmla="*/ 29209 h 34553"/>
                  <a:gd name="connsiteX6" fmla="*/ -70 w 224678"/>
                  <a:gd name="connsiteY6" fmla="*/ 29133 h 34553"/>
                  <a:gd name="connsiteX7" fmla="*/ 5388 w 224678"/>
                  <a:gd name="connsiteY7" fmla="*/ 22285 h 34553"/>
                  <a:gd name="connsiteX8" fmla="*/ 5455 w 224678"/>
                  <a:gd name="connsiteY8" fmla="*/ 22275 h 34553"/>
                  <a:gd name="connsiteX9" fmla="*/ 217958 w 224678"/>
                  <a:gd name="connsiteY9" fmla="*/ 82 h 34553"/>
                  <a:gd name="connsiteX10" fmla="*/ 224530 w 224678"/>
                  <a:gd name="connsiteY10" fmla="*/ 4844 h 34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4678" h="34553">
                    <a:moveTo>
                      <a:pt x="224530" y="4844"/>
                    </a:moveTo>
                    <a:cubicBezTo>
                      <a:pt x="224530" y="4844"/>
                      <a:pt x="224530" y="4844"/>
                      <a:pt x="224530" y="5511"/>
                    </a:cubicBezTo>
                    <a:cubicBezTo>
                      <a:pt x="224911" y="8854"/>
                      <a:pt x="222511" y="11874"/>
                      <a:pt x="219168" y="12255"/>
                    </a:cubicBezTo>
                    <a:cubicBezTo>
                      <a:pt x="219110" y="12264"/>
                      <a:pt x="219063" y="12274"/>
                      <a:pt x="219005" y="12274"/>
                    </a:cubicBezTo>
                    <a:lnTo>
                      <a:pt x="6693" y="34562"/>
                    </a:lnTo>
                    <a:cubicBezTo>
                      <a:pt x="3350" y="34953"/>
                      <a:pt x="321" y="32553"/>
                      <a:pt x="-60" y="29209"/>
                    </a:cubicBezTo>
                    <a:cubicBezTo>
                      <a:pt x="-60" y="29181"/>
                      <a:pt x="-70" y="29162"/>
                      <a:pt x="-70" y="29133"/>
                    </a:cubicBezTo>
                    <a:cubicBezTo>
                      <a:pt x="-450" y="25733"/>
                      <a:pt x="1988" y="22666"/>
                      <a:pt x="5388" y="22285"/>
                    </a:cubicBezTo>
                    <a:cubicBezTo>
                      <a:pt x="5407" y="22285"/>
                      <a:pt x="5436" y="22275"/>
                      <a:pt x="5455" y="22275"/>
                    </a:cubicBezTo>
                    <a:lnTo>
                      <a:pt x="217958" y="82"/>
                    </a:lnTo>
                    <a:cubicBezTo>
                      <a:pt x="221044" y="-232"/>
                      <a:pt x="223873" y="1815"/>
                      <a:pt x="224530" y="48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7" name="任意多边形: 形状 626" hidden="1"/>
              <p:cNvSpPr/>
              <p:nvPr/>
            </p:nvSpPr>
            <p:spPr>
              <a:xfrm>
                <a:off x="9136726" y="2303516"/>
                <a:ext cx="342400" cy="116812"/>
              </a:xfrm>
              <a:custGeom>
                <a:avLst/>
                <a:gdLst>
                  <a:gd name="connsiteX0" fmla="*/ 342185 w 342400"/>
                  <a:gd name="connsiteY0" fmla="*/ 112368 h 116812"/>
                  <a:gd name="connsiteX1" fmla="*/ 342185 w 342400"/>
                  <a:gd name="connsiteY1" fmla="*/ 114273 h 116812"/>
                  <a:gd name="connsiteX2" fmla="*/ 337680 w 342400"/>
                  <a:gd name="connsiteY2" fmla="*/ 116711 h 116812"/>
                  <a:gd name="connsiteX3" fmla="*/ 337518 w 342400"/>
                  <a:gd name="connsiteY3" fmla="*/ 116654 h 116812"/>
                  <a:gd name="connsiteX4" fmla="*/ 2428 w 342400"/>
                  <a:gd name="connsiteY4" fmla="*/ 7307 h 116812"/>
                  <a:gd name="connsiteX5" fmla="*/ 47 w 342400"/>
                  <a:gd name="connsiteY5" fmla="*/ 2640 h 116812"/>
                  <a:gd name="connsiteX6" fmla="*/ 4552 w 342400"/>
                  <a:gd name="connsiteY6" fmla="*/ 202 h 116812"/>
                  <a:gd name="connsiteX7" fmla="*/ 4714 w 342400"/>
                  <a:gd name="connsiteY7" fmla="*/ 259 h 116812"/>
                  <a:gd name="connsiteX8" fmla="*/ 339804 w 342400"/>
                  <a:gd name="connsiteY8" fmla="*/ 109606 h 116812"/>
                  <a:gd name="connsiteX9" fmla="*/ 342185 w 342400"/>
                  <a:gd name="connsiteY9" fmla="*/ 112368 h 116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400" h="116812">
                    <a:moveTo>
                      <a:pt x="342185" y="112368"/>
                    </a:moveTo>
                    <a:cubicBezTo>
                      <a:pt x="342328" y="112997"/>
                      <a:pt x="342328" y="113644"/>
                      <a:pt x="342185" y="114273"/>
                    </a:cubicBezTo>
                    <a:cubicBezTo>
                      <a:pt x="341614" y="116188"/>
                      <a:pt x="339594" y="117283"/>
                      <a:pt x="337680" y="116711"/>
                    </a:cubicBezTo>
                    <a:cubicBezTo>
                      <a:pt x="337623" y="116692"/>
                      <a:pt x="337575" y="116673"/>
                      <a:pt x="337518" y="116654"/>
                    </a:cubicBezTo>
                    <a:lnTo>
                      <a:pt x="2428" y="7307"/>
                    </a:lnTo>
                    <a:cubicBezTo>
                      <a:pt x="523" y="6631"/>
                      <a:pt x="-525" y="4583"/>
                      <a:pt x="47" y="2640"/>
                    </a:cubicBezTo>
                    <a:cubicBezTo>
                      <a:pt x="618" y="725"/>
                      <a:pt x="2638" y="-370"/>
                      <a:pt x="4552" y="202"/>
                    </a:cubicBezTo>
                    <a:cubicBezTo>
                      <a:pt x="4609" y="221"/>
                      <a:pt x="4657" y="240"/>
                      <a:pt x="4714" y="259"/>
                    </a:cubicBezTo>
                    <a:lnTo>
                      <a:pt x="339804" y="109606"/>
                    </a:lnTo>
                    <a:cubicBezTo>
                      <a:pt x="340994" y="110092"/>
                      <a:pt x="341880" y="111120"/>
                      <a:pt x="342185" y="1123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8" name="任意多边形: 形状 627" hidden="1"/>
              <p:cNvSpPr/>
              <p:nvPr/>
            </p:nvSpPr>
            <p:spPr>
              <a:xfrm>
                <a:off x="9132224" y="2298819"/>
                <a:ext cx="96938" cy="92297"/>
              </a:xfrm>
              <a:custGeom>
                <a:avLst/>
                <a:gdLst>
                  <a:gd name="connsiteX0" fmla="*/ 96656 w 96938"/>
                  <a:gd name="connsiteY0" fmla="*/ 82394 h 92297"/>
                  <a:gd name="connsiteX1" fmla="*/ 94561 w 96938"/>
                  <a:gd name="connsiteY1" fmla="*/ 89918 h 92297"/>
                  <a:gd name="connsiteX2" fmla="*/ 82845 w 96938"/>
                  <a:gd name="connsiteY2" fmla="*/ 89918 h 92297"/>
                  <a:gd name="connsiteX3" fmla="*/ 2359 w 96938"/>
                  <a:gd name="connsiteY3" fmla="*/ 14195 h 92297"/>
                  <a:gd name="connsiteX4" fmla="*/ 2225 w 96938"/>
                  <a:gd name="connsiteY4" fmla="*/ 2612 h 92297"/>
                  <a:gd name="connsiteX5" fmla="*/ 2359 w 96938"/>
                  <a:gd name="connsiteY5" fmla="*/ 2479 h 92297"/>
                  <a:gd name="connsiteX6" fmla="*/ 14074 w 96938"/>
                  <a:gd name="connsiteY6" fmla="*/ 2479 h 92297"/>
                  <a:gd name="connsiteX7" fmla="*/ 94561 w 96938"/>
                  <a:gd name="connsiteY7" fmla="*/ 78679 h 92297"/>
                  <a:gd name="connsiteX8" fmla="*/ 96656 w 96938"/>
                  <a:gd name="connsiteY8" fmla="*/ 82394 h 9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938" h="92297">
                    <a:moveTo>
                      <a:pt x="96656" y="82394"/>
                    </a:moveTo>
                    <a:cubicBezTo>
                      <a:pt x="97209" y="85089"/>
                      <a:pt x="96428" y="87890"/>
                      <a:pt x="94561" y="89918"/>
                    </a:cubicBezTo>
                    <a:cubicBezTo>
                      <a:pt x="91322" y="93157"/>
                      <a:pt x="86083" y="93157"/>
                      <a:pt x="82845" y="89918"/>
                    </a:cubicBezTo>
                    <a:lnTo>
                      <a:pt x="2359" y="14195"/>
                    </a:lnTo>
                    <a:cubicBezTo>
                      <a:pt x="-880" y="11032"/>
                      <a:pt x="-937" y="5851"/>
                      <a:pt x="2225" y="2612"/>
                    </a:cubicBezTo>
                    <a:cubicBezTo>
                      <a:pt x="2273" y="2565"/>
                      <a:pt x="2311" y="2526"/>
                      <a:pt x="2359" y="2479"/>
                    </a:cubicBezTo>
                    <a:cubicBezTo>
                      <a:pt x="5597" y="-760"/>
                      <a:pt x="10836" y="-760"/>
                      <a:pt x="14074" y="2479"/>
                    </a:cubicBezTo>
                    <a:lnTo>
                      <a:pt x="94561" y="78679"/>
                    </a:lnTo>
                    <a:cubicBezTo>
                      <a:pt x="95561" y="79717"/>
                      <a:pt x="96285" y="81003"/>
                      <a:pt x="96656" y="823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9" name="任意多边形: 形状 628" hidden="1"/>
              <p:cNvSpPr/>
              <p:nvPr/>
            </p:nvSpPr>
            <p:spPr>
              <a:xfrm>
                <a:off x="9217482" y="2204462"/>
                <a:ext cx="44820" cy="181824"/>
              </a:xfrm>
              <a:custGeom>
                <a:avLst/>
                <a:gdLst>
                  <a:gd name="connsiteX0" fmla="*/ 44640 w 44820"/>
                  <a:gd name="connsiteY0" fmla="*/ 2824 h 181824"/>
                  <a:gd name="connsiteX1" fmla="*/ 44640 w 44820"/>
                  <a:gd name="connsiteY1" fmla="*/ 4252 h 181824"/>
                  <a:gd name="connsiteX2" fmla="*/ 6540 w 44820"/>
                  <a:gd name="connsiteY2" fmla="*/ 179227 h 181824"/>
                  <a:gd name="connsiteX3" fmla="*/ 2540 w 44820"/>
                  <a:gd name="connsiteY3" fmla="*/ 181798 h 181824"/>
                  <a:gd name="connsiteX4" fmla="*/ -32 w 44820"/>
                  <a:gd name="connsiteY4" fmla="*/ 177798 h 181824"/>
                  <a:gd name="connsiteX5" fmla="*/ 38068 w 44820"/>
                  <a:gd name="connsiteY5" fmla="*/ 2824 h 181824"/>
                  <a:gd name="connsiteX6" fmla="*/ 41916 w 44820"/>
                  <a:gd name="connsiteY6" fmla="*/ 99 h 181824"/>
                  <a:gd name="connsiteX7" fmla="*/ 44640 w 44820"/>
                  <a:gd name="connsiteY7" fmla="*/ 2824 h 18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20" h="181824">
                    <a:moveTo>
                      <a:pt x="44640" y="2824"/>
                    </a:moveTo>
                    <a:cubicBezTo>
                      <a:pt x="44735" y="3300"/>
                      <a:pt x="44735" y="3776"/>
                      <a:pt x="44640" y="4252"/>
                    </a:cubicBezTo>
                    <a:lnTo>
                      <a:pt x="6540" y="179227"/>
                    </a:lnTo>
                    <a:cubicBezTo>
                      <a:pt x="6149" y="181046"/>
                      <a:pt x="4359" y="182189"/>
                      <a:pt x="2540" y="181798"/>
                    </a:cubicBezTo>
                    <a:cubicBezTo>
                      <a:pt x="720" y="181408"/>
                      <a:pt x="-423" y="179617"/>
                      <a:pt x="-32" y="177798"/>
                    </a:cubicBezTo>
                    <a:lnTo>
                      <a:pt x="38068" y="2824"/>
                    </a:lnTo>
                    <a:cubicBezTo>
                      <a:pt x="38382" y="1004"/>
                      <a:pt x="40097" y="-215"/>
                      <a:pt x="41916" y="99"/>
                    </a:cubicBezTo>
                    <a:cubicBezTo>
                      <a:pt x="43307" y="338"/>
                      <a:pt x="44402" y="1433"/>
                      <a:pt x="44640" y="28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0" name="任意多边形: 形状 629" hidden="1"/>
              <p:cNvSpPr/>
              <p:nvPr/>
            </p:nvSpPr>
            <p:spPr>
              <a:xfrm>
                <a:off x="9216975" y="2347513"/>
                <a:ext cx="365719" cy="39185"/>
              </a:xfrm>
              <a:custGeom>
                <a:avLst/>
                <a:gdLst>
                  <a:gd name="connsiteX0" fmla="*/ 365568 w 365719"/>
                  <a:gd name="connsiteY0" fmla="*/ 3029 h 39185"/>
                  <a:gd name="connsiteX1" fmla="*/ 365568 w 365719"/>
                  <a:gd name="connsiteY1" fmla="*/ 3505 h 39185"/>
                  <a:gd name="connsiteX2" fmla="*/ 362234 w 365719"/>
                  <a:gd name="connsiteY2" fmla="*/ 7506 h 39185"/>
                  <a:gd name="connsiteX3" fmla="*/ 3999 w 365719"/>
                  <a:gd name="connsiteY3" fmla="*/ 39224 h 39185"/>
                  <a:gd name="connsiteX4" fmla="*/ -97 w 365719"/>
                  <a:gd name="connsiteY4" fmla="*/ 35795 h 39185"/>
                  <a:gd name="connsiteX5" fmla="*/ 3313 w 365719"/>
                  <a:gd name="connsiteY5" fmla="*/ 31794 h 39185"/>
                  <a:gd name="connsiteX6" fmla="*/ 3332 w 365719"/>
                  <a:gd name="connsiteY6" fmla="*/ 31794 h 39185"/>
                  <a:gd name="connsiteX7" fmla="*/ 361567 w 365719"/>
                  <a:gd name="connsiteY7" fmla="*/ 76 h 39185"/>
                  <a:gd name="connsiteX8" fmla="*/ 365568 w 365719"/>
                  <a:gd name="connsiteY8" fmla="*/ 3029 h 39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5719" h="39185">
                    <a:moveTo>
                      <a:pt x="365568" y="3029"/>
                    </a:moveTo>
                    <a:cubicBezTo>
                      <a:pt x="365625" y="3181"/>
                      <a:pt x="365625" y="3353"/>
                      <a:pt x="365568" y="3505"/>
                    </a:cubicBezTo>
                    <a:cubicBezTo>
                      <a:pt x="365730" y="5524"/>
                      <a:pt x="364253" y="7306"/>
                      <a:pt x="362234" y="7506"/>
                    </a:cubicBezTo>
                    <a:lnTo>
                      <a:pt x="3999" y="39224"/>
                    </a:lnTo>
                    <a:cubicBezTo>
                      <a:pt x="1922" y="39386"/>
                      <a:pt x="103" y="37862"/>
                      <a:pt x="-97" y="35795"/>
                    </a:cubicBezTo>
                    <a:cubicBezTo>
                      <a:pt x="-259" y="33747"/>
                      <a:pt x="1265" y="31956"/>
                      <a:pt x="3313" y="31794"/>
                    </a:cubicBezTo>
                    <a:cubicBezTo>
                      <a:pt x="3313" y="31794"/>
                      <a:pt x="3323" y="31794"/>
                      <a:pt x="3332" y="31794"/>
                    </a:cubicBezTo>
                    <a:lnTo>
                      <a:pt x="361567" y="76"/>
                    </a:lnTo>
                    <a:cubicBezTo>
                      <a:pt x="363472" y="-152"/>
                      <a:pt x="365225" y="1143"/>
                      <a:pt x="365568" y="3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1" name="任意多边形: 形状 630" hidden="1"/>
              <p:cNvSpPr/>
              <p:nvPr/>
            </p:nvSpPr>
            <p:spPr>
              <a:xfrm>
                <a:off x="9214958" y="2279071"/>
                <a:ext cx="143618" cy="109766"/>
              </a:xfrm>
              <a:custGeom>
                <a:avLst/>
                <a:gdLst>
                  <a:gd name="connsiteX0" fmla="*/ 143367 w 143618"/>
                  <a:gd name="connsiteY0" fmla="*/ 4701 h 109766"/>
                  <a:gd name="connsiteX1" fmla="*/ 141081 w 143618"/>
                  <a:gd name="connsiteY1" fmla="*/ 10701 h 109766"/>
                  <a:gd name="connsiteX2" fmla="*/ 9255 w 143618"/>
                  <a:gd name="connsiteY2" fmla="*/ 108618 h 109766"/>
                  <a:gd name="connsiteX3" fmla="*/ 1111 w 143618"/>
                  <a:gd name="connsiteY3" fmla="*/ 107533 h 109766"/>
                  <a:gd name="connsiteX4" fmla="*/ 1063 w 143618"/>
                  <a:gd name="connsiteY4" fmla="*/ 107475 h 109766"/>
                  <a:gd name="connsiteX5" fmla="*/ 2273 w 143618"/>
                  <a:gd name="connsiteY5" fmla="*/ 99208 h 109766"/>
                  <a:gd name="connsiteX6" fmla="*/ 2302 w 143618"/>
                  <a:gd name="connsiteY6" fmla="*/ 99189 h 109766"/>
                  <a:gd name="connsiteX7" fmla="*/ 134128 w 143618"/>
                  <a:gd name="connsiteY7" fmla="*/ 1176 h 109766"/>
                  <a:gd name="connsiteX8" fmla="*/ 142319 w 143618"/>
                  <a:gd name="connsiteY8" fmla="*/ 2415 h 109766"/>
                  <a:gd name="connsiteX9" fmla="*/ 143367 w 143618"/>
                  <a:gd name="connsiteY9" fmla="*/ 4701 h 10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618" h="109766">
                    <a:moveTo>
                      <a:pt x="143367" y="4701"/>
                    </a:moveTo>
                    <a:cubicBezTo>
                      <a:pt x="143881" y="6977"/>
                      <a:pt x="142976" y="9339"/>
                      <a:pt x="141081" y="10701"/>
                    </a:cubicBezTo>
                    <a:lnTo>
                      <a:pt x="9255" y="108618"/>
                    </a:lnTo>
                    <a:cubicBezTo>
                      <a:pt x="6702" y="110571"/>
                      <a:pt x="3064" y="110085"/>
                      <a:pt x="1111" y="107533"/>
                    </a:cubicBezTo>
                    <a:cubicBezTo>
                      <a:pt x="1092" y="107514"/>
                      <a:pt x="1082" y="107494"/>
                      <a:pt x="1063" y="107475"/>
                    </a:cubicBezTo>
                    <a:cubicBezTo>
                      <a:pt x="-889" y="104856"/>
                      <a:pt x="-346" y="101160"/>
                      <a:pt x="2273" y="99208"/>
                    </a:cubicBezTo>
                    <a:cubicBezTo>
                      <a:pt x="2283" y="99208"/>
                      <a:pt x="2292" y="99198"/>
                      <a:pt x="2302" y="99189"/>
                    </a:cubicBezTo>
                    <a:lnTo>
                      <a:pt x="134128" y="1176"/>
                    </a:lnTo>
                    <a:cubicBezTo>
                      <a:pt x="136737" y="-719"/>
                      <a:pt x="140385" y="-167"/>
                      <a:pt x="142319" y="2415"/>
                    </a:cubicBezTo>
                    <a:cubicBezTo>
                      <a:pt x="142852" y="3072"/>
                      <a:pt x="143215" y="3862"/>
                      <a:pt x="143367" y="47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2" name="任意多边形: 形状 631" hidden="1"/>
              <p:cNvSpPr/>
              <p:nvPr/>
            </p:nvSpPr>
            <p:spPr>
              <a:xfrm>
                <a:off x="9215226" y="2377479"/>
                <a:ext cx="265615" cy="44686"/>
              </a:xfrm>
              <a:custGeom>
                <a:avLst/>
                <a:gdLst>
                  <a:gd name="connsiteX0" fmla="*/ 265399 w 265615"/>
                  <a:gd name="connsiteY0" fmla="*/ 38023 h 44686"/>
                  <a:gd name="connsiteX1" fmla="*/ 265399 w 265615"/>
                  <a:gd name="connsiteY1" fmla="*/ 39928 h 44686"/>
                  <a:gd name="connsiteX2" fmla="*/ 259208 w 265615"/>
                  <a:gd name="connsiteY2" fmla="*/ 44691 h 44686"/>
                  <a:gd name="connsiteX3" fmla="*/ 4700 w 265615"/>
                  <a:gd name="connsiteY3" fmla="*/ 10972 h 44686"/>
                  <a:gd name="connsiteX4" fmla="*/ -63 w 265615"/>
                  <a:gd name="connsiteY4" fmla="*/ 4781 h 44686"/>
                  <a:gd name="connsiteX5" fmla="*/ 6024 w 265615"/>
                  <a:gd name="connsiteY5" fmla="*/ 95 h 44686"/>
                  <a:gd name="connsiteX6" fmla="*/ 6129 w 265615"/>
                  <a:gd name="connsiteY6" fmla="*/ 114 h 44686"/>
                  <a:gd name="connsiteX7" fmla="*/ 260637 w 265615"/>
                  <a:gd name="connsiteY7" fmla="*/ 33737 h 44686"/>
                  <a:gd name="connsiteX8" fmla="*/ 265399 w 265615"/>
                  <a:gd name="connsiteY8" fmla="*/ 38023 h 4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615" h="44686">
                    <a:moveTo>
                      <a:pt x="265399" y="38023"/>
                    </a:moveTo>
                    <a:cubicBezTo>
                      <a:pt x="265542" y="38652"/>
                      <a:pt x="265542" y="39300"/>
                      <a:pt x="265399" y="39928"/>
                    </a:cubicBezTo>
                    <a:cubicBezTo>
                      <a:pt x="265009" y="42957"/>
                      <a:pt x="262237" y="45081"/>
                      <a:pt x="259208" y="44691"/>
                    </a:cubicBezTo>
                    <a:lnTo>
                      <a:pt x="4700" y="10972"/>
                    </a:lnTo>
                    <a:cubicBezTo>
                      <a:pt x="1671" y="10582"/>
                      <a:pt x="-453" y="7810"/>
                      <a:pt x="-63" y="4781"/>
                    </a:cubicBezTo>
                    <a:cubicBezTo>
                      <a:pt x="328" y="1809"/>
                      <a:pt x="3052" y="-286"/>
                      <a:pt x="6024" y="95"/>
                    </a:cubicBezTo>
                    <a:cubicBezTo>
                      <a:pt x="6062" y="104"/>
                      <a:pt x="6091" y="104"/>
                      <a:pt x="6129" y="114"/>
                    </a:cubicBezTo>
                    <a:lnTo>
                      <a:pt x="260637" y="33737"/>
                    </a:lnTo>
                    <a:cubicBezTo>
                      <a:pt x="262989" y="33975"/>
                      <a:pt x="264913" y="35709"/>
                      <a:pt x="265399" y="380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3" name="任意多边形: 形状 632" hidden="1"/>
              <p:cNvSpPr/>
              <p:nvPr/>
            </p:nvSpPr>
            <p:spPr>
              <a:xfrm>
                <a:off x="9472317" y="2173458"/>
                <a:ext cx="163739" cy="246092"/>
              </a:xfrm>
              <a:custGeom>
                <a:avLst/>
                <a:gdLst>
                  <a:gd name="connsiteX0" fmla="*/ 163566 w 163739"/>
                  <a:gd name="connsiteY0" fmla="*/ 2682 h 246092"/>
                  <a:gd name="connsiteX1" fmla="*/ 163090 w 163739"/>
                  <a:gd name="connsiteY1" fmla="*/ 5158 h 246092"/>
                  <a:gd name="connsiteX2" fmla="*/ 5737 w 163739"/>
                  <a:gd name="connsiteY2" fmla="*/ 244998 h 246092"/>
                  <a:gd name="connsiteX3" fmla="*/ 1031 w 163739"/>
                  <a:gd name="connsiteY3" fmla="*/ 245322 h 246092"/>
                  <a:gd name="connsiteX4" fmla="*/ 212 w 163739"/>
                  <a:gd name="connsiteY4" fmla="*/ 241378 h 246092"/>
                  <a:gd name="connsiteX5" fmla="*/ 157660 w 163739"/>
                  <a:gd name="connsiteY5" fmla="*/ 1539 h 246092"/>
                  <a:gd name="connsiteX6" fmla="*/ 162137 w 163739"/>
                  <a:gd name="connsiteY6" fmla="*/ 567 h 246092"/>
                  <a:gd name="connsiteX7" fmla="*/ 163566 w 163739"/>
                  <a:gd name="connsiteY7" fmla="*/ 2682 h 246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739" h="246092">
                    <a:moveTo>
                      <a:pt x="163566" y="2682"/>
                    </a:moveTo>
                    <a:cubicBezTo>
                      <a:pt x="163737" y="3539"/>
                      <a:pt x="163566" y="4425"/>
                      <a:pt x="163090" y="5158"/>
                    </a:cubicBezTo>
                    <a:lnTo>
                      <a:pt x="5737" y="244998"/>
                    </a:lnTo>
                    <a:cubicBezTo>
                      <a:pt x="4527" y="246388"/>
                      <a:pt x="2422" y="246531"/>
                      <a:pt x="1031" y="245322"/>
                    </a:cubicBezTo>
                    <a:cubicBezTo>
                      <a:pt x="-92" y="244340"/>
                      <a:pt x="-426" y="242731"/>
                      <a:pt x="212" y="241378"/>
                    </a:cubicBezTo>
                    <a:lnTo>
                      <a:pt x="157660" y="1539"/>
                    </a:lnTo>
                    <a:cubicBezTo>
                      <a:pt x="158623" y="34"/>
                      <a:pt x="160632" y="-404"/>
                      <a:pt x="162137" y="567"/>
                    </a:cubicBezTo>
                    <a:cubicBezTo>
                      <a:pt x="162880" y="1043"/>
                      <a:pt x="163404" y="1805"/>
                      <a:pt x="163566" y="26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4" name="任意多边形: 形状 633" hidden="1"/>
              <p:cNvSpPr/>
              <p:nvPr/>
            </p:nvSpPr>
            <p:spPr>
              <a:xfrm>
                <a:off x="9471783" y="2332470"/>
                <a:ext cx="394203" cy="87543"/>
              </a:xfrm>
              <a:custGeom>
                <a:avLst/>
                <a:gdLst>
                  <a:gd name="connsiteX0" fmla="*/ 394033 w 394203"/>
                  <a:gd name="connsiteY0" fmla="*/ 2546 h 87543"/>
                  <a:gd name="connsiteX1" fmla="*/ 394033 w 394203"/>
                  <a:gd name="connsiteY1" fmla="*/ 2546 h 87543"/>
                  <a:gd name="connsiteX2" fmla="*/ 391366 w 394203"/>
                  <a:gd name="connsiteY2" fmla="*/ 6547 h 87543"/>
                  <a:gd name="connsiteX3" fmla="*/ 4080 w 394203"/>
                  <a:gd name="connsiteY3" fmla="*/ 87509 h 87543"/>
                  <a:gd name="connsiteX4" fmla="*/ 89 w 394203"/>
                  <a:gd name="connsiteY4" fmla="*/ 84995 h 87543"/>
                  <a:gd name="connsiteX5" fmla="*/ 79 w 394203"/>
                  <a:gd name="connsiteY5" fmla="*/ 84937 h 87543"/>
                  <a:gd name="connsiteX6" fmla="*/ 1889 w 394203"/>
                  <a:gd name="connsiteY6" fmla="*/ 81023 h 87543"/>
                  <a:gd name="connsiteX7" fmla="*/ 2746 w 394203"/>
                  <a:gd name="connsiteY7" fmla="*/ 80842 h 87543"/>
                  <a:gd name="connsiteX8" fmla="*/ 389938 w 394203"/>
                  <a:gd name="connsiteY8" fmla="*/ 165 h 87543"/>
                  <a:gd name="connsiteX9" fmla="*/ 394024 w 394203"/>
                  <a:gd name="connsiteY9" fmla="*/ 2517 h 87543"/>
                  <a:gd name="connsiteX10" fmla="*/ 394033 w 394203"/>
                  <a:gd name="connsiteY10" fmla="*/ 2546 h 87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4203" h="87543">
                    <a:moveTo>
                      <a:pt x="394033" y="2546"/>
                    </a:moveTo>
                    <a:lnTo>
                      <a:pt x="394033" y="2546"/>
                    </a:lnTo>
                    <a:cubicBezTo>
                      <a:pt x="394386" y="4384"/>
                      <a:pt x="393195" y="6166"/>
                      <a:pt x="391366" y="6547"/>
                    </a:cubicBezTo>
                    <a:lnTo>
                      <a:pt x="4080" y="87509"/>
                    </a:lnTo>
                    <a:cubicBezTo>
                      <a:pt x="2280" y="87919"/>
                      <a:pt x="498" y="86795"/>
                      <a:pt x="89" y="84995"/>
                    </a:cubicBezTo>
                    <a:cubicBezTo>
                      <a:pt x="89" y="84976"/>
                      <a:pt x="79" y="84956"/>
                      <a:pt x="79" y="84937"/>
                    </a:cubicBezTo>
                    <a:cubicBezTo>
                      <a:pt x="-502" y="83356"/>
                      <a:pt x="308" y="81604"/>
                      <a:pt x="1889" y="81023"/>
                    </a:cubicBezTo>
                    <a:cubicBezTo>
                      <a:pt x="2165" y="80918"/>
                      <a:pt x="2451" y="80861"/>
                      <a:pt x="2746" y="80842"/>
                    </a:cubicBezTo>
                    <a:lnTo>
                      <a:pt x="389938" y="165"/>
                    </a:lnTo>
                    <a:cubicBezTo>
                      <a:pt x="391719" y="-311"/>
                      <a:pt x="393548" y="736"/>
                      <a:pt x="394024" y="2517"/>
                    </a:cubicBezTo>
                    <a:cubicBezTo>
                      <a:pt x="394024" y="2527"/>
                      <a:pt x="394033" y="2537"/>
                      <a:pt x="394033" y="25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5" name="任意多边形: 形状 634" hidden="1"/>
              <p:cNvSpPr/>
              <p:nvPr/>
            </p:nvSpPr>
            <p:spPr>
              <a:xfrm>
                <a:off x="9468635" y="2344398"/>
                <a:ext cx="117212" cy="78962"/>
              </a:xfrm>
              <a:custGeom>
                <a:avLst/>
                <a:gdLst>
                  <a:gd name="connsiteX0" fmla="*/ 116956 w 117212"/>
                  <a:gd name="connsiteY0" fmla="*/ 5477 h 78962"/>
                  <a:gd name="connsiteX1" fmla="*/ 113908 w 117212"/>
                  <a:gd name="connsiteY1" fmla="*/ 12621 h 78962"/>
                  <a:gd name="connsiteX2" fmla="*/ 10276 w 117212"/>
                  <a:gd name="connsiteY2" fmla="*/ 77962 h 78962"/>
                  <a:gd name="connsiteX3" fmla="*/ 941 w 117212"/>
                  <a:gd name="connsiteY3" fmla="*/ 75867 h 78962"/>
                  <a:gd name="connsiteX4" fmla="*/ 3037 w 117212"/>
                  <a:gd name="connsiteY4" fmla="*/ 66532 h 78962"/>
                  <a:gd name="connsiteX5" fmla="*/ 106669 w 117212"/>
                  <a:gd name="connsiteY5" fmla="*/ 1191 h 78962"/>
                  <a:gd name="connsiteX6" fmla="*/ 116051 w 117212"/>
                  <a:gd name="connsiteY6" fmla="*/ 3058 h 78962"/>
                  <a:gd name="connsiteX7" fmla="*/ 116194 w 117212"/>
                  <a:gd name="connsiteY7" fmla="*/ 3286 h 78962"/>
                  <a:gd name="connsiteX8" fmla="*/ 116956 w 117212"/>
                  <a:gd name="connsiteY8" fmla="*/ 5477 h 7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12" h="78962">
                    <a:moveTo>
                      <a:pt x="116956" y="5477"/>
                    </a:moveTo>
                    <a:cubicBezTo>
                      <a:pt x="117547" y="8258"/>
                      <a:pt x="116327" y="11116"/>
                      <a:pt x="113908" y="12621"/>
                    </a:cubicBezTo>
                    <a:lnTo>
                      <a:pt x="10276" y="77962"/>
                    </a:lnTo>
                    <a:cubicBezTo>
                      <a:pt x="7123" y="79962"/>
                      <a:pt x="2942" y="79020"/>
                      <a:pt x="941" y="75867"/>
                    </a:cubicBezTo>
                    <a:cubicBezTo>
                      <a:pt x="-1059" y="72714"/>
                      <a:pt x="-116" y="68532"/>
                      <a:pt x="3037" y="66532"/>
                    </a:cubicBezTo>
                    <a:lnTo>
                      <a:pt x="106669" y="1191"/>
                    </a:lnTo>
                    <a:cubicBezTo>
                      <a:pt x="109774" y="-886"/>
                      <a:pt x="113975" y="-48"/>
                      <a:pt x="116051" y="3058"/>
                    </a:cubicBezTo>
                    <a:cubicBezTo>
                      <a:pt x="116099" y="3134"/>
                      <a:pt x="116146" y="3210"/>
                      <a:pt x="116194" y="3286"/>
                    </a:cubicBezTo>
                    <a:cubicBezTo>
                      <a:pt x="116575" y="3962"/>
                      <a:pt x="116842" y="4705"/>
                      <a:pt x="116956" y="5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6" name="任意多边形: 形状 635" hidden="1"/>
              <p:cNvSpPr/>
              <p:nvPr/>
            </p:nvSpPr>
            <p:spPr>
              <a:xfrm>
                <a:off x="9347830" y="2280323"/>
                <a:ext cx="132272" cy="141099"/>
              </a:xfrm>
              <a:custGeom>
                <a:avLst/>
                <a:gdLst>
                  <a:gd name="connsiteX0" fmla="*/ 132034 w 132272"/>
                  <a:gd name="connsiteY0" fmla="*/ 135370 h 141099"/>
                  <a:gd name="connsiteX1" fmla="*/ 130700 w 132272"/>
                  <a:gd name="connsiteY1" fmla="*/ 139751 h 141099"/>
                  <a:gd name="connsiteX2" fmla="*/ 124100 w 132272"/>
                  <a:gd name="connsiteY2" fmla="*/ 139818 h 141099"/>
                  <a:gd name="connsiteX3" fmla="*/ 124033 w 132272"/>
                  <a:gd name="connsiteY3" fmla="*/ 139751 h 141099"/>
                  <a:gd name="connsiteX4" fmla="*/ 1256 w 132272"/>
                  <a:gd name="connsiteY4" fmla="*/ 8116 h 141099"/>
                  <a:gd name="connsiteX5" fmla="*/ 1256 w 132272"/>
                  <a:gd name="connsiteY5" fmla="*/ 1448 h 141099"/>
                  <a:gd name="connsiteX6" fmla="*/ 7856 w 132272"/>
                  <a:gd name="connsiteY6" fmla="*/ 1381 h 141099"/>
                  <a:gd name="connsiteX7" fmla="*/ 7923 w 132272"/>
                  <a:gd name="connsiteY7" fmla="*/ 1448 h 141099"/>
                  <a:gd name="connsiteX8" fmla="*/ 130605 w 132272"/>
                  <a:gd name="connsiteY8" fmla="*/ 133084 h 141099"/>
                  <a:gd name="connsiteX9" fmla="*/ 132034 w 132272"/>
                  <a:gd name="connsiteY9" fmla="*/ 135370 h 14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272" h="141099">
                    <a:moveTo>
                      <a:pt x="132034" y="135370"/>
                    </a:moveTo>
                    <a:cubicBezTo>
                      <a:pt x="132424" y="136960"/>
                      <a:pt x="131920" y="138646"/>
                      <a:pt x="130700" y="139751"/>
                    </a:cubicBezTo>
                    <a:cubicBezTo>
                      <a:pt x="128900" y="141589"/>
                      <a:pt x="125938" y="141618"/>
                      <a:pt x="124100" y="139818"/>
                    </a:cubicBezTo>
                    <a:cubicBezTo>
                      <a:pt x="124080" y="139799"/>
                      <a:pt x="124052" y="139770"/>
                      <a:pt x="124033" y="139751"/>
                    </a:cubicBezTo>
                    <a:lnTo>
                      <a:pt x="1256" y="8116"/>
                    </a:lnTo>
                    <a:cubicBezTo>
                      <a:pt x="-564" y="6268"/>
                      <a:pt x="-564" y="3296"/>
                      <a:pt x="1256" y="1448"/>
                    </a:cubicBezTo>
                    <a:cubicBezTo>
                      <a:pt x="3056" y="-390"/>
                      <a:pt x="6018" y="-419"/>
                      <a:pt x="7856" y="1381"/>
                    </a:cubicBezTo>
                    <a:cubicBezTo>
                      <a:pt x="7876" y="1400"/>
                      <a:pt x="7904" y="1429"/>
                      <a:pt x="7923" y="1448"/>
                    </a:cubicBezTo>
                    <a:lnTo>
                      <a:pt x="130605" y="133084"/>
                    </a:lnTo>
                    <a:cubicBezTo>
                      <a:pt x="131272" y="133712"/>
                      <a:pt x="131767" y="134493"/>
                      <a:pt x="132034" y="135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7" name="任意多边形: 形状 636" hidden="1"/>
              <p:cNvSpPr/>
              <p:nvPr/>
            </p:nvSpPr>
            <p:spPr>
              <a:xfrm>
                <a:off x="9859648" y="2333140"/>
                <a:ext cx="123592" cy="415054"/>
              </a:xfrm>
              <a:custGeom>
                <a:avLst/>
                <a:gdLst>
                  <a:gd name="connsiteX0" fmla="*/ 123421 w 123592"/>
                  <a:gd name="connsiteY0" fmla="*/ 411451 h 415054"/>
                  <a:gd name="connsiteX1" fmla="*/ 121326 w 123592"/>
                  <a:gd name="connsiteY1" fmla="*/ 414976 h 415054"/>
                  <a:gd name="connsiteX2" fmla="*/ 117649 w 123592"/>
                  <a:gd name="connsiteY2" fmla="*/ 413004 h 415054"/>
                  <a:gd name="connsiteX3" fmla="*/ 117611 w 123592"/>
                  <a:gd name="connsiteY3" fmla="*/ 412880 h 415054"/>
                  <a:gd name="connsiteX4" fmla="*/ -23 w 123592"/>
                  <a:gd name="connsiteY4" fmla="*/ 3877 h 415054"/>
                  <a:gd name="connsiteX5" fmla="*/ 2073 w 123592"/>
                  <a:gd name="connsiteY5" fmla="*/ 162 h 415054"/>
                  <a:gd name="connsiteX6" fmla="*/ 5788 w 123592"/>
                  <a:gd name="connsiteY6" fmla="*/ 2162 h 415054"/>
                  <a:gd name="connsiteX7" fmla="*/ 123326 w 123592"/>
                  <a:gd name="connsiteY7" fmla="*/ 411737 h 41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92" h="415054">
                    <a:moveTo>
                      <a:pt x="123421" y="411451"/>
                    </a:moveTo>
                    <a:cubicBezTo>
                      <a:pt x="123736" y="412994"/>
                      <a:pt x="122831" y="414519"/>
                      <a:pt x="121326" y="414976"/>
                    </a:cubicBezTo>
                    <a:cubicBezTo>
                      <a:pt x="119764" y="415452"/>
                      <a:pt x="118116" y="414566"/>
                      <a:pt x="117649" y="413004"/>
                    </a:cubicBezTo>
                    <a:cubicBezTo>
                      <a:pt x="117630" y="412966"/>
                      <a:pt x="117621" y="412918"/>
                      <a:pt x="117611" y="412880"/>
                    </a:cubicBezTo>
                    <a:lnTo>
                      <a:pt x="-23" y="3877"/>
                    </a:lnTo>
                    <a:cubicBezTo>
                      <a:pt x="-404" y="2286"/>
                      <a:pt x="511" y="667"/>
                      <a:pt x="2073" y="162"/>
                    </a:cubicBezTo>
                    <a:cubicBezTo>
                      <a:pt x="3644" y="-276"/>
                      <a:pt x="5283" y="610"/>
                      <a:pt x="5788" y="2162"/>
                    </a:cubicBezTo>
                    <a:lnTo>
                      <a:pt x="123326" y="4117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8" name="任意多边形: 形状 637" hidden="1"/>
              <p:cNvSpPr/>
              <p:nvPr/>
            </p:nvSpPr>
            <p:spPr>
              <a:xfrm>
                <a:off x="9973787" y="2738977"/>
                <a:ext cx="126792" cy="134538"/>
              </a:xfrm>
              <a:custGeom>
                <a:avLst/>
                <a:gdLst>
                  <a:gd name="connsiteX0" fmla="*/ 126536 w 126792"/>
                  <a:gd name="connsiteY0" fmla="*/ 126963 h 134538"/>
                  <a:gd name="connsiteX1" fmla="*/ 124726 w 126792"/>
                  <a:gd name="connsiteY1" fmla="*/ 132773 h 134538"/>
                  <a:gd name="connsiteX2" fmla="*/ 115972 w 126792"/>
                  <a:gd name="connsiteY2" fmla="*/ 132782 h 134538"/>
                  <a:gd name="connsiteX3" fmla="*/ 115963 w 126792"/>
                  <a:gd name="connsiteY3" fmla="*/ 132773 h 134538"/>
                  <a:gd name="connsiteX4" fmla="*/ 1663 w 126792"/>
                  <a:gd name="connsiteY4" fmla="*/ 10567 h 134538"/>
                  <a:gd name="connsiteX5" fmla="*/ 1663 w 126792"/>
                  <a:gd name="connsiteY5" fmla="*/ 1899 h 134538"/>
                  <a:gd name="connsiteX6" fmla="*/ 10150 w 126792"/>
                  <a:gd name="connsiteY6" fmla="*/ 1718 h 134538"/>
                  <a:gd name="connsiteX7" fmla="*/ 10330 w 126792"/>
                  <a:gd name="connsiteY7" fmla="*/ 1899 h 134538"/>
                  <a:gd name="connsiteX8" fmla="*/ 124630 w 126792"/>
                  <a:gd name="connsiteY8" fmla="*/ 124105 h 134538"/>
                  <a:gd name="connsiteX9" fmla="*/ 126536 w 126792"/>
                  <a:gd name="connsiteY9" fmla="*/ 126963 h 134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792" h="134538">
                    <a:moveTo>
                      <a:pt x="126536" y="126963"/>
                    </a:moveTo>
                    <a:cubicBezTo>
                      <a:pt x="127012" y="129087"/>
                      <a:pt x="126326" y="131297"/>
                      <a:pt x="124726" y="132773"/>
                    </a:cubicBezTo>
                    <a:cubicBezTo>
                      <a:pt x="122306" y="135192"/>
                      <a:pt x="118392" y="135192"/>
                      <a:pt x="115972" y="132782"/>
                    </a:cubicBezTo>
                    <a:cubicBezTo>
                      <a:pt x="115972" y="132782"/>
                      <a:pt x="115963" y="132773"/>
                      <a:pt x="115963" y="132773"/>
                    </a:cubicBezTo>
                    <a:lnTo>
                      <a:pt x="1663" y="10567"/>
                    </a:lnTo>
                    <a:cubicBezTo>
                      <a:pt x="-699" y="8157"/>
                      <a:pt x="-699" y="4309"/>
                      <a:pt x="1663" y="1899"/>
                    </a:cubicBezTo>
                    <a:cubicBezTo>
                      <a:pt x="3958" y="-492"/>
                      <a:pt x="7749" y="-577"/>
                      <a:pt x="10150" y="1718"/>
                    </a:cubicBezTo>
                    <a:cubicBezTo>
                      <a:pt x="10207" y="1775"/>
                      <a:pt x="10273" y="1833"/>
                      <a:pt x="10330" y="1899"/>
                    </a:cubicBezTo>
                    <a:lnTo>
                      <a:pt x="124630" y="124105"/>
                    </a:lnTo>
                    <a:cubicBezTo>
                      <a:pt x="125497" y="124886"/>
                      <a:pt x="126145" y="125867"/>
                      <a:pt x="126536" y="1269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9" name="任意多边形: 形状 638" hidden="1"/>
              <p:cNvSpPr/>
              <p:nvPr/>
            </p:nvSpPr>
            <p:spPr>
              <a:xfrm>
                <a:off x="10197354" y="3021476"/>
                <a:ext cx="57930" cy="149261"/>
              </a:xfrm>
              <a:custGeom>
                <a:avLst/>
                <a:gdLst>
                  <a:gd name="connsiteX0" fmla="*/ 57750 w 57930"/>
                  <a:gd name="connsiteY0" fmla="*/ 2008 h 149261"/>
                  <a:gd name="connsiteX1" fmla="*/ 57750 w 57930"/>
                  <a:gd name="connsiteY1" fmla="*/ 3341 h 149261"/>
                  <a:gd name="connsiteX2" fmla="*/ 4600 w 57930"/>
                  <a:gd name="connsiteY2" fmla="*/ 147740 h 149261"/>
                  <a:gd name="connsiteX3" fmla="*/ 1552 w 57930"/>
                  <a:gd name="connsiteY3" fmla="*/ 149169 h 149261"/>
                  <a:gd name="connsiteX4" fmla="*/ 28 w 57930"/>
                  <a:gd name="connsiteY4" fmla="*/ 146026 h 149261"/>
                  <a:gd name="connsiteX5" fmla="*/ 53178 w 57930"/>
                  <a:gd name="connsiteY5" fmla="*/ 1627 h 149261"/>
                  <a:gd name="connsiteX6" fmla="*/ 56321 w 57930"/>
                  <a:gd name="connsiteY6" fmla="*/ 198 h 149261"/>
                  <a:gd name="connsiteX7" fmla="*/ 57750 w 57930"/>
                  <a:gd name="connsiteY7" fmla="*/ 2008 h 14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30" h="149261">
                    <a:moveTo>
                      <a:pt x="57750" y="2008"/>
                    </a:moveTo>
                    <a:cubicBezTo>
                      <a:pt x="57845" y="2446"/>
                      <a:pt x="57845" y="2903"/>
                      <a:pt x="57750" y="3341"/>
                    </a:cubicBezTo>
                    <a:lnTo>
                      <a:pt x="4600" y="147740"/>
                    </a:lnTo>
                    <a:cubicBezTo>
                      <a:pt x="4153" y="148978"/>
                      <a:pt x="2791" y="149617"/>
                      <a:pt x="1552" y="149169"/>
                    </a:cubicBezTo>
                    <a:cubicBezTo>
                      <a:pt x="266" y="148721"/>
                      <a:pt x="-419" y="147312"/>
                      <a:pt x="28" y="146026"/>
                    </a:cubicBezTo>
                    <a:lnTo>
                      <a:pt x="53178" y="1627"/>
                    </a:lnTo>
                    <a:cubicBezTo>
                      <a:pt x="53664" y="379"/>
                      <a:pt x="55064" y="-259"/>
                      <a:pt x="56321" y="198"/>
                    </a:cubicBezTo>
                    <a:cubicBezTo>
                      <a:pt x="57064" y="531"/>
                      <a:pt x="57597" y="1208"/>
                      <a:pt x="57750" y="20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0" name="任意多边形: 形状 639" hidden="1"/>
              <p:cNvSpPr/>
              <p:nvPr/>
            </p:nvSpPr>
            <p:spPr>
              <a:xfrm>
                <a:off x="10196970" y="3089136"/>
                <a:ext cx="111480" cy="81635"/>
              </a:xfrm>
              <a:custGeom>
                <a:avLst/>
                <a:gdLst>
                  <a:gd name="connsiteX0" fmla="*/ 111283 w 111480"/>
                  <a:gd name="connsiteY0" fmla="*/ 2070 h 81635"/>
                  <a:gd name="connsiteX1" fmla="*/ 110235 w 111480"/>
                  <a:gd name="connsiteY1" fmla="*/ 4927 h 81635"/>
                  <a:gd name="connsiteX2" fmla="*/ 4221 w 111480"/>
                  <a:gd name="connsiteY2" fmla="*/ 81127 h 81635"/>
                  <a:gd name="connsiteX3" fmla="*/ 478 w 111480"/>
                  <a:gd name="connsiteY3" fmla="*/ 80651 h 81635"/>
                  <a:gd name="connsiteX4" fmla="*/ 412 w 111480"/>
                  <a:gd name="connsiteY4" fmla="*/ 80556 h 81635"/>
                  <a:gd name="connsiteX5" fmla="*/ 983 w 111480"/>
                  <a:gd name="connsiteY5" fmla="*/ 76746 h 81635"/>
                  <a:gd name="connsiteX6" fmla="*/ 106996 w 111480"/>
                  <a:gd name="connsiteY6" fmla="*/ 546 h 81635"/>
                  <a:gd name="connsiteX7" fmla="*/ 110902 w 111480"/>
                  <a:gd name="connsiteY7" fmla="*/ 1117 h 81635"/>
                  <a:gd name="connsiteX8" fmla="*/ 111283 w 111480"/>
                  <a:gd name="connsiteY8" fmla="*/ 2070 h 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480" h="81635">
                    <a:moveTo>
                      <a:pt x="111283" y="2070"/>
                    </a:moveTo>
                    <a:cubicBezTo>
                      <a:pt x="111568" y="3146"/>
                      <a:pt x="111149" y="4289"/>
                      <a:pt x="110235" y="4927"/>
                    </a:cubicBezTo>
                    <a:lnTo>
                      <a:pt x="4221" y="81127"/>
                    </a:lnTo>
                    <a:cubicBezTo>
                      <a:pt x="3060" y="82032"/>
                      <a:pt x="1383" y="81813"/>
                      <a:pt x="478" y="80651"/>
                    </a:cubicBezTo>
                    <a:cubicBezTo>
                      <a:pt x="459" y="80622"/>
                      <a:pt x="431" y="80584"/>
                      <a:pt x="412" y="80556"/>
                    </a:cubicBezTo>
                    <a:cubicBezTo>
                      <a:pt x="-465" y="79336"/>
                      <a:pt x="-208" y="77651"/>
                      <a:pt x="983" y="76746"/>
                    </a:cubicBezTo>
                    <a:lnTo>
                      <a:pt x="106996" y="546"/>
                    </a:lnTo>
                    <a:cubicBezTo>
                      <a:pt x="108253" y="-293"/>
                      <a:pt x="109939" y="-45"/>
                      <a:pt x="110902" y="1117"/>
                    </a:cubicBezTo>
                    <a:cubicBezTo>
                      <a:pt x="111092" y="1403"/>
                      <a:pt x="111225" y="1727"/>
                      <a:pt x="111283" y="20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1" name="任意多边形: 形状 640" hidden="1"/>
              <p:cNvSpPr/>
              <p:nvPr/>
            </p:nvSpPr>
            <p:spPr>
              <a:xfrm>
                <a:off x="10197595" y="3166174"/>
                <a:ext cx="50995" cy="84810"/>
              </a:xfrm>
              <a:custGeom>
                <a:avLst/>
                <a:gdLst>
                  <a:gd name="connsiteX0" fmla="*/ 50841 w 50995"/>
                  <a:gd name="connsiteY0" fmla="*/ 82290 h 84810"/>
                  <a:gd name="connsiteX1" fmla="*/ 49889 w 50995"/>
                  <a:gd name="connsiteY1" fmla="*/ 84576 h 84810"/>
                  <a:gd name="connsiteX2" fmla="*/ 46936 w 50995"/>
                  <a:gd name="connsiteY2" fmla="*/ 83814 h 84810"/>
                  <a:gd name="connsiteX3" fmla="*/ 168 w 50995"/>
                  <a:gd name="connsiteY3" fmla="*/ 3232 h 84810"/>
                  <a:gd name="connsiteX4" fmla="*/ 978 w 50995"/>
                  <a:gd name="connsiteY4" fmla="*/ 327 h 84810"/>
                  <a:gd name="connsiteX5" fmla="*/ 3883 w 50995"/>
                  <a:gd name="connsiteY5" fmla="*/ 1137 h 84810"/>
                  <a:gd name="connsiteX6" fmla="*/ 50651 w 50995"/>
                  <a:gd name="connsiteY6" fmla="*/ 81623 h 84810"/>
                  <a:gd name="connsiteX7" fmla="*/ 50841 w 50995"/>
                  <a:gd name="connsiteY7" fmla="*/ 82290 h 8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995" h="84810">
                    <a:moveTo>
                      <a:pt x="50841" y="82290"/>
                    </a:moveTo>
                    <a:cubicBezTo>
                      <a:pt x="51022" y="83176"/>
                      <a:pt x="50651" y="84081"/>
                      <a:pt x="49889" y="84576"/>
                    </a:cubicBezTo>
                    <a:cubicBezTo>
                      <a:pt x="48860" y="85157"/>
                      <a:pt x="47555" y="84824"/>
                      <a:pt x="46936" y="83814"/>
                    </a:cubicBezTo>
                    <a:lnTo>
                      <a:pt x="168" y="3232"/>
                    </a:lnTo>
                    <a:cubicBezTo>
                      <a:pt x="-413" y="2204"/>
                      <a:pt x="-51" y="908"/>
                      <a:pt x="978" y="327"/>
                    </a:cubicBezTo>
                    <a:cubicBezTo>
                      <a:pt x="2007" y="-254"/>
                      <a:pt x="3302" y="108"/>
                      <a:pt x="3883" y="1137"/>
                    </a:cubicBezTo>
                    <a:lnTo>
                      <a:pt x="50651" y="81623"/>
                    </a:lnTo>
                    <a:cubicBezTo>
                      <a:pt x="50756" y="81833"/>
                      <a:pt x="50822" y="82061"/>
                      <a:pt x="50841" y="822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2" name="任意多边形: 形状 641" hidden="1"/>
              <p:cNvSpPr/>
              <p:nvPr/>
            </p:nvSpPr>
            <p:spPr>
              <a:xfrm>
                <a:off x="10244449" y="3022377"/>
                <a:ext cx="10382" cy="228989"/>
              </a:xfrm>
              <a:custGeom>
                <a:avLst/>
                <a:gdLst>
                  <a:gd name="connsiteX0" fmla="*/ 10273 w 10382"/>
                  <a:gd name="connsiteY0" fmla="*/ 1201 h 228989"/>
                  <a:gd name="connsiteX1" fmla="*/ 10273 w 10382"/>
                  <a:gd name="connsiteY1" fmla="*/ 1678 h 228989"/>
                  <a:gd name="connsiteX2" fmla="*/ 3987 w 10382"/>
                  <a:gd name="connsiteY2" fmla="*/ 227039 h 228989"/>
                  <a:gd name="connsiteX3" fmla="*/ 1892 w 10382"/>
                  <a:gd name="connsiteY3" fmla="*/ 229039 h 228989"/>
                  <a:gd name="connsiteX4" fmla="*/ -109 w 10382"/>
                  <a:gd name="connsiteY4" fmla="*/ 227039 h 228989"/>
                  <a:gd name="connsiteX5" fmla="*/ -109 w 10382"/>
                  <a:gd name="connsiteY5" fmla="*/ 226944 h 228989"/>
                  <a:gd name="connsiteX6" fmla="*/ 6178 w 10382"/>
                  <a:gd name="connsiteY6" fmla="*/ 2059 h 228989"/>
                  <a:gd name="connsiteX7" fmla="*/ 8273 w 10382"/>
                  <a:gd name="connsiteY7" fmla="*/ 58 h 228989"/>
                  <a:gd name="connsiteX8" fmla="*/ 10273 w 10382"/>
                  <a:gd name="connsiteY8" fmla="*/ 1201 h 228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2" h="228989">
                    <a:moveTo>
                      <a:pt x="10273" y="1201"/>
                    </a:moveTo>
                    <a:lnTo>
                      <a:pt x="10273" y="1678"/>
                    </a:lnTo>
                    <a:lnTo>
                      <a:pt x="3987" y="227039"/>
                    </a:lnTo>
                    <a:cubicBezTo>
                      <a:pt x="3939" y="228163"/>
                      <a:pt x="3015" y="229039"/>
                      <a:pt x="1892" y="229039"/>
                    </a:cubicBezTo>
                    <a:cubicBezTo>
                      <a:pt x="786" y="229039"/>
                      <a:pt x="-109" y="228144"/>
                      <a:pt x="-109" y="227039"/>
                    </a:cubicBezTo>
                    <a:cubicBezTo>
                      <a:pt x="-109" y="227010"/>
                      <a:pt x="-109" y="226972"/>
                      <a:pt x="-109" y="226944"/>
                    </a:cubicBezTo>
                    <a:lnTo>
                      <a:pt x="6178" y="2059"/>
                    </a:lnTo>
                    <a:cubicBezTo>
                      <a:pt x="6225" y="935"/>
                      <a:pt x="7149" y="58"/>
                      <a:pt x="8273" y="58"/>
                    </a:cubicBezTo>
                    <a:cubicBezTo>
                      <a:pt x="9112" y="-18"/>
                      <a:pt x="9911" y="439"/>
                      <a:pt x="10273" y="12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3" name="任意多边形: 形状 642" hidden="1"/>
              <p:cNvSpPr/>
              <p:nvPr/>
            </p:nvSpPr>
            <p:spPr>
              <a:xfrm>
                <a:off x="10243924" y="3088800"/>
                <a:ext cx="64449" cy="162258"/>
              </a:xfrm>
              <a:custGeom>
                <a:avLst/>
                <a:gdLst>
                  <a:gd name="connsiteX0" fmla="*/ 64233 w 64449"/>
                  <a:gd name="connsiteY0" fmla="*/ 2502 h 162258"/>
                  <a:gd name="connsiteX1" fmla="*/ 64233 w 64449"/>
                  <a:gd name="connsiteY1" fmla="*/ 3930 h 162258"/>
                  <a:gd name="connsiteX2" fmla="*/ 4798 w 64449"/>
                  <a:gd name="connsiteY2" fmla="*/ 160617 h 162258"/>
                  <a:gd name="connsiteX3" fmla="*/ 1664 w 64449"/>
                  <a:gd name="connsiteY3" fmla="*/ 162179 h 162258"/>
                  <a:gd name="connsiteX4" fmla="*/ 1559 w 64449"/>
                  <a:gd name="connsiteY4" fmla="*/ 162141 h 162258"/>
                  <a:gd name="connsiteX5" fmla="*/ 35 w 64449"/>
                  <a:gd name="connsiteY5" fmla="*/ 158807 h 162258"/>
                  <a:gd name="connsiteX6" fmla="*/ 59280 w 64449"/>
                  <a:gd name="connsiteY6" fmla="*/ 1740 h 162258"/>
                  <a:gd name="connsiteX7" fmla="*/ 62576 w 64449"/>
                  <a:gd name="connsiteY7" fmla="*/ 206 h 162258"/>
                  <a:gd name="connsiteX8" fmla="*/ 62614 w 64449"/>
                  <a:gd name="connsiteY8" fmla="*/ 216 h 162258"/>
                  <a:gd name="connsiteX9" fmla="*/ 64233 w 64449"/>
                  <a:gd name="connsiteY9" fmla="*/ 2502 h 162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49" h="162258">
                    <a:moveTo>
                      <a:pt x="64233" y="2502"/>
                    </a:moveTo>
                    <a:cubicBezTo>
                      <a:pt x="64376" y="2968"/>
                      <a:pt x="64376" y="3464"/>
                      <a:pt x="64233" y="3930"/>
                    </a:cubicBezTo>
                    <a:lnTo>
                      <a:pt x="4798" y="160617"/>
                    </a:lnTo>
                    <a:cubicBezTo>
                      <a:pt x="4359" y="161912"/>
                      <a:pt x="2959" y="162617"/>
                      <a:pt x="1664" y="162179"/>
                    </a:cubicBezTo>
                    <a:cubicBezTo>
                      <a:pt x="1626" y="162169"/>
                      <a:pt x="1597" y="162150"/>
                      <a:pt x="1559" y="162141"/>
                    </a:cubicBezTo>
                    <a:cubicBezTo>
                      <a:pt x="244" y="161607"/>
                      <a:pt x="-422" y="160150"/>
                      <a:pt x="35" y="158807"/>
                    </a:cubicBezTo>
                    <a:lnTo>
                      <a:pt x="59280" y="1740"/>
                    </a:lnTo>
                    <a:cubicBezTo>
                      <a:pt x="59766" y="406"/>
                      <a:pt x="61243" y="-280"/>
                      <a:pt x="62576" y="206"/>
                    </a:cubicBezTo>
                    <a:cubicBezTo>
                      <a:pt x="62586" y="206"/>
                      <a:pt x="62605" y="216"/>
                      <a:pt x="62614" y="216"/>
                    </a:cubicBezTo>
                    <a:cubicBezTo>
                      <a:pt x="63557" y="587"/>
                      <a:pt x="64195" y="1482"/>
                      <a:pt x="64233" y="25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4" name="任意多边形: 形状 643" hidden="1"/>
              <p:cNvSpPr/>
              <p:nvPr/>
            </p:nvSpPr>
            <p:spPr>
              <a:xfrm>
                <a:off x="10754606" y="2959902"/>
                <a:ext cx="64391" cy="83220"/>
              </a:xfrm>
              <a:custGeom>
                <a:avLst/>
                <a:gdLst>
                  <a:gd name="connsiteX0" fmla="*/ 64282 w 64391"/>
                  <a:gd name="connsiteY0" fmla="*/ 50 h 83220"/>
                  <a:gd name="connsiteX1" fmla="*/ 750 w 64391"/>
                  <a:gd name="connsiteY1" fmla="*/ 77012 h 83220"/>
                  <a:gd name="connsiteX2" fmla="*/ 1179 w 64391"/>
                  <a:gd name="connsiteY2" fmla="*/ 82117 h 83220"/>
                  <a:gd name="connsiteX3" fmla="*/ 1227 w 64391"/>
                  <a:gd name="connsiteY3" fmla="*/ 82155 h 83220"/>
                  <a:gd name="connsiteX4" fmla="*/ 6208 w 64391"/>
                  <a:gd name="connsiteY4" fmla="*/ 82317 h 83220"/>
                  <a:gd name="connsiteX5" fmla="*/ 6370 w 64391"/>
                  <a:gd name="connsiteY5" fmla="*/ 82155 h 83220"/>
                  <a:gd name="connsiteX6" fmla="*/ 64282 w 64391"/>
                  <a:gd name="connsiteY6" fmla="*/ 12051 h 83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391" h="83220">
                    <a:moveTo>
                      <a:pt x="64282" y="50"/>
                    </a:moveTo>
                    <a:lnTo>
                      <a:pt x="750" y="77012"/>
                    </a:lnTo>
                    <a:cubicBezTo>
                      <a:pt x="-545" y="78536"/>
                      <a:pt x="-355" y="80822"/>
                      <a:pt x="1179" y="82117"/>
                    </a:cubicBezTo>
                    <a:cubicBezTo>
                      <a:pt x="1189" y="82127"/>
                      <a:pt x="1208" y="82146"/>
                      <a:pt x="1227" y="82155"/>
                    </a:cubicBezTo>
                    <a:cubicBezTo>
                      <a:pt x="2560" y="83575"/>
                      <a:pt x="4789" y="83651"/>
                      <a:pt x="6208" y="82317"/>
                    </a:cubicBezTo>
                    <a:cubicBezTo>
                      <a:pt x="6265" y="82270"/>
                      <a:pt x="6323" y="82213"/>
                      <a:pt x="6370" y="82155"/>
                    </a:cubicBezTo>
                    <a:lnTo>
                      <a:pt x="64282" y="1205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5" name="任意多边形: 形状 644" hidden="1"/>
              <p:cNvSpPr/>
              <p:nvPr/>
            </p:nvSpPr>
            <p:spPr>
              <a:xfrm>
                <a:off x="10745936" y="2953306"/>
                <a:ext cx="18694" cy="91979"/>
              </a:xfrm>
              <a:custGeom>
                <a:avLst/>
                <a:gdLst>
                  <a:gd name="connsiteX0" fmla="*/ 12183 w 18694"/>
                  <a:gd name="connsiteY0" fmla="*/ 4455 h 91979"/>
                  <a:gd name="connsiteX1" fmla="*/ 12183 w 18694"/>
                  <a:gd name="connsiteY1" fmla="*/ 5217 h 91979"/>
                  <a:gd name="connsiteX2" fmla="*/ 18565 w 18694"/>
                  <a:gd name="connsiteY2" fmla="*/ 85417 h 91979"/>
                  <a:gd name="connsiteX3" fmla="*/ 12983 w 18694"/>
                  <a:gd name="connsiteY3" fmla="*/ 91990 h 91979"/>
                  <a:gd name="connsiteX4" fmla="*/ 12945 w 18694"/>
                  <a:gd name="connsiteY4" fmla="*/ 91990 h 91979"/>
                  <a:gd name="connsiteX5" fmla="*/ 6296 w 18694"/>
                  <a:gd name="connsiteY5" fmla="*/ 86722 h 91979"/>
                  <a:gd name="connsiteX6" fmla="*/ 6277 w 18694"/>
                  <a:gd name="connsiteY6" fmla="*/ 86560 h 91979"/>
                  <a:gd name="connsiteX7" fmla="*/ -105 w 18694"/>
                  <a:gd name="connsiteY7" fmla="*/ 6360 h 91979"/>
                  <a:gd name="connsiteX8" fmla="*/ 5772 w 18694"/>
                  <a:gd name="connsiteY8" fmla="*/ 54 h 91979"/>
                  <a:gd name="connsiteX9" fmla="*/ 11897 w 18694"/>
                  <a:gd name="connsiteY9" fmla="*/ 4645 h 9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94" h="91979">
                    <a:moveTo>
                      <a:pt x="12183" y="4455"/>
                    </a:moveTo>
                    <a:cubicBezTo>
                      <a:pt x="12183" y="4455"/>
                      <a:pt x="12183" y="4931"/>
                      <a:pt x="12183" y="5217"/>
                    </a:cubicBezTo>
                    <a:lnTo>
                      <a:pt x="18565" y="85417"/>
                    </a:lnTo>
                    <a:cubicBezTo>
                      <a:pt x="18841" y="88770"/>
                      <a:pt x="16336" y="91713"/>
                      <a:pt x="12983" y="91990"/>
                    </a:cubicBezTo>
                    <a:cubicBezTo>
                      <a:pt x="12973" y="91990"/>
                      <a:pt x="12954" y="91990"/>
                      <a:pt x="12945" y="91990"/>
                    </a:cubicBezTo>
                    <a:cubicBezTo>
                      <a:pt x="9649" y="92370"/>
                      <a:pt x="6677" y="90008"/>
                      <a:pt x="6296" y="86722"/>
                    </a:cubicBezTo>
                    <a:cubicBezTo>
                      <a:pt x="6287" y="86665"/>
                      <a:pt x="6277" y="86617"/>
                      <a:pt x="6277" y="86560"/>
                    </a:cubicBezTo>
                    <a:lnTo>
                      <a:pt x="-105" y="6360"/>
                    </a:lnTo>
                    <a:cubicBezTo>
                      <a:pt x="-228" y="2997"/>
                      <a:pt x="2400" y="168"/>
                      <a:pt x="5772" y="54"/>
                    </a:cubicBezTo>
                    <a:cubicBezTo>
                      <a:pt x="8639" y="-51"/>
                      <a:pt x="11192" y="1864"/>
                      <a:pt x="11897" y="4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6" name="任意多边形: 形状 645" hidden="1"/>
              <p:cNvSpPr/>
              <p:nvPr/>
            </p:nvSpPr>
            <p:spPr>
              <a:xfrm>
                <a:off x="8417948" y="2001917"/>
                <a:ext cx="238342" cy="92520"/>
              </a:xfrm>
              <a:custGeom>
                <a:avLst/>
                <a:gdLst>
                  <a:gd name="connsiteX0" fmla="*/ 238193 w 238342"/>
                  <a:gd name="connsiteY0" fmla="*/ 2011 h 92520"/>
                  <a:gd name="connsiteX1" fmla="*/ 236574 w 238342"/>
                  <a:gd name="connsiteY1" fmla="*/ 4868 h 92520"/>
                  <a:gd name="connsiteX2" fmla="*/ 3307 w 238342"/>
                  <a:gd name="connsiteY2" fmla="*/ 92403 h 92520"/>
                  <a:gd name="connsiteX3" fmla="*/ 106 w 238342"/>
                  <a:gd name="connsiteY3" fmla="*/ 90984 h 92520"/>
                  <a:gd name="connsiteX4" fmla="*/ 68 w 238342"/>
                  <a:gd name="connsiteY4" fmla="*/ 90879 h 92520"/>
                  <a:gd name="connsiteX5" fmla="*/ 1449 w 238342"/>
                  <a:gd name="connsiteY5" fmla="*/ 87660 h 92520"/>
                  <a:gd name="connsiteX6" fmla="*/ 1497 w 238342"/>
                  <a:gd name="connsiteY6" fmla="*/ 87640 h 92520"/>
                  <a:gd name="connsiteX7" fmla="*/ 234764 w 238342"/>
                  <a:gd name="connsiteY7" fmla="*/ 201 h 92520"/>
                  <a:gd name="connsiteX8" fmla="*/ 238003 w 238342"/>
                  <a:gd name="connsiteY8" fmla="*/ 1630 h 92520"/>
                  <a:gd name="connsiteX9" fmla="*/ 238193 w 238342"/>
                  <a:gd name="connsiteY9" fmla="*/ 2011 h 92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8342" h="92520">
                    <a:moveTo>
                      <a:pt x="238193" y="2011"/>
                    </a:moveTo>
                    <a:cubicBezTo>
                      <a:pt x="238413" y="3229"/>
                      <a:pt x="237727" y="4429"/>
                      <a:pt x="236574" y="4868"/>
                    </a:cubicBezTo>
                    <a:lnTo>
                      <a:pt x="3307" y="92403"/>
                    </a:lnTo>
                    <a:cubicBezTo>
                      <a:pt x="2030" y="92898"/>
                      <a:pt x="602" y="92260"/>
                      <a:pt x="106" y="90984"/>
                    </a:cubicBezTo>
                    <a:cubicBezTo>
                      <a:pt x="97" y="90946"/>
                      <a:pt x="78" y="90917"/>
                      <a:pt x="68" y="90879"/>
                    </a:cubicBezTo>
                    <a:cubicBezTo>
                      <a:pt x="-437" y="89612"/>
                      <a:pt x="173" y="88164"/>
                      <a:pt x="1449" y="87660"/>
                    </a:cubicBezTo>
                    <a:cubicBezTo>
                      <a:pt x="1469" y="87650"/>
                      <a:pt x="1478" y="87650"/>
                      <a:pt x="1497" y="87640"/>
                    </a:cubicBezTo>
                    <a:lnTo>
                      <a:pt x="234764" y="201"/>
                    </a:lnTo>
                    <a:cubicBezTo>
                      <a:pt x="236050" y="-260"/>
                      <a:pt x="237479" y="369"/>
                      <a:pt x="238003" y="1630"/>
                    </a:cubicBezTo>
                    <a:cubicBezTo>
                      <a:pt x="238003" y="1630"/>
                      <a:pt x="238098" y="1915"/>
                      <a:pt x="238193" y="20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7" name="任意多边形: 形状 646" hidden="1"/>
              <p:cNvSpPr/>
              <p:nvPr/>
            </p:nvSpPr>
            <p:spPr>
              <a:xfrm>
                <a:off x="8416945" y="2054048"/>
                <a:ext cx="252583" cy="41183"/>
              </a:xfrm>
              <a:custGeom>
                <a:avLst/>
                <a:gdLst>
                  <a:gd name="connsiteX0" fmla="*/ 252436 w 252583"/>
                  <a:gd name="connsiteY0" fmla="*/ 3029 h 41183"/>
                  <a:gd name="connsiteX1" fmla="*/ 252436 w 252583"/>
                  <a:gd name="connsiteY1" fmla="*/ 3029 h 41183"/>
                  <a:gd name="connsiteX2" fmla="*/ 249483 w 252583"/>
                  <a:gd name="connsiteY2" fmla="*/ 7029 h 41183"/>
                  <a:gd name="connsiteX3" fmla="*/ 3929 w 252583"/>
                  <a:gd name="connsiteY3" fmla="*/ 41224 h 41183"/>
                  <a:gd name="connsiteX4" fmla="*/ -71 w 252583"/>
                  <a:gd name="connsiteY4" fmla="*/ 38176 h 41183"/>
                  <a:gd name="connsiteX5" fmla="*/ 2814 w 252583"/>
                  <a:gd name="connsiteY5" fmla="*/ 34280 h 41183"/>
                  <a:gd name="connsiteX6" fmla="*/ 2881 w 252583"/>
                  <a:gd name="connsiteY6" fmla="*/ 34271 h 41183"/>
                  <a:gd name="connsiteX7" fmla="*/ 248531 w 252583"/>
                  <a:gd name="connsiteY7" fmla="*/ 76 h 41183"/>
                  <a:gd name="connsiteX8" fmla="*/ 252436 w 252583"/>
                  <a:gd name="connsiteY8" fmla="*/ 3029 h 41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583" h="41183">
                    <a:moveTo>
                      <a:pt x="252436" y="3029"/>
                    </a:moveTo>
                    <a:lnTo>
                      <a:pt x="252436" y="3029"/>
                    </a:lnTo>
                    <a:cubicBezTo>
                      <a:pt x="252722" y="4943"/>
                      <a:pt x="251398" y="6734"/>
                      <a:pt x="249483" y="7029"/>
                    </a:cubicBezTo>
                    <a:lnTo>
                      <a:pt x="3929" y="41224"/>
                    </a:lnTo>
                    <a:cubicBezTo>
                      <a:pt x="2014" y="41357"/>
                      <a:pt x="309" y="40052"/>
                      <a:pt x="-71" y="38176"/>
                    </a:cubicBezTo>
                    <a:cubicBezTo>
                      <a:pt x="-348" y="36300"/>
                      <a:pt x="938" y="34556"/>
                      <a:pt x="2814" y="34280"/>
                    </a:cubicBezTo>
                    <a:cubicBezTo>
                      <a:pt x="2834" y="34280"/>
                      <a:pt x="2862" y="34271"/>
                      <a:pt x="2881" y="34271"/>
                    </a:cubicBezTo>
                    <a:lnTo>
                      <a:pt x="248531" y="76"/>
                    </a:lnTo>
                    <a:cubicBezTo>
                      <a:pt x="250417" y="-153"/>
                      <a:pt x="252141" y="1152"/>
                      <a:pt x="252436" y="30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8" name="任意多边形: 形状 647" hidden="1"/>
              <p:cNvSpPr/>
              <p:nvPr/>
            </p:nvSpPr>
            <p:spPr>
              <a:xfrm>
                <a:off x="8416404" y="2029860"/>
                <a:ext cx="152409" cy="66049"/>
              </a:xfrm>
              <a:custGeom>
                <a:avLst/>
                <a:gdLst>
                  <a:gd name="connsiteX0" fmla="*/ 152203 w 152409"/>
                  <a:gd name="connsiteY0" fmla="*/ 2928 h 66049"/>
                  <a:gd name="connsiteX1" fmla="*/ 149822 w 152409"/>
                  <a:gd name="connsiteY1" fmla="*/ 7500 h 66049"/>
                  <a:gd name="connsiteX2" fmla="*/ 5423 w 152409"/>
                  <a:gd name="connsiteY2" fmla="*/ 65793 h 66049"/>
                  <a:gd name="connsiteX3" fmla="*/ 193 w 152409"/>
                  <a:gd name="connsiteY3" fmla="*/ 63630 h 66049"/>
                  <a:gd name="connsiteX4" fmla="*/ 184 w 152409"/>
                  <a:gd name="connsiteY4" fmla="*/ 63602 h 66049"/>
                  <a:gd name="connsiteX5" fmla="*/ 2394 w 152409"/>
                  <a:gd name="connsiteY5" fmla="*/ 58392 h 66049"/>
                  <a:gd name="connsiteX6" fmla="*/ 2470 w 152409"/>
                  <a:gd name="connsiteY6" fmla="*/ 58363 h 66049"/>
                  <a:gd name="connsiteX7" fmla="*/ 146774 w 152409"/>
                  <a:gd name="connsiteY7" fmla="*/ 356 h 66049"/>
                  <a:gd name="connsiteX8" fmla="*/ 152003 w 152409"/>
                  <a:gd name="connsiteY8" fmla="*/ 2519 h 66049"/>
                  <a:gd name="connsiteX9" fmla="*/ 152013 w 152409"/>
                  <a:gd name="connsiteY9" fmla="*/ 2547 h 66049"/>
                  <a:gd name="connsiteX10" fmla="*/ 152203 w 152409"/>
                  <a:gd name="connsiteY10" fmla="*/ 2928 h 6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409" h="66049">
                    <a:moveTo>
                      <a:pt x="152203" y="2928"/>
                    </a:moveTo>
                    <a:cubicBezTo>
                      <a:pt x="152632" y="4828"/>
                      <a:pt x="151622" y="6759"/>
                      <a:pt x="149822" y="7500"/>
                    </a:cubicBezTo>
                    <a:lnTo>
                      <a:pt x="5423" y="65793"/>
                    </a:lnTo>
                    <a:cubicBezTo>
                      <a:pt x="3384" y="66640"/>
                      <a:pt x="1041" y="65669"/>
                      <a:pt x="193" y="63630"/>
                    </a:cubicBezTo>
                    <a:cubicBezTo>
                      <a:pt x="193" y="63621"/>
                      <a:pt x="184" y="63611"/>
                      <a:pt x="184" y="63602"/>
                    </a:cubicBezTo>
                    <a:cubicBezTo>
                      <a:pt x="-645" y="61554"/>
                      <a:pt x="346" y="59220"/>
                      <a:pt x="2394" y="58392"/>
                    </a:cubicBezTo>
                    <a:cubicBezTo>
                      <a:pt x="2422" y="58382"/>
                      <a:pt x="2441" y="58373"/>
                      <a:pt x="2470" y="58363"/>
                    </a:cubicBezTo>
                    <a:lnTo>
                      <a:pt x="146774" y="356"/>
                    </a:lnTo>
                    <a:cubicBezTo>
                      <a:pt x="148812" y="-490"/>
                      <a:pt x="151155" y="479"/>
                      <a:pt x="152003" y="2519"/>
                    </a:cubicBezTo>
                    <a:cubicBezTo>
                      <a:pt x="152003" y="2529"/>
                      <a:pt x="152013" y="2537"/>
                      <a:pt x="152013" y="2547"/>
                    </a:cubicBezTo>
                    <a:cubicBezTo>
                      <a:pt x="152089" y="2668"/>
                      <a:pt x="152155" y="2795"/>
                      <a:pt x="152203" y="2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9" name="任意多边形: 形状 648" hidden="1"/>
              <p:cNvSpPr/>
              <p:nvPr/>
            </p:nvSpPr>
            <p:spPr>
              <a:xfrm>
                <a:off x="8417743" y="2088863"/>
                <a:ext cx="49691" cy="21168"/>
              </a:xfrm>
              <a:custGeom>
                <a:avLst/>
                <a:gdLst>
                  <a:gd name="connsiteX0" fmla="*/ 49518 w 49691"/>
                  <a:gd name="connsiteY0" fmla="*/ 17553 h 21168"/>
                  <a:gd name="connsiteX1" fmla="*/ 47156 w 49691"/>
                  <a:gd name="connsiteY1" fmla="*/ 21154 h 21168"/>
                  <a:gd name="connsiteX2" fmla="*/ 45613 w 49691"/>
                  <a:gd name="connsiteY2" fmla="*/ 21078 h 21168"/>
                  <a:gd name="connsiteX3" fmla="*/ 1607 w 49691"/>
                  <a:gd name="connsiteY3" fmla="*/ 5838 h 21168"/>
                  <a:gd name="connsiteX4" fmla="*/ 197 w 49691"/>
                  <a:gd name="connsiteY4" fmla="*/ 1761 h 21168"/>
                  <a:gd name="connsiteX5" fmla="*/ 3607 w 49691"/>
                  <a:gd name="connsiteY5" fmla="*/ 123 h 21168"/>
                  <a:gd name="connsiteX6" fmla="*/ 47613 w 49691"/>
                  <a:gd name="connsiteY6" fmla="*/ 15363 h 21168"/>
                  <a:gd name="connsiteX7" fmla="*/ 49518 w 49691"/>
                  <a:gd name="connsiteY7" fmla="*/ 17553 h 2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691" h="21168">
                    <a:moveTo>
                      <a:pt x="49518" y="17553"/>
                    </a:moveTo>
                    <a:cubicBezTo>
                      <a:pt x="49861" y="19201"/>
                      <a:pt x="48803" y="20811"/>
                      <a:pt x="47156" y="21154"/>
                    </a:cubicBezTo>
                    <a:cubicBezTo>
                      <a:pt x="46641" y="21259"/>
                      <a:pt x="46108" y="21240"/>
                      <a:pt x="45613" y="21078"/>
                    </a:cubicBezTo>
                    <a:lnTo>
                      <a:pt x="1607" y="5838"/>
                    </a:lnTo>
                    <a:cubicBezTo>
                      <a:pt x="92" y="5104"/>
                      <a:pt x="-536" y="3275"/>
                      <a:pt x="197" y="1761"/>
                    </a:cubicBezTo>
                    <a:cubicBezTo>
                      <a:pt x="817" y="494"/>
                      <a:pt x="2226" y="-182"/>
                      <a:pt x="3607" y="123"/>
                    </a:cubicBezTo>
                    <a:lnTo>
                      <a:pt x="47613" y="15363"/>
                    </a:lnTo>
                    <a:cubicBezTo>
                      <a:pt x="48565" y="15734"/>
                      <a:pt x="49280" y="16553"/>
                      <a:pt x="49518" y="175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0" name="任意多边形: 形状 649" hidden="1"/>
              <p:cNvSpPr/>
              <p:nvPr/>
            </p:nvSpPr>
            <p:spPr>
              <a:xfrm>
                <a:off x="8460901" y="2016386"/>
                <a:ext cx="300775" cy="93948"/>
              </a:xfrm>
              <a:custGeom>
                <a:avLst/>
                <a:gdLst>
                  <a:gd name="connsiteX0" fmla="*/ 300587 w 300775"/>
                  <a:gd name="connsiteY0" fmla="*/ 2591 h 93948"/>
                  <a:gd name="connsiteX1" fmla="*/ 298396 w 300775"/>
                  <a:gd name="connsiteY1" fmla="*/ 6401 h 93948"/>
                  <a:gd name="connsiteX2" fmla="*/ 4073 w 300775"/>
                  <a:gd name="connsiteY2" fmla="*/ 93840 h 93948"/>
                  <a:gd name="connsiteX3" fmla="*/ 102 w 300775"/>
                  <a:gd name="connsiteY3" fmla="*/ 91840 h 93948"/>
                  <a:gd name="connsiteX4" fmla="*/ 73 w 300775"/>
                  <a:gd name="connsiteY4" fmla="*/ 91745 h 93948"/>
                  <a:gd name="connsiteX5" fmla="*/ 1987 w 300775"/>
                  <a:gd name="connsiteY5" fmla="*/ 87735 h 93948"/>
                  <a:gd name="connsiteX6" fmla="*/ 2264 w 300775"/>
                  <a:gd name="connsiteY6" fmla="*/ 87649 h 93948"/>
                  <a:gd name="connsiteX7" fmla="*/ 296586 w 300775"/>
                  <a:gd name="connsiteY7" fmla="*/ 210 h 93948"/>
                  <a:gd name="connsiteX8" fmla="*/ 300558 w 300775"/>
                  <a:gd name="connsiteY8" fmla="*/ 2209 h 93948"/>
                  <a:gd name="connsiteX9" fmla="*/ 300587 w 300775"/>
                  <a:gd name="connsiteY9" fmla="*/ 2305 h 9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0775" h="93948">
                    <a:moveTo>
                      <a:pt x="300587" y="2591"/>
                    </a:moveTo>
                    <a:cubicBezTo>
                      <a:pt x="300958" y="4238"/>
                      <a:pt x="300006" y="5897"/>
                      <a:pt x="298396" y="6401"/>
                    </a:cubicBezTo>
                    <a:lnTo>
                      <a:pt x="4073" y="93840"/>
                    </a:lnTo>
                    <a:cubicBezTo>
                      <a:pt x="2426" y="94383"/>
                      <a:pt x="645" y="93488"/>
                      <a:pt x="102" y="91840"/>
                    </a:cubicBezTo>
                    <a:cubicBezTo>
                      <a:pt x="92" y="91812"/>
                      <a:pt x="82" y="91773"/>
                      <a:pt x="73" y="91745"/>
                    </a:cubicBezTo>
                    <a:cubicBezTo>
                      <a:pt x="-508" y="90107"/>
                      <a:pt x="349" y="88316"/>
                      <a:pt x="1987" y="87735"/>
                    </a:cubicBezTo>
                    <a:cubicBezTo>
                      <a:pt x="2073" y="87697"/>
                      <a:pt x="2169" y="87668"/>
                      <a:pt x="2264" y="87649"/>
                    </a:cubicBezTo>
                    <a:lnTo>
                      <a:pt x="296586" y="210"/>
                    </a:lnTo>
                    <a:cubicBezTo>
                      <a:pt x="298234" y="-335"/>
                      <a:pt x="300015" y="560"/>
                      <a:pt x="300558" y="2209"/>
                    </a:cubicBezTo>
                    <a:cubicBezTo>
                      <a:pt x="300568" y="2240"/>
                      <a:pt x="300577" y="2273"/>
                      <a:pt x="300587" y="2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1" name="任意多边形: 形状 650" hidden="1"/>
              <p:cNvSpPr/>
              <p:nvPr/>
            </p:nvSpPr>
            <p:spPr>
              <a:xfrm>
                <a:off x="8460394" y="2049015"/>
                <a:ext cx="164145" cy="62162"/>
              </a:xfrm>
              <a:custGeom>
                <a:avLst/>
                <a:gdLst>
                  <a:gd name="connsiteX0" fmla="*/ 163934 w 164145"/>
                  <a:gd name="connsiteY0" fmla="*/ 3204 h 62162"/>
                  <a:gd name="connsiteX1" fmla="*/ 161362 w 164145"/>
                  <a:gd name="connsiteY1" fmla="*/ 7872 h 62162"/>
                  <a:gd name="connsiteX2" fmla="*/ 5247 w 164145"/>
                  <a:gd name="connsiteY2" fmla="*/ 61974 h 62162"/>
                  <a:gd name="connsiteX3" fmla="*/ 133 w 164145"/>
                  <a:gd name="connsiteY3" fmla="*/ 59564 h 62162"/>
                  <a:gd name="connsiteX4" fmla="*/ 104 w 164145"/>
                  <a:gd name="connsiteY4" fmla="*/ 59497 h 62162"/>
                  <a:gd name="connsiteX5" fmla="*/ 2580 w 164145"/>
                  <a:gd name="connsiteY5" fmla="*/ 54354 h 62162"/>
                  <a:gd name="connsiteX6" fmla="*/ 158695 w 164145"/>
                  <a:gd name="connsiteY6" fmla="*/ 252 h 62162"/>
                  <a:gd name="connsiteX7" fmla="*/ 163839 w 164145"/>
                  <a:gd name="connsiteY7" fmla="*/ 2823 h 62162"/>
                  <a:gd name="connsiteX8" fmla="*/ 163934 w 164145"/>
                  <a:gd name="connsiteY8" fmla="*/ 3204 h 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145" h="62162">
                    <a:moveTo>
                      <a:pt x="163934" y="3204"/>
                    </a:moveTo>
                    <a:cubicBezTo>
                      <a:pt x="164391" y="5185"/>
                      <a:pt x="163286" y="7195"/>
                      <a:pt x="161362" y="7872"/>
                    </a:cubicBezTo>
                    <a:lnTo>
                      <a:pt x="5247" y="61974"/>
                    </a:lnTo>
                    <a:cubicBezTo>
                      <a:pt x="3171" y="62726"/>
                      <a:pt x="875" y="61640"/>
                      <a:pt x="133" y="59564"/>
                    </a:cubicBezTo>
                    <a:cubicBezTo>
                      <a:pt x="123" y="59545"/>
                      <a:pt x="113" y="59516"/>
                      <a:pt x="104" y="59497"/>
                    </a:cubicBezTo>
                    <a:cubicBezTo>
                      <a:pt x="-601" y="57392"/>
                      <a:pt x="504" y="55116"/>
                      <a:pt x="2580" y="54354"/>
                    </a:cubicBezTo>
                    <a:lnTo>
                      <a:pt x="158695" y="252"/>
                    </a:lnTo>
                    <a:cubicBezTo>
                      <a:pt x="160829" y="-441"/>
                      <a:pt x="163115" y="709"/>
                      <a:pt x="163839" y="2823"/>
                    </a:cubicBezTo>
                    <a:cubicBezTo>
                      <a:pt x="163905" y="2938"/>
                      <a:pt x="163943" y="3071"/>
                      <a:pt x="163934" y="32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2" name="任意多边形: 形状 651" hidden="1"/>
              <p:cNvSpPr/>
              <p:nvPr/>
            </p:nvSpPr>
            <p:spPr>
              <a:xfrm>
                <a:off x="8461333" y="2054625"/>
                <a:ext cx="207846" cy="55624"/>
              </a:xfrm>
              <a:custGeom>
                <a:avLst/>
                <a:gdLst>
                  <a:gd name="connsiteX0" fmla="*/ 207668 w 207846"/>
                  <a:gd name="connsiteY0" fmla="*/ 2547 h 55624"/>
                  <a:gd name="connsiteX1" fmla="*/ 205382 w 207846"/>
                  <a:gd name="connsiteY1" fmla="*/ 6166 h 55624"/>
                  <a:gd name="connsiteX2" fmla="*/ 3737 w 207846"/>
                  <a:gd name="connsiteY2" fmla="*/ 55601 h 55624"/>
                  <a:gd name="connsiteX3" fmla="*/ -72 w 207846"/>
                  <a:gd name="connsiteY3" fmla="*/ 53315 h 55624"/>
                  <a:gd name="connsiteX4" fmla="*/ 2213 w 207846"/>
                  <a:gd name="connsiteY4" fmla="*/ 49505 h 55624"/>
                  <a:gd name="connsiteX5" fmla="*/ 203858 w 207846"/>
                  <a:gd name="connsiteY5" fmla="*/ 165 h 55624"/>
                  <a:gd name="connsiteX6" fmla="*/ 207620 w 207846"/>
                  <a:gd name="connsiteY6" fmla="*/ 2270 h 55624"/>
                  <a:gd name="connsiteX7" fmla="*/ 207668 w 207846"/>
                  <a:gd name="connsiteY7" fmla="*/ 2451 h 5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7846" h="55624">
                    <a:moveTo>
                      <a:pt x="207668" y="2547"/>
                    </a:moveTo>
                    <a:cubicBezTo>
                      <a:pt x="208020" y="4175"/>
                      <a:pt x="207001" y="5785"/>
                      <a:pt x="205382" y="6166"/>
                    </a:cubicBezTo>
                    <a:lnTo>
                      <a:pt x="3737" y="55601"/>
                    </a:lnTo>
                    <a:cubicBezTo>
                      <a:pt x="2061" y="55963"/>
                      <a:pt x="394" y="54963"/>
                      <a:pt x="-72" y="53315"/>
                    </a:cubicBezTo>
                    <a:cubicBezTo>
                      <a:pt x="-311" y="51667"/>
                      <a:pt x="642" y="50076"/>
                      <a:pt x="2213" y="49505"/>
                    </a:cubicBezTo>
                    <a:lnTo>
                      <a:pt x="203858" y="165"/>
                    </a:lnTo>
                    <a:cubicBezTo>
                      <a:pt x="205477" y="-292"/>
                      <a:pt x="207163" y="651"/>
                      <a:pt x="207620" y="2270"/>
                    </a:cubicBezTo>
                    <a:cubicBezTo>
                      <a:pt x="207639" y="2328"/>
                      <a:pt x="207658" y="2385"/>
                      <a:pt x="207668" y="24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3" name="任意多边形: 形状 652" hidden="1"/>
              <p:cNvSpPr/>
              <p:nvPr/>
            </p:nvSpPr>
            <p:spPr>
              <a:xfrm>
                <a:off x="8614163" y="2012933"/>
                <a:ext cx="150928" cy="45985"/>
              </a:xfrm>
              <a:custGeom>
                <a:avLst/>
                <a:gdLst>
                  <a:gd name="connsiteX0" fmla="*/ 150659 w 150928"/>
                  <a:gd name="connsiteY0" fmla="*/ 5377 h 45985"/>
                  <a:gd name="connsiteX1" fmla="*/ 146020 w 150928"/>
                  <a:gd name="connsiteY1" fmla="*/ 12800 h 45985"/>
                  <a:gd name="connsiteX2" fmla="*/ 145991 w 150928"/>
                  <a:gd name="connsiteY2" fmla="*/ 12806 h 45985"/>
                  <a:gd name="connsiteX3" fmla="*/ 7689 w 150928"/>
                  <a:gd name="connsiteY3" fmla="*/ 45858 h 45985"/>
                  <a:gd name="connsiteX4" fmla="*/ 69 w 150928"/>
                  <a:gd name="connsiteY4" fmla="*/ 41191 h 45985"/>
                  <a:gd name="connsiteX5" fmla="*/ 4736 w 150928"/>
                  <a:gd name="connsiteY5" fmla="*/ 33571 h 45985"/>
                  <a:gd name="connsiteX6" fmla="*/ 143039 w 150928"/>
                  <a:gd name="connsiteY6" fmla="*/ 233 h 45985"/>
                  <a:gd name="connsiteX7" fmla="*/ 150640 w 150928"/>
                  <a:gd name="connsiteY7" fmla="*/ 4838 h 45985"/>
                  <a:gd name="connsiteX8" fmla="*/ 150659 w 150928"/>
                  <a:gd name="connsiteY8" fmla="*/ 4900 h 45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928" h="45985">
                    <a:moveTo>
                      <a:pt x="150659" y="5377"/>
                    </a:moveTo>
                    <a:cubicBezTo>
                      <a:pt x="151430" y="8708"/>
                      <a:pt x="149344" y="12033"/>
                      <a:pt x="146020" y="12800"/>
                    </a:cubicBezTo>
                    <a:cubicBezTo>
                      <a:pt x="146011" y="12802"/>
                      <a:pt x="146001" y="12804"/>
                      <a:pt x="145991" y="12806"/>
                    </a:cubicBezTo>
                    <a:lnTo>
                      <a:pt x="7689" y="45858"/>
                    </a:lnTo>
                    <a:cubicBezTo>
                      <a:pt x="4298" y="46677"/>
                      <a:pt x="888" y="44582"/>
                      <a:pt x="69" y="41191"/>
                    </a:cubicBezTo>
                    <a:cubicBezTo>
                      <a:pt x="-751" y="37800"/>
                      <a:pt x="1345" y="34386"/>
                      <a:pt x="4736" y="33571"/>
                    </a:cubicBezTo>
                    <a:lnTo>
                      <a:pt x="143039" y="233"/>
                    </a:lnTo>
                    <a:cubicBezTo>
                      <a:pt x="146411" y="-596"/>
                      <a:pt x="149811" y="1467"/>
                      <a:pt x="150640" y="4838"/>
                    </a:cubicBezTo>
                    <a:cubicBezTo>
                      <a:pt x="150649" y="4859"/>
                      <a:pt x="150649" y="4879"/>
                      <a:pt x="150659" y="49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4" name="任意多边形: 形状 653" hidden="1"/>
              <p:cNvSpPr/>
              <p:nvPr/>
            </p:nvSpPr>
            <p:spPr>
              <a:xfrm>
                <a:off x="8617144" y="1879045"/>
                <a:ext cx="72520" cy="177464"/>
              </a:xfrm>
              <a:custGeom>
                <a:avLst/>
                <a:gdLst>
                  <a:gd name="connsiteX0" fmla="*/ 72240 w 72520"/>
                  <a:gd name="connsiteY0" fmla="*/ 2867 h 177464"/>
                  <a:gd name="connsiteX1" fmla="*/ 72240 w 72520"/>
                  <a:gd name="connsiteY1" fmla="*/ 4867 h 177464"/>
                  <a:gd name="connsiteX2" fmla="*/ 6708 w 72520"/>
                  <a:gd name="connsiteY2" fmla="*/ 175269 h 177464"/>
                  <a:gd name="connsiteX3" fmla="*/ 2146 w 72520"/>
                  <a:gd name="connsiteY3" fmla="*/ 177269 h 177464"/>
                  <a:gd name="connsiteX4" fmla="*/ 2136 w 72520"/>
                  <a:gd name="connsiteY4" fmla="*/ 177269 h 177464"/>
                  <a:gd name="connsiteX5" fmla="*/ 136 w 72520"/>
                  <a:gd name="connsiteY5" fmla="*/ 172707 h 177464"/>
                  <a:gd name="connsiteX6" fmla="*/ 136 w 72520"/>
                  <a:gd name="connsiteY6" fmla="*/ 172697 h 177464"/>
                  <a:gd name="connsiteX7" fmla="*/ 65668 w 72520"/>
                  <a:gd name="connsiteY7" fmla="*/ 2295 h 177464"/>
                  <a:gd name="connsiteX8" fmla="*/ 70230 w 72520"/>
                  <a:gd name="connsiteY8" fmla="*/ 292 h 177464"/>
                  <a:gd name="connsiteX9" fmla="*/ 70240 w 72520"/>
                  <a:gd name="connsiteY9" fmla="*/ 295 h 177464"/>
                  <a:gd name="connsiteX10" fmla="*/ 72240 w 72520"/>
                  <a:gd name="connsiteY10" fmla="*/ 2867 h 177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520" h="177464">
                    <a:moveTo>
                      <a:pt x="72240" y="2867"/>
                    </a:moveTo>
                    <a:cubicBezTo>
                      <a:pt x="72469" y="3513"/>
                      <a:pt x="72469" y="4220"/>
                      <a:pt x="72240" y="4867"/>
                    </a:cubicBezTo>
                    <a:lnTo>
                      <a:pt x="6708" y="175269"/>
                    </a:lnTo>
                    <a:cubicBezTo>
                      <a:pt x="6003" y="177079"/>
                      <a:pt x="3955" y="177984"/>
                      <a:pt x="2146" y="177269"/>
                    </a:cubicBezTo>
                    <a:cubicBezTo>
                      <a:pt x="2146" y="177269"/>
                      <a:pt x="2136" y="177269"/>
                      <a:pt x="2136" y="177269"/>
                    </a:cubicBezTo>
                    <a:cubicBezTo>
                      <a:pt x="326" y="176565"/>
                      <a:pt x="-578" y="174517"/>
                      <a:pt x="136" y="172707"/>
                    </a:cubicBezTo>
                    <a:cubicBezTo>
                      <a:pt x="136" y="172707"/>
                      <a:pt x="136" y="172697"/>
                      <a:pt x="136" y="172697"/>
                    </a:cubicBezTo>
                    <a:lnTo>
                      <a:pt x="65668" y="2295"/>
                    </a:lnTo>
                    <a:cubicBezTo>
                      <a:pt x="66373" y="482"/>
                      <a:pt x="68421" y="-416"/>
                      <a:pt x="70230" y="292"/>
                    </a:cubicBezTo>
                    <a:cubicBezTo>
                      <a:pt x="70230" y="293"/>
                      <a:pt x="70240" y="294"/>
                      <a:pt x="70240" y="295"/>
                    </a:cubicBezTo>
                    <a:cubicBezTo>
                      <a:pt x="71288" y="774"/>
                      <a:pt x="72030" y="1734"/>
                      <a:pt x="72240" y="2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5" name="任意多边形: 形状 654" hidden="1"/>
              <p:cNvSpPr/>
              <p:nvPr/>
            </p:nvSpPr>
            <p:spPr>
              <a:xfrm>
                <a:off x="8682987" y="1879612"/>
                <a:ext cx="78647" cy="142920"/>
              </a:xfrm>
              <a:custGeom>
                <a:avLst/>
                <a:gdLst>
                  <a:gd name="connsiteX0" fmla="*/ 78501 w 78647"/>
                  <a:gd name="connsiteY0" fmla="*/ 139461 h 142920"/>
                  <a:gd name="connsiteX1" fmla="*/ 76977 w 78647"/>
                  <a:gd name="connsiteY1" fmla="*/ 142604 h 142920"/>
                  <a:gd name="connsiteX2" fmla="*/ 72976 w 78647"/>
                  <a:gd name="connsiteY2" fmla="*/ 141461 h 142920"/>
                  <a:gd name="connsiteX3" fmla="*/ 205 w 78647"/>
                  <a:gd name="connsiteY3" fmla="*/ 4396 h 142920"/>
                  <a:gd name="connsiteX4" fmla="*/ 1444 w 78647"/>
                  <a:gd name="connsiteY4" fmla="*/ 396 h 142920"/>
                  <a:gd name="connsiteX5" fmla="*/ 5435 w 78647"/>
                  <a:gd name="connsiteY5" fmla="*/ 1619 h 142920"/>
                  <a:gd name="connsiteX6" fmla="*/ 5444 w 78647"/>
                  <a:gd name="connsiteY6" fmla="*/ 1634 h 142920"/>
                  <a:gd name="connsiteX7" fmla="*/ 78501 w 78647"/>
                  <a:gd name="connsiteY7" fmla="*/ 138699 h 14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647" h="142920">
                    <a:moveTo>
                      <a:pt x="78501" y="139461"/>
                    </a:moveTo>
                    <a:cubicBezTo>
                      <a:pt x="78701" y="140724"/>
                      <a:pt x="78091" y="141980"/>
                      <a:pt x="76977" y="142604"/>
                    </a:cubicBezTo>
                    <a:cubicBezTo>
                      <a:pt x="75558" y="143387"/>
                      <a:pt x="73767" y="142876"/>
                      <a:pt x="72976" y="141461"/>
                    </a:cubicBezTo>
                    <a:lnTo>
                      <a:pt x="205" y="4396"/>
                    </a:lnTo>
                    <a:cubicBezTo>
                      <a:pt x="-509" y="2945"/>
                      <a:pt x="34" y="1190"/>
                      <a:pt x="1444" y="396"/>
                    </a:cubicBezTo>
                    <a:cubicBezTo>
                      <a:pt x="2882" y="-369"/>
                      <a:pt x="4672" y="178"/>
                      <a:pt x="5435" y="1619"/>
                    </a:cubicBezTo>
                    <a:cubicBezTo>
                      <a:pt x="5435" y="1624"/>
                      <a:pt x="5444" y="1629"/>
                      <a:pt x="5444" y="1634"/>
                    </a:cubicBezTo>
                    <a:lnTo>
                      <a:pt x="78501" y="1386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6" name="任意多边形: 形状 655" hidden="1"/>
              <p:cNvSpPr/>
              <p:nvPr/>
            </p:nvSpPr>
            <p:spPr>
              <a:xfrm>
                <a:off x="8681430" y="1839649"/>
                <a:ext cx="249197" cy="47619"/>
              </a:xfrm>
              <a:custGeom>
                <a:avLst/>
                <a:gdLst>
                  <a:gd name="connsiteX0" fmla="*/ 249032 w 249197"/>
                  <a:gd name="connsiteY0" fmla="*/ 4353 h 47619"/>
                  <a:gd name="connsiteX1" fmla="*/ 249032 w 249197"/>
                  <a:gd name="connsiteY1" fmla="*/ 4353 h 47619"/>
                  <a:gd name="connsiteX2" fmla="*/ 245317 w 249197"/>
                  <a:gd name="connsiteY2" fmla="*/ 9483 h 47619"/>
                  <a:gd name="connsiteX3" fmla="*/ 245222 w 249197"/>
                  <a:gd name="connsiteY3" fmla="*/ 9497 h 47619"/>
                  <a:gd name="connsiteX4" fmla="*/ 5192 w 249197"/>
                  <a:gd name="connsiteY4" fmla="*/ 47597 h 47619"/>
                  <a:gd name="connsiteX5" fmla="*/ 96 w 249197"/>
                  <a:gd name="connsiteY5" fmla="*/ 44077 h 47619"/>
                  <a:gd name="connsiteX6" fmla="*/ 49 w 249197"/>
                  <a:gd name="connsiteY6" fmla="*/ 43787 h 47619"/>
                  <a:gd name="connsiteX7" fmla="*/ 3201 w 249197"/>
                  <a:gd name="connsiteY7" fmla="*/ 38294 h 47619"/>
                  <a:gd name="connsiteX8" fmla="*/ 3859 w 249197"/>
                  <a:gd name="connsiteY8" fmla="*/ 38167 h 47619"/>
                  <a:gd name="connsiteX9" fmla="*/ 243984 w 249197"/>
                  <a:gd name="connsiteY9" fmla="*/ 67 h 47619"/>
                  <a:gd name="connsiteX10" fmla="*/ 249032 w 249197"/>
                  <a:gd name="connsiteY10" fmla="*/ 4322 h 47619"/>
                  <a:gd name="connsiteX11" fmla="*/ 249032 w 249197"/>
                  <a:gd name="connsiteY11" fmla="*/ 4353 h 4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9197" h="47619">
                    <a:moveTo>
                      <a:pt x="249032" y="4353"/>
                    </a:moveTo>
                    <a:lnTo>
                      <a:pt x="249032" y="4353"/>
                    </a:lnTo>
                    <a:cubicBezTo>
                      <a:pt x="249423" y="6795"/>
                      <a:pt x="247765" y="9091"/>
                      <a:pt x="245317" y="9483"/>
                    </a:cubicBezTo>
                    <a:cubicBezTo>
                      <a:pt x="245289" y="9487"/>
                      <a:pt x="245250" y="9492"/>
                      <a:pt x="245222" y="9497"/>
                    </a:cubicBezTo>
                    <a:lnTo>
                      <a:pt x="5192" y="47597"/>
                    </a:lnTo>
                    <a:cubicBezTo>
                      <a:pt x="2811" y="48033"/>
                      <a:pt x="525" y="46458"/>
                      <a:pt x="96" y="44077"/>
                    </a:cubicBezTo>
                    <a:cubicBezTo>
                      <a:pt x="77" y="43981"/>
                      <a:pt x="58" y="43884"/>
                      <a:pt x="49" y="43787"/>
                    </a:cubicBezTo>
                    <a:cubicBezTo>
                      <a:pt x="-599" y="41401"/>
                      <a:pt x="810" y="38941"/>
                      <a:pt x="3201" y="38294"/>
                    </a:cubicBezTo>
                    <a:cubicBezTo>
                      <a:pt x="3411" y="38235"/>
                      <a:pt x="3639" y="38193"/>
                      <a:pt x="3859" y="38167"/>
                    </a:cubicBezTo>
                    <a:lnTo>
                      <a:pt x="243984" y="67"/>
                    </a:lnTo>
                    <a:cubicBezTo>
                      <a:pt x="246556" y="-151"/>
                      <a:pt x="248813" y="1754"/>
                      <a:pt x="249032" y="4322"/>
                    </a:cubicBezTo>
                    <a:cubicBezTo>
                      <a:pt x="249032" y="4332"/>
                      <a:pt x="249032" y="4343"/>
                      <a:pt x="249032" y="43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7" name="任意多边形: 形状 656" hidden="1"/>
              <p:cNvSpPr/>
              <p:nvPr/>
            </p:nvSpPr>
            <p:spPr>
              <a:xfrm>
                <a:off x="9130488" y="2237539"/>
                <a:ext cx="137177" cy="118384"/>
              </a:xfrm>
              <a:custGeom>
                <a:avLst/>
                <a:gdLst>
                  <a:gd name="connsiteX0" fmla="*/ 136969 w 137177"/>
                  <a:gd name="connsiteY0" fmla="*/ 2798 h 118384"/>
                  <a:gd name="connsiteX1" fmla="*/ 135730 w 137177"/>
                  <a:gd name="connsiteY1" fmla="*/ 6513 h 118384"/>
                  <a:gd name="connsiteX2" fmla="*/ 6095 w 137177"/>
                  <a:gd name="connsiteY2" fmla="*/ 117384 h 118384"/>
                  <a:gd name="connsiteX3" fmla="*/ 761 w 137177"/>
                  <a:gd name="connsiteY3" fmla="*/ 117384 h 118384"/>
                  <a:gd name="connsiteX4" fmla="*/ 1237 w 137177"/>
                  <a:gd name="connsiteY4" fmla="*/ 112050 h 118384"/>
                  <a:gd name="connsiteX5" fmla="*/ 130873 w 137177"/>
                  <a:gd name="connsiteY5" fmla="*/ 1179 h 118384"/>
                  <a:gd name="connsiteX6" fmla="*/ 136121 w 137177"/>
                  <a:gd name="connsiteY6" fmla="*/ 1093 h 118384"/>
                  <a:gd name="connsiteX7" fmla="*/ 136207 w 137177"/>
                  <a:gd name="connsiteY7" fmla="*/ 1179 h 118384"/>
                  <a:gd name="connsiteX8" fmla="*/ 136969 w 137177"/>
                  <a:gd name="connsiteY8" fmla="*/ 2798 h 118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177" h="118384">
                    <a:moveTo>
                      <a:pt x="136969" y="2798"/>
                    </a:moveTo>
                    <a:cubicBezTo>
                      <a:pt x="137292" y="4170"/>
                      <a:pt x="136816" y="5608"/>
                      <a:pt x="135730" y="6513"/>
                    </a:cubicBezTo>
                    <a:lnTo>
                      <a:pt x="6095" y="117384"/>
                    </a:lnTo>
                    <a:cubicBezTo>
                      <a:pt x="4590" y="118784"/>
                      <a:pt x="2266" y="118784"/>
                      <a:pt x="761" y="117384"/>
                    </a:cubicBezTo>
                    <a:cubicBezTo>
                      <a:pt x="-563" y="115774"/>
                      <a:pt x="-353" y="113393"/>
                      <a:pt x="1237" y="112050"/>
                    </a:cubicBezTo>
                    <a:lnTo>
                      <a:pt x="130873" y="1179"/>
                    </a:lnTo>
                    <a:cubicBezTo>
                      <a:pt x="132301" y="-297"/>
                      <a:pt x="134654" y="-326"/>
                      <a:pt x="136121" y="1093"/>
                    </a:cubicBezTo>
                    <a:cubicBezTo>
                      <a:pt x="136149" y="1122"/>
                      <a:pt x="136178" y="1151"/>
                      <a:pt x="136207" y="1179"/>
                    </a:cubicBezTo>
                    <a:cubicBezTo>
                      <a:pt x="136588" y="1646"/>
                      <a:pt x="136854" y="2208"/>
                      <a:pt x="136969" y="2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8" name="任意多边形: 形状 657" hidden="1"/>
              <p:cNvSpPr/>
              <p:nvPr/>
            </p:nvSpPr>
            <p:spPr>
              <a:xfrm>
                <a:off x="9131593" y="2205486"/>
                <a:ext cx="129995" cy="149486"/>
              </a:xfrm>
              <a:custGeom>
                <a:avLst/>
                <a:gdLst>
                  <a:gd name="connsiteX0" fmla="*/ 129863 w 129995"/>
                  <a:gd name="connsiteY0" fmla="*/ 1991 h 149486"/>
                  <a:gd name="connsiteX1" fmla="*/ 129196 w 129995"/>
                  <a:gd name="connsiteY1" fmla="*/ 4277 h 149486"/>
                  <a:gd name="connsiteX2" fmla="*/ 4609 w 129995"/>
                  <a:gd name="connsiteY2" fmla="*/ 148581 h 149486"/>
                  <a:gd name="connsiteX3" fmla="*/ 847 w 129995"/>
                  <a:gd name="connsiteY3" fmla="*/ 148914 h 149486"/>
                  <a:gd name="connsiteX4" fmla="*/ 513 w 129995"/>
                  <a:gd name="connsiteY4" fmla="*/ 145152 h 149486"/>
                  <a:gd name="connsiteX5" fmla="*/ 125196 w 129995"/>
                  <a:gd name="connsiteY5" fmla="*/ 848 h 149486"/>
                  <a:gd name="connsiteX6" fmla="*/ 128968 w 129995"/>
                  <a:gd name="connsiteY6" fmla="*/ 810 h 149486"/>
                  <a:gd name="connsiteX7" fmla="*/ 129006 w 129995"/>
                  <a:gd name="connsiteY7" fmla="*/ 848 h 149486"/>
                  <a:gd name="connsiteX8" fmla="*/ 129863 w 129995"/>
                  <a:gd name="connsiteY8" fmla="*/ 1991 h 14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995" h="149486">
                    <a:moveTo>
                      <a:pt x="129863" y="1991"/>
                    </a:moveTo>
                    <a:cubicBezTo>
                      <a:pt x="129968" y="2810"/>
                      <a:pt x="129730" y="3639"/>
                      <a:pt x="129196" y="4277"/>
                    </a:cubicBezTo>
                    <a:lnTo>
                      <a:pt x="4609" y="148581"/>
                    </a:lnTo>
                    <a:cubicBezTo>
                      <a:pt x="3666" y="149714"/>
                      <a:pt x="1980" y="149857"/>
                      <a:pt x="847" y="148914"/>
                    </a:cubicBezTo>
                    <a:cubicBezTo>
                      <a:pt x="-287" y="147971"/>
                      <a:pt x="-430" y="146285"/>
                      <a:pt x="513" y="145152"/>
                    </a:cubicBezTo>
                    <a:lnTo>
                      <a:pt x="125196" y="848"/>
                    </a:lnTo>
                    <a:cubicBezTo>
                      <a:pt x="126224" y="-200"/>
                      <a:pt x="127910" y="-219"/>
                      <a:pt x="128968" y="810"/>
                    </a:cubicBezTo>
                    <a:cubicBezTo>
                      <a:pt x="128977" y="819"/>
                      <a:pt x="128996" y="838"/>
                      <a:pt x="129006" y="848"/>
                    </a:cubicBezTo>
                    <a:cubicBezTo>
                      <a:pt x="129367" y="1172"/>
                      <a:pt x="129653" y="1553"/>
                      <a:pt x="129863" y="19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9" name="任意多边形: 形状 658" hidden="1"/>
              <p:cNvSpPr/>
              <p:nvPr/>
            </p:nvSpPr>
            <p:spPr>
              <a:xfrm>
                <a:off x="9254629" y="2112857"/>
                <a:ext cx="126202" cy="99171"/>
              </a:xfrm>
              <a:custGeom>
                <a:avLst/>
                <a:gdLst>
                  <a:gd name="connsiteX0" fmla="*/ 125985 w 126202"/>
                  <a:gd name="connsiteY0" fmla="*/ 3752 h 99171"/>
                  <a:gd name="connsiteX1" fmla="*/ 124365 w 126202"/>
                  <a:gd name="connsiteY1" fmla="*/ 8038 h 99171"/>
                  <a:gd name="connsiteX2" fmla="*/ 6827 w 126202"/>
                  <a:gd name="connsiteY2" fmla="*/ 98335 h 99171"/>
                  <a:gd name="connsiteX3" fmla="*/ 778 w 126202"/>
                  <a:gd name="connsiteY3" fmla="*/ 97525 h 99171"/>
                  <a:gd name="connsiteX4" fmla="*/ 1588 w 126202"/>
                  <a:gd name="connsiteY4" fmla="*/ 91477 h 99171"/>
                  <a:gd name="connsiteX5" fmla="*/ 118841 w 126202"/>
                  <a:gd name="connsiteY5" fmla="*/ 989 h 99171"/>
                  <a:gd name="connsiteX6" fmla="*/ 124870 w 126202"/>
                  <a:gd name="connsiteY6" fmla="*/ 1656 h 99171"/>
                  <a:gd name="connsiteX7" fmla="*/ 124937 w 126202"/>
                  <a:gd name="connsiteY7" fmla="*/ 1751 h 99171"/>
                  <a:gd name="connsiteX8" fmla="*/ 125985 w 126202"/>
                  <a:gd name="connsiteY8" fmla="*/ 3752 h 9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202" h="99171">
                    <a:moveTo>
                      <a:pt x="125985" y="3752"/>
                    </a:moveTo>
                    <a:cubicBezTo>
                      <a:pt x="126366" y="5380"/>
                      <a:pt x="125727" y="7076"/>
                      <a:pt x="124365" y="8038"/>
                    </a:cubicBezTo>
                    <a:lnTo>
                      <a:pt x="6827" y="98335"/>
                    </a:lnTo>
                    <a:cubicBezTo>
                      <a:pt x="4931" y="99783"/>
                      <a:pt x="2226" y="99421"/>
                      <a:pt x="778" y="97525"/>
                    </a:cubicBezTo>
                    <a:cubicBezTo>
                      <a:pt x="-669" y="95630"/>
                      <a:pt x="-308" y="92925"/>
                      <a:pt x="1588" y="91477"/>
                    </a:cubicBezTo>
                    <a:lnTo>
                      <a:pt x="118841" y="989"/>
                    </a:lnTo>
                    <a:cubicBezTo>
                      <a:pt x="120689" y="-487"/>
                      <a:pt x="123384" y="-192"/>
                      <a:pt x="124870" y="1656"/>
                    </a:cubicBezTo>
                    <a:cubicBezTo>
                      <a:pt x="124889" y="1694"/>
                      <a:pt x="124918" y="1723"/>
                      <a:pt x="124937" y="1751"/>
                    </a:cubicBezTo>
                    <a:cubicBezTo>
                      <a:pt x="125499" y="2285"/>
                      <a:pt x="125861" y="2989"/>
                      <a:pt x="125985" y="37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0" name="任意多边形: 形状 659" hidden="1"/>
              <p:cNvSpPr/>
              <p:nvPr/>
            </p:nvSpPr>
            <p:spPr>
              <a:xfrm>
                <a:off x="9256319" y="2116947"/>
                <a:ext cx="329441" cy="93806"/>
              </a:xfrm>
              <a:custGeom>
                <a:avLst/>
                <a:gdLst>
                  <a:gd name="connsiteX0" fmla="*/ 329273 w 329441"/>
                  <a:gd name="connsiteY0" fmla="*/ 2233 h 93806"/>
                  <a:gd name="connsiteX1" fmla="*/ 327272 w 329441"/>
                  <a:gd name="connsiteY1" fmla="*/ 5471 h 93806"/>
                  <a:gd name="connsiteX2" fmla="*/ 3422 w 329441"/>
                  <a:gd name="connsiteY2" fmla="*/ 93768 h 93806"/>
                  <a:gd name="connsiteX3" fmla="*/ -7 w 329441"/>
                  <a:gd name="connsiteY3" fmla="*/ 91863 h 93806"/>
                  <a:gd name="connsiteX4" fmla="*/ 1908 w 329441"/>
                  <a:gd name="connsiteY4" fmla="*/ 88453 h 93806"/>
                  <a:gd name="connsiteX5" fmla="*/ 1994 w 329441"/>
                  <a:gd name="connsiteY5" fmla="*/ 88434 h 93806"/>
                  <a:gd name="connsiteX6" fmla="*/ 325844 w 329441"/>
                  <a:gd name="connsiteY6" fmla="*/ 137 h 93806"/>
                  <a:gd name="connsiteX7" fmla="*/ 329177 w 329441"/>
                  <a:gd name="connsiteY7" fmla="*/ 2042 h 93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441" h="93806">
                    <a:moveTo>
                      <a:pt x="329273" y="2233"/>
                    </a:moveTo>
                    <a:cubicBezTo>
                      <a:pt x="329577" y="3671"/>
                      <a:pt x="328692" y="5100"/>
                      <a:pt x="327272" y="5471"/>
                    </a:cubicBezTo>
                    <a:lnTo>
                      <a:pt x="3422" y="93768"/>
                    </a:lnTo>
                    <a:cubicBezTo>
                      <a:pt x="1956" y="94140"/>
                      <a:pt x="450" y="93311"/>
                      <a:pt x="-7" y="91863"/>
                    </a:cubicBezTo>
                    <a:cubicBezTo>
                      <a:pt x="-416" y="90396"/>
                      <a:pt x="441" y="88872"/>
                      <a:pt x="1908" y="88453"/>
                    </a:cubicBezTo>
                    <a:cubicBezTo>
                      <a:pt x="1936" y="88453"/>
                      <a:pt x="1965" y="88444"/>
                      <a:pt x="1994" y="88434"/>
                    </a:cubicBezTo>
                    <a:lnTo>
                      <a:pt x="325844" y="137"/>
                    </a:lnTo>
                    <a:cubicBezTo>
                      <a:pt x="327282" y="-234"/>
                      <a:pt x="328758" y="614"/>
                      <a:pt x="329177" y="20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1" name="任意多边形: 形状 660" hidden="1"/>
              <p:cNvSpPr/>
              <p:nvPr/>
            </p:nvSpPr>
            <p:spPr>
              <a:xfrm>
                <a:off x="9254659" y="2169470"/>
                <a:ext cx="237471" cy="42067"/>
              </a:xfrm>
              <a:custGeom>
                <a:avLst/>
                <a:gdLst>
                  <a:gd name="connsiteX0" fmla="*/ 237301 w 237471"/>
                  <a:gd name="connsiteY0" fmla="*/ 3621 h 42067"/>
                  <a:gd name="connsiteX1" fmla="*/ 237301 w 237471"/>
                  <a:gd name="connsiteY1" fmla="*/ 3621 h 42067"/>
                  <a:gd name="connsiteX2" fmla="*/ 233967 w 237471"/>
                  <a:gd name="connsiteY2" fmla="*/ 8355 h 42067"/>
                  <a:gd name="connsiteX3" fmla="*/ 233777 w 237471"/>
                  <a:gd name="connsiteY3" fmla="*/ 8384 h 42067"/>
                  <a:gd name="connsiteX4" fmla="*/ 4700 w 237471"/>
                  <a:gd name="connsiteY4" fmla="*/ 42102 h 42067"/>
                  <a:gd name="connsiteX5" fmla="*/ -62 w 237471"/>
                  <a:gd name="connsiteY5" fmla="*/ 38483 h 42067"/>
                  <a:gd name="connsiteX6" fmla="*/ 3462 w 237471"/>
                  <a:gd name="connsiteY6" fmla="*/ 33720 h 42067"/>
                  <a:gd name="connsiteX7" fmla="*/ 232539 w 237471"/>
                  <a:gd name="connsiteY7" fmla="*/ 97 h 42067"/>
                  <a:gd name="connsiteX8" fmla="*/ 237301 w 237471"/>
                  <a:gd name="connsiteY8" fmla="*/ 3621 h 4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471" h="42067">
                    <a:moveTo>
                      <a:pt x="237301" y="3621"/>
                    </a:moveTo>
                    <a:lnTo>
                      <a:pt x="237301" y="3621"/>
                    </a:lnTo>
                    <a:cubicBezTo>
                      <a:pt x="237691" y="5850"/>
                      <a:pt x="236196" y="7974"/>
                      <a:pt x="233967" y="8355"/>
                    </a:cubicBezTo>
                    <a:cubicBezTo>
                      <a:pt x="233901" y="8364"/>
                      <a:pt x="233843" y="8374"/>
                      <a:pt x="233777" y="8384"/>
                    </a:cubicBezTo>
                    <a:lnTo>
                      <a:pt x="4700" y="42102"/>
                    </a:lnTo>
                    <a:cubicBezTo>
                      <a:pt x="2424" y="42293"/>
                      <a:pt x="367" y="40730"/>
                      <a:pt x="-62" y="38483"/>
                    </a:cubicBezTo>
                    <a:cubicBezTo>
                      <a:pt x="-405" y="36197"/>
                      <a:pt x="1176" y="34063"/>
                      <a:pt x="3462" y="33720"/>
                    </a:cubicBezTo>
                    <a:lnTo>
                      <a:pt x="232539" y="97"/>
                    </a:lnTo>
                    <a:cubicBezTo>
                      <a:pt x="234824" y="-246"/>
                      <a:pt x="236958" y="1335"/>
                      <a:pt x="237301" y="3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2" name="任意多边形: 形状 661" hidden="1"/>
              <p:cNvSpPr/>
              <p:nvPr/>
            </p:nvSpPr>
            <p:spPr>
              <a:xfrm>
                <a:off x="9253488" y="2202500"/>
                <a:ext cx="104656" cy="87841"/>
              </a:xfrm>
              <a:custGeom>
                <a:avLst/>
                <a:gdLst>
                  <a:gd name="connsiteX0" fmla="*/ 104455 w 104656"/>
                  <a:gd name="connsiteY0" fmla="*/ 81367 h 87841"/>
                  <a:gd name="connsiteX1" fmla="*/ 100017 w 104656"/>
                  <a:gd name="connsiteY1" fmla="*/ 87796 h 87841"/>
                  <a:gd name="connsiteX2" fmla="*/ 95597 w 104656"/>
                  <a:gd name="connsiteY2" fmla="*/ 86701 h 87841"/>
                  <a:gd name="connsiteX3" fmla="*/ 1871 w 104656"/>
                  <a:gd name="connsiteY3" fmla="*/ 9739 h 87841"/>
                  <a:gd name="connsiteX4" fmla="*/ 1109 w 104656"/>
                  <a:gd name="connsiteY4" fmla="*/ 2119 h 87841"/>
                  <a:gd name="connsiteX5" fmla="*/ 8596 w 104656"/>
                  <a:gd name="connsiteY5" fmla="*/ 1166 h 87841"/>
                  <a:gd name="connsiteX6" fmla="*/ 8824 w 104656"/>
                  <a:gd name="connsiteY6" fmla="*/ 1357 h 87841"/>
                  <a:gd name="connsiteX7" fmla="*/ 102550 w 104656"/>
                  <a:gd name="connsiteY7" fmla="*/ 78319 h 87841"/>
                  <a:gd name="connsiteX8" fmla="*/ 104455 w 104656"/>
                  <a:gd name="connsiteY8" fmla="*/ 81367 h 8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656" h="87841">
                    <a:moveTo>
                      <a:pt x="104455" y="81367"/>
                    </a:moveTo>
                    <a:cubicBezTo>
                      <a:pt x="105008" y="84367"/>
                      <a:pt x="103027" y="87244"/>
                      <a:pt x="100017" y="87796"/>
                    </a:cubicBezTo>
                    <a:cubicBezTo>
                      <a:pt x="98454" y="88092"/>
                      <a:pt x="96845" y="87692"/>
                      <a:pt x="95597" y="86701"/>
                    </a:cubicBezTo>
                    <a:lnTo>
                      <a:pt x="1871" y="9739"/>
                    </a:lnTo>
                    <a:cubicBezTo>
                      <a:pt x="-434" y="7844"/>
                      <a:pt x="-777" y="4434"/>
                      <a:pt x="1109" y="2119"/>
                    </a:cubicBezTo>
                    <a:cubicBezTo>
                      <a:pt x="2909" y="-215"/>
                      <a:pt x="6262" y="-634"/>
                      <a:pt x="8596" y="1166"/>
                    </a:cubicBezTo>
                    <a:cubicBezTo>
                      <a:pt x="8672" y="1224"/>
                      <a:pt x="8748" y="1290"/>
                      <a:pt x="8824" y="1357"/>
                    </a:cubicBezTo>
                    <a:lnTo>
                      <a:pt x="102550" y="78319"/>
                    </a:lnTo>
                    <a:cubicBezTo>
                      <a:pt x="103493" y="79100"/>
                      <a:pt x="104170" y="80176"/>
                      <a:pt x="104455" y="813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3" name="任意多边形: 形状 662" hidden="1"/>
              <p:cNvSpPr/>
              <p:nvPr/>
            </p:nvSpPr>
            <p:spPr>
              <a:xfrm>
                <a:off x="9348741" y="2172753"/>
                <a:ext cx="288005" cy="116184"/>
              </a:xfrm>
              <a:custGeom>
                <a:avLst/>
                <a:gdLst>
                  <a:gd name="connsiteX0" fmla="*/ 287809 w 288005"/>
                  <a:gd name="connsiteY0" fmla="*/ 3196 h 116184"/>
                  <a:gd name="connsiteX1" fmla="*/ 285332 w 288005"/>
                  <a:gd name="connsiteY1" fmla="*/ 7768 h 116184"/>
                  <a:gd name="connsiteX2" fmla="*/ 5297 w 288005"/>
                  <a:gd name="connsiteY2" fmla="*/ 115972 h 116184"/>
                  <a:gd name="connsiteX3" fmla="*/ 154 w 288005"/>
                  <a:gd name="connsiteY3" fmla="*/ 113686 h 116184"/>
                  <a:gd name="connsiteX4" fmla="*/ 2440 w 288005"/>
                  <a:gd name="connsiteY4" fmla="*/ 108542 h 116184"/>
                  <a:gd name="connsiteX5" fmla="*/ 282475 w 288005"/>
                  <a:gd name="connsiteY5" fmla="*/ 338 h 116184"/>
                  <a:gd name="connsiteX6" fmla="*/ 287561 w 288005"/>
                  <a:gd name="connsiteY6" fmla="*/ 2481 h 116184"/>
                  <a:gd name="connsiteX7" fmla="*/ 287618 w 288005"/>
                  <a:gd name="connsiteY7" fmla="*/ 2624 h 116184"/>
                  <a:gd name="connsiteX8" fmla="*/ 287809 w 288005"/>
                  <a:gd name="connsiteY8" fmla="*/ 3196 h 11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8005" h="116184">
                    <a:moveTo>
                      <a:pt x="287809" y="3196"/>
                    </a:moveTo>
                    <a:cubicBezTo>
                      <a:pt x="288218" y="5120"/>
                      <a:pt x="287171" y="7063"/>
                      <a:pt x="285332" y="7768"/>
                    </a:cubicBezTo>
                    <a:lnTo>
                      <a:pt x="5297" y="115972"/>
                    </a:lnTo>
                    <a:cubicBezTo>
                      <a:pt x="3249" y="116753"/>
                      <a:pt x="954" y="115734"/>
                      <a:pt x="154" y="113686"/>
                    </a:cubicBezTo>
                    <a:cubicBezTo>
                      <a:pt x="-627" y="111638"/>
                      <a:pt x="392" y="109342"/>
                      <a:pt x="2440" y="108542"/>
                    </a:cubicBezTo>
                    <a:lnTo>
                      <a:pt x="282475" y="338"/>
                    </a:lnTo>
                    <a:cubicBezTo>
                      <a:pt x="284475" y="-471"/>
                      <a:pt x="286751" y="481"/>
                      <a:pt x="287561" y="2481"/>
                    </a:cubicBezTo>
                    <a:cubicBezTo>
                      <a:pt x="287580" y="2529"/>
                      <a:pt x="287599" y="2577"/>
                      <a:pt x="287618" y="2624"/>
                    </a:cubicBezTo>
                    <a:cubicBezTo>
                      <a:pt x="287723" y="2796"/>
                      <a:pt x="287790" y="2996"/>
                      <a:pt x="287809" y="31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4" name="任意多边形: 形状 663" hidden="1"/>
              <p:cNvSpPr/>
              <p:nvPr/>
            </p:nvSpPr>
            <p:spPr>
              <a:xfrm>
                <a:off x="9349129" y="2170853"/>
                <a:ext cx="142182" cy="117458"/>
              </a:xfrm>
              <a:custGeom>
                <a:avLst/>
                <a:gdLst>
                  <a:gd name="connsiteX0" fmla="*/ 141975 w 142182"/>
                  <a:gd name="connsiteY0" fmla="*/ 2810 h 117458"/>
                  <a:gd name="connsiteX1" fmla="*/ 140832 w 142182"/>
                  <a:gd name="connsiteY1" fmla="*/ 6144 h 117458"/>
                  <a:gd name="connsiteX2" fmla="*/ 5576 w 142182"/>
                  <a:gd name="connsiteY2" fmla="*/ 116538 h 117458"/>
                  <a:gd name="connsiteX3" fmla="*/ 862 w 142182"/>
                  <a:gd name="connsiteY3" fmla="*/ 116529 h 117458"/>
                  <a:gd name="connsiteX4" fmla="*/ 871 w 142182"/>
                  <a:gd name="connsiteY4" fmla="*/ 111814 h 117458"/>
                  <a:gd name="connsiteX5" fmla="*/ 1385 w 142182"/>
                  <a:gd name="connsiteY5" fmla="*/ 111395 h 117458"/>
                  <a:gd name="connsiteX6" fmla="*/ 136260 w 142182"/>
                  <a:gd name="connsiteY6" fmla="*/ 1000 h 117458"/>
                  <a:gd name="connsiteX7" fmla="*/ 140927 w 142182"/>
                  <a:gd name="connsiteY7" fmla="*/ 1000 h 117458"/>
                  <a:gd name="connsiteX8" fmla="*/ 141975 w 142182"/>
                  <a:gd name="connsiteY8" fmla="*/ 2810 h 11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182" h="117458">
                    <a:moveTo>
                      <a:pt x="141975" y="2810"/>
                    </a:moveTo>
                    <a:cubicBezTo>
                      <a:pt x="142289" y="4048"/>
                      <a:pt x="141841" y="5353"/>
                      <a:pt x="140832" y="6144"/>
                    </a:cubicBezTo>
                    <a:lnTo>
                      <a:pt x="5576" y="116538"/>
                    </a:lnTo>
                    <a:cubicBezTo>
                      <a:pt x="4272" y="117834"/>
                      <a:pt x="2157" y="117834"/>
                      <a:pt x="862" y="116529"/>
                    </a:cubicBezTo>
                    <a:cubicBezTo>
                      <a:pt x="-434" y="115224"/>
                      <a:pt x="-434" y="113109"/>
                      <a:pt x="871" y="111814"/>
                    </a:cubicBezTo>
                    <a:cubicBezTo>
                      <a:pt x="1033" y="111652"/>
                      <a:pt x="1205" y="111519"/>
                      <a:pt x="1385" y="111395"/>
                    </a:cubicBezTo>
                    <a:lnTo>
                      <a:pt x="136260" y="1000"/>
                    </a:lnTo>
                    <a:cubicBezTo>
                      <a:pt x="137555" y="-267"/>
                      <a:pt x="139631" y="-267"/>
                      <a:pt x="140927" y="1000"/>
                    </a:cubicBezTo>
                    <a:cubicBezTo>
                      <a:pt x="141517" y="1429"/>
                      <a:pt x="141898" y="2086"/>
                      <a:pt x="141975" y="28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5" name="任意多边形: 形状 664" hidden="1"/>
              <p:cNvSpPr/>
              <p:nvPr/>
            </p:nvSpPr>
            <p:spPr>
              <a:xfrm>
                <a:off x="9347531" y="2279299"/>
                <a:ext cx="236823" cy="77235"/>
              </a:xfrm>
              <a:custGeom>
                <a:avLst/>
                <a:gdLst>
                  <a:gd name="connsiteX0" fmla="*/ 236536 w 236823"/>
                  <a:gd name="connsiteY0" fmla="*/ 70958 h 77235"/>
                  <a:gd name="connsiteX1" fmla="*/ 236536 w 236823"/>
                  <a:gd name="connsiteY1" fmla="*/ 73529 h 77235"/>
                  <a:gd name="connsiteX2" fmla="*/ 230192 w 236823"/>
                  <a:gd name="connsiteY2" fmla="*/ 77092 h 77235"/>
                  <a:gd name="connsiteX3" fmla="*/ 230059 w 236823"/>
                  <a:gd name="connsiteY3" fmla="*/ 77054 h 77235"/>
                  <a:gd name="connsiteX4" fmla="*/ 3650 w 236823"/>
                  <a:gd name="connsiteY4" fmla="*/ 10379 h 77235"/>
                  <a:gd name="connsiteX5" fmla="*/ 106 w 236823"/>
                  <a:gd name="connsiteY5" fmla="*/ 3873 h 77235"/>
                  <a:gd name="connsiteX6" fmla="*/ 126 w 236823"/>
                  <a:gd name="connsiteY6" fmla="*/ 3806 h 77235"/>
                  <a:gd name="connsiteX7" fmla="*/ 6469 w 236823"/>
                  <a:gd name="connsiteY7" fmla="*/ 244 h 77235"/>
                  <a:gd name="connsiteX8" fmla="*/ 6603 w 236823"/>
                  <a:gd name="connsiteY8" fmla="*/ 282 h 77235"/>
                  <a:gd name="connsiteX9" fmla="*/ 233012 w 236823"/>
                  <a:gd name="connsiteY9" fmla="*/ 66957 h 77235"/>
                  <a:gd name="connsiteX10" fmla="*/ 236536 w 236823"/>
                  <a:gd name="connsiteY10" fmla="*/ 70958 h 7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6823" h="77235">
                    <a:moveTo>
                      <a:pt x="236536" y="70958"/>
                    </a:moveTo>
                    <a:cubicBezTo>
                      <a:pt x="236774" y="71796"/>
                      <a:pt x="236774" y="72691"/>
                      <a:pt x="236536" y="73529"/>
                    </a:cubicBezTo>
                    <a:cubicBezTo>
                      <a:pt x="235774" y="76263"/>
                      <a:pt x="232926" y="77863"/>
                      <a:pt x="230192" y="77092"/>
                    </a:cubicBezTo>
                    <a:cubicBezTo>
                      <a:pt x="230145" y="77082"/>
                      <a:pt x="230107" y="77063"/>
                      <a:pt x="230059" y="77054"/>
                    </a:cubicBezTo>
                    <a:lnTo>
                      <a:pt x="3650" y="10379"/>
                    </a:lnTo>
                    <a:cubicBezTo>
                      <a:pt x="878" y="9559"/>
                      <a:pt x="-713" y="6645"/>
                      <a:pt x="106" y="3873"/>
                    </a:cubicBezTo>
                    <a:cubicBezTo>
                      <a:pt x="116" y="3854"/>
                      <a:pt x="116" y="3825"/>
                      <a:pt x="126" y="3806"/>
                    </a:cubicBezTo>
                    <a:cubicBezTo>
                      <a:pt x="888" y="1073"/>
                      <a:pt x="3736" y="-528"/>
                      <a:pt x="6469" y="244"/>
                    </a:cubicBezTo>
                    <a:cubicBezTo>
                      <a:pt x="6517" y="253"/>
                      <a:pt x="6555" y="273"/>
                      <a:pt x="6603" y="282"/>
                    </a:cubicBezTo>
                    <a:lnTo>
                      <a:pt x="233012" y="66957"/>
                    </a:lnTo>
                    <a:cubicBezTo>
                      <a:pt x="234841" y="67529"/>
                      <a:pt x="236193" y="69072"/>
                      <a:pt x="236536" y="709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6" name="任意多边形: 形状 665" hidden="1"/>
              <p:cNvSpPr/>
              <p:nvPr/>
            </p:nvSpPr>
            <p:spPr>
              <a:xfrm>
                <a:off x="9573428" y="2171192"/>
                <a:ext cx="64647" cy="185001"/>
              </a:xfrm>
              <a:custGeom>
                <a:avLst/>
                <a:gdLst>
                  <a:gd name="connsiteX0" fmla="*/ 64360 w 64647"/>
                  <a:gd name="connsiteY0" fmla="*/ 4471 h 185001"/>
                  <a:gd name="connsiteX1" fmla="*/ 64360 w 64647"/>
                  <a:gd name="connsiteY1" fmla="*/ 7233 h 185001"/>
                  <a:gd name="connsiteX2" fmla="*/ 10639 w 64647"/>
                  <a:gd name="connsiteY2" fmla="*/ 181731 h 185001"/>
                  <a:gd name="connsiteX3" fmla="*/ 3209 w 64647"/>
                  <a:gd name="connsiteY3" fmla="*/ 184560 h 185001"/>
                  <a:gd name="connsiteX4" fmla="*/ -29 w 64647"/>
                  <a:gd name="connsiteY4" fmla="*/ 178493 h 185001"/>
                  <a:gd name="connsiteX5" fmla="*/ 53787 w 64647"/>
                  <a:gd name="connsiteY5" fmla="*/ 3995 h 185001"/>
                  <a:gd name="connsiteX6" fmla="*/ 60740 w 64647"/>
                  <a:gd name="connsiteY6" fmla="*/ 280 h 185001"/>
                  <a:gd name="connsiteX7" fmla="*/ 64360 w 64647"/>
                  <a:gd name="connsiteY7" fmla="*/ 4471 h 185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647" h="185001">
                    <a:moveTo>
                      <a:pt x="64360" y="4471"/>
                    </a:moveTo>
                    <a:cubicBezTo>
                      <a:pt x="64598" y="5376"/>
                      <a:pt x="64598" y="6328"/>
                      <a:pt x="64360" y="7233"/>
                    </a:cubicBezTo>
                    <a:lnTo>
                      <a:pt x="10639" y="181731"/>
                    </a:lnTo>
                    <a:cubicBezTo>
                      <a:pt x="9372" y="184560"/>
                      <a:pt x="6038" y="185827"/>
                      <a:pt x="3209" y="184560"/>
                    </a:cubicBezTo>
                    <a:cubicBezTo>
                      <a:pt x="876" y="183513"/>
                      <a:pt x="-458" y="181017"/>
                      <a:pt x="-29" y="178493"/>
                    </a:cubicBezTo>
                    <a:lnTo>
                      <a:pt x="53787" y="3995"/>
                    </a:lnTo>
                    <a:cubicBezTo>
                      <a:pt x="54701" y="1071"/>
                      <a:pt x="57797" y="-587"/>
                      <a:pt x="60740" y="280"/>
                    </a:cubicBezTo>
                    <a:cubicBezTo>
                      <a:pt x="62588" y="956"/>
                      <a:pt x="63960" y="2547"/>
                      <a:pt x="64360" y="4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7" name="任意多边形: 形状 666" hidden="1"/>
              <p:cNvSpPr/>
              <p:nvPr/>
            </p:nvSpPr>
            <p:spPr>
              <a:xfrm>
                <a:off x="9574830" y="2331796"/>
                <a:ext cx="291702" cy="23459"/>
              </a:xfrm>
              <a:custGeom>
                <a:avLst/>
                <a:gdLst>
                  <a:gd name="connsiteX0" fmla="*/ 291558 w 291702"/>
                  <a:gd name="connsiteY0" fmla="*/ 3220 h 23459"/>
                  <a:gd name="connsiteX1" fmla="*/ 291558 w 291702"/>
                  <a:gd name="connsiteY1" fmla="*/ 3887 h 23459"/>
                  <a:gd name="connsiteX2" fmla="*/ 287748 w 291702"/>
                  <a:gd name="connsiteY2" fmla="*/ 8173 h 23459"/>
                  <a:gd name="connsiteX3" fmla="*/ 4093 w 291702"/>
                  <a:gd name="connsiteY3" fmla="*/ 23508 h 23459"/>
                  <a:gd name="connsiteX4" fmla="*/ -98 w 291702"/>
                  <a:gd name="connsiteY4" fmla="*/ 19603 h 23459"/>
                  <a:gd name="connsiteX5" fmla="*/ 3512 w 291702"/>
                  <a:gd name="connsiteY5" fmla="*/ 15422 h 23459"/>
                  <a:gd name="connsiteX6" fmla="*/ 3712 w 291702"/>
                  <a:gd name="connsiteY6" fmla="*/ 15412 h 23459"/>
                  <a:gd name="connsiteX7" fmla="*/ 287271 w 291702"/>
                  <a:gd name="connsiteY7" fmla="*/ 77 h 23459"/>
                  <a:gd name="connsiteX8" fmla="*/ 291558 w 291702"/>
                  <a:gd name="connsiteY8" fmla="*/ 3220 h 2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702" h="23459">
                    <a:moveTo>
                      <a:pt x="291558" y="3220"/>
                    </a:moveTo>
                    <a:cubicBezTo>
                      <a:pt x="291605" y="3439"/>
                      <a:pt x="291605" y="3668"/>
                      <a:pt x="291558" y="3887"/>
                    </a:cubicBezTo>
                    <a:cubicBezTo>
                      <a:pt x="291615" y="6097"/>
                      <a:pt x="289948" y="7973"/>
                      <a:pt x="287748" y="8173"/>
                    </a:cubicBezTo>
                    <a:lnTo>
                      <a:pt x="4093" y="23508"/>
                    </a:lnTo>
                    <a:cubicBezTo>
                      <a:pt x="1864" y="23566"/>
                      <a:pt x="7" y="21832"/>
                      <a:pt x="-98" y="19603"/>
                    </a:cubicBezTo>
                    <a:cubicBezTo>
                      <a:pt x="-260" y="17450"/>
                      <a:pt x="1360" y="15584"/>
                      <a:pt x="3512" y="15422"/>
                    </a:cubicBezTo>
                    <a:cubicBezTo>
                      <a:pt x="3579" y="15412"/>
                      <a:pt x="3646" y="15412"/>
                      <a:pt x="3712" y="15412"/>
                    </a:cubicBezTo>
                    <a:lnTo>
                      <a:pt x="287271" y="77"/>
                    </a:lnTo>
                    <a:cubicBezTo>
                      <a:pt x="289300" y="-161"/>
                      <a:pt x="291177" y="1210"/>
                      <a:pt x="291558" y="32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8" name="任意多边形: 形状 667" hidden="1"/>
              <p:cNvSpPr/>
              <p:nvPr/>
            </p:nvSpPr>
            <p:spPr>
              <a:xfrm>
                <a:off x="9859428" y="1932798"/>
                <a:ext cx="158218" cy="406195"/>
              </a:xfrm>
              <a:custGeom>
                <a:avLst/>
                <a:gdLst>
                  <a:gd name="connsiteX0" fmla="*/ 157931 w 158218"/>
                  <a:gd name="connsiteY0" fmla="*/ 2168 h 406195"/>
                  <a:gd name="connsiteX1" fmla="*/ 157931 w 158218"/>
                  <a:gd name="connsiteY1" fmla="*/ 4073 h 406195"/>
                  <a:gd name="connsiteX2" fmla="*/ 6293 w 158218"/>
                  <a:gd name="connsiteY2" fmla="*/ 404123 h 406195"/>
                  <a:gd name="connsiteX3" fmla="*/ 2007 w 158218"/>
                  <a:gd name="connsiteY3" fmla="*/ 406028 h 406195"/>
                  <a:gd name="connsiteX4" fmla="*/ 92 w 158218"/>
                  <a:gd name="connsiteY4" fmla="*/ 401866 h 406195"/>
                  <a:gd name="connsiteX5" fmla="*/ 102 w 158218"/>
                  <a:gd name="connsiteY5" fmla="*/ 401837 h 406195"/>
                  <a:gd name="connsiteX6" fmla="*/ 151740 w 158218"/>
                  <a:gd name="connsiteY6" fmla="*/ 2168 h 406195"/>
                  <a:gd name="connsiteX7" fmla="*/ 155902 w 158218"/>
                  <a:gd name="connsiteY7" fmla="*/ 252 h 406195"/>
                  <a:gd name="connsiteX8" fmla="*/ 155931 w 158218"/>
                  <a:gd name="connsiteY8" fmla="*/ 263 h 406195"/>
                  <a:gd name="connsiteX9" fmla="*/ 157931 w 158218"/>
                  <a:gd name="connsiteY9" fmla="*/ 2168 h 406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8218" h="406195">
                    <a:moveTo>
                      <a:pt x="157931" y="2168"/>
                    </a:moveTo>
                    <a:cubicBezTo>
                      <a:pt x="158169" y="2781"/>
                      <a:pt x="158169" y="3460"/>
                      <a:pt x="157931" y="4073"/>
                    </a:cubicBezTo>
                    <a:lnTo>
                      <a:pt x="6293" y="404123"/>
                    </a:lnTo>
                    <a:cubicBezTo>
                      <a:pt x="5626" y="405828"/>
                      <a:pt x="3712" y="406676"/>
                      <a:pt x="2007" y="406028"/>
                    </a:cubicBezTo>
                    <a:cubicBezTo>
                      <a:pt x="331" y="405409"/>
                      <a:pt x="-527" y="403542"/>
                      <a:pt x="92" y="401866"/>
                    </a:cubicBezTo>
                    <a:cubicBezTo>
                      <a:pt x="92" y="401856"/>
                      <a:pt x="102" y="401847"/>
                      <a:pt x="102" y="401837"/>
                    </a:cubicBezTo>
                    <a:lnTo>
                      <a:pt x="151740" y="2168"/>
                    </a:lnTo>
                    <a:cubicBezTo>
                      <a:pt x="152359" y="490"/>
                      <a:pt x="154226" y="-368"/>
                      <a:pt x="155902" y="252"/>
                    </a:cubicBezTo>
                    <a:cubicBezTo>
                      <a:pt x="155912" y="255"/>
                      <a:pt x="155922" y="259"/>
                      <a:pt x="155931" y="263"/>
                    </a:cubicBezTo>
                    <a:cubicBezTo>
                      <a:pt x="156865" y="542"/>
                      <a:pt x="157608" y="1250"/>
                      <a:pt x="157931" y="2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9" name="任意多边形: 形状 668" hidden="1"/>
              <p:cNvSpPr/>
              <p:nvPr/>
            </p:nvSpPr>
            <p:spPr>
              <a:xfrm>
                <a:off x="9858716" y="2141344"/>
                <a:ext cx="296365" cy="198355"/>
              </a:xfrm>
              <a:custGeom>
                <a:avLst/>
                <a:gdLst>
                  <a:gd name="connsiteX0" fmla="*/ 296185 w 296365"/>
                  <a:gd name="connsiteY0" fmla="*/ 3172 h 198355"/>
                  <a:gd name="connsiteX1" fmla="*/ 294470 w 296365"/>
                  <a:gd name="connsiteY1" fmla="*/ 7268 h 198355"/>
                  <a:gd name="connsiteX2" fmla="*/ 5958 w 296365"/>
                  <a:gd name="connsiteY2" fmla="*/ 197768 h 198355"/>
                  <a:gd name="connsiteX3" fmla="*/ 529 w 296365"/>
                  <a:gd name="connsiteY3" fmla="*/ 196625 h 198355"/>
                  <a:gd name="connsiteX4" fmla="*/ 1672 w 296365"/>
                  <a:gd name="connsiteY4" fmla="*/ 191196 h 198355"/>
                  <a:gd name="connsiteX5" fmla="*/ 290184 w 296365"/>
                  <a:gd name="connsiteY5" fmla="*/ 696 h 198355"/>
                  <a:gd name="connsiteX6" fmla="*/ 295594 w 296365"/>
                  <a:gd name="connsiteY6" fmla="*/ 1810 h 198355"/>
                  <a:gd name="connsiteX7" fmla="*/ 295613 w 296365"/>
                  <a:gd name="connsiteY7" fmla="*/ 1839 h 198355"/>
                  <a:gd name="connsiteX8" fmla="*/ 296185 w 296365"/>
                  <a:gd name="connsiteY8" fmla="*/ 3172 h 198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6365" h="198355">
                    <a:moveTo>
                      <a:pt x="296185" y="3172"/>
                    </a:moveTo>
                    <a:cubicBezTo>
                      <a:pt x="296489" y="4763"/>
                      <a:pt x="295813" y="6373"/>
                      <a:pt x="294470" y="7268"/>
                    </a:cubicBezTo>
                    <a:lnTo>
                      <a:pt x="5958" y="197768"/>
                    </a:lnTo>
                    <a:cubicBezTo>
                      <a:pt x="4139" y="198949"/>
                      <a:pt x="1710" y="198444"/>
                      <a:pt x="529" y="196625"/>
                    </a:cubicBezTo>
                    <a:cubicBezTo>
                      <a:pt x="-652" y="194806"/>
                      <a:pt x="-148" y="192377"/>
                      <a:pt x="1672" y="191196"/>
                    </a:cubicBezTo>
                    <a:lnTo>
                      <a:pt x="290184" y="696"/>
                    </a:lnTo>
                    <a:cubicBezTo>
                      <a:pt x="291984" y="-495"/>
                      <a:pt x="294404" y="10"/>
                      <a:pt x="295594" y="1810"/>
                    </a:cubicBezTo>
                    <a:cubicBezTo>
                      <a:pt x="295604" y="1820"/>
                      <a:pt x="295604" y="1829"/>
                      <a:pt x="295613" y="1839"/>
                    </a:cubicBezTo>
                    <a:cubicBezTo>
                      <a:pt x="295899" y="2239"/>
                      <a:pt x="296099" y="2686"/>
                      <a:pt x="296185" y="31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0" name="任意多边形: 形状 669" hidden="1"/>
              <p:cNvSpPr/>
              <p:nvPr/>
            </p:nvSpPr>
            <p:spPr>
              <a:xfrm>
                <a:off x="9857915" y="1980129"/>
                <a:ext cx="82566" cy="360159"/>
              </a:xfrm>
              <a:custGeom>
                <a:avLst/>
                <a:gdLst>
                  <a:gd name="connsiteX0" fmla="*/ 82387 w 82566"/>
                  <a:gd name="connsiteY0" fmla="*/ 3510 h 360159"/>
                  <a:gd name="connsiteX1" fmla="*/ 82387 w 82566"/>
                  <a:gd name="connsiteY1" fmla="*/ 5320 h 360159"/>
                  <a:gd name="connsiteX2" fmla="*/ 8473 w 82566"/>
                  <a:gd name="connsiteY2" fmla="*/ 356697 h 360159"/>
                  <a:gd name="connsiteX3" fmla="*/ 3329 w 82566"/>
                  <a:gd name="connsiteY3" fmla="*/ 360126 h 360159"/>
                  <a:gd name="connsiteX4" fmla="*/ -24 w 82566"/>
                  <a:gd name="connsiteY4" fmla="*/ 355078 h 360159"/>
                  <a:gd name="connsiteX5" fmla="*/ -5 w 82566"/>
                  <a:gd name="connsiteY5" fmla="*/ 354982 h 360159"/>
                  <a:gd name="connsiteX6" fmla="*/ 73528 w 82566"/>
                  <a:gd name="connsiteY6" fmla="*/ 3510 h 360159"/>
                  <a:gd name="connsiteX7" fmla="*/ 78386 w 82566"/>
                  <a:gd name="connsiteY7" fmla="*/ 115 h 360159"/>
                  <a:gd name="connsiteX8" fmla="*/ 78672 w 82566"/>
                  <a:gd name="connsiteY8" fmla="*/ 176 h 360159"/>
                  <a:gd name="connsiteX9" fmla="*/ 82387 w 82566"/>
                  <a:gd name="connsiteY9" fmla="*/ 3510 h 36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566" h="360159">
                    <a:moveTo>
                      <a:pt x="82387" y="3510"/>
                    </a:moveTo>
                    <a:cubicBezTo>
                      <a:pt x="82482" y="4109"/>
                      <a:pt x="82482" y="4720"/>
                      <a:pt x="82387" y="5320"/>
                    </a:cubicBezTo>
                    <a:lnTo>
                      <a:pt x="8473" y="356697"/>
                    </a:lnTo>
                    <a:cubicBezTo>
                      <a:pt x="7997" y="359059"/>
                      <a:pt x="5692" y="360592"/>
                      <a:pt x="3329" y="360126"/>
                    </a:cubicBezTo>
                    <a:cubicBezTo>
                      <a:pt x="1005" y="359659"/>
                      <a:pt x="-490" y="357402"/>
                      <a:pt x="-24" y="355078"/>
                    </a:cubicBezTo>
                    <a:cubicBezTo>
                      <a:pt x="-14" y="355049"/>
                      <a:pt x="-14" y="355011"/>
                      <a:pt x="-5" y="354982"/>
                    </a:cubicBezTo>
                    <a:lnTo>
                      <a:pt x="73528" y="3510"/>
                    </a:lnTo>
                    <a:cubicBezTo>
                      <a:pt x="73929" y="1230"/>
                      <a:pt x="76110" y="-289"/>
                      <a:pt x="78386" y="115"/>
                    </a:cubicBezTo>
                    <a:cubicBezTo>
                      <a:pt x="78482" y="132"/>
                      <a:pt x="78577" y="152"/>
                      <a:pt x="78672" y="176"/>
                    </a:cubicBezTo>
                    <a:cubicBezTo>
                      <a:pt x="80501" y="377"/>
                      <a:pt x="81987" y="1718"/>
                      <a:pt x="82387" y="3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1" name="任意多边形: 形状 670" hidden="1"/>
              <p:cNvSpPr/>
              <p:nvPr/>
            </p:nvSpPr>
            <p:spPr>
              <a:xfrm>
                <a:off x="9629814" y="2173097"/>
                <a:ext cx="236751" cy="166100"/>
              </a:xfrm>
              <a:custGeom>
                <a:avLst/>
                <a:gdLst>
                  <a:gd name="connsiteX0" fmla="*/ 236574 w 236751"/>
                  <a:gd name="connsiteY0" fmla="*/ 161920 h 166100"/>
                  <a:gd name="connsiteX1" fmla="*/ 236003 w 236751"/>
                  <a:gd name="connsiteY1" fmla="*/ 164682 h 166100"/>
                  <a:gd name="connsiteX2" fmla="*/ 231240 w 236751"/>
                  <a:gd name="connsiteY2" fmla="*/ 165539 h 166100"/>
                  <a:gd name="connsiteX3" fmla="*/ 1402 w 236751"/>
                  <a:gd name="connsiteY3" fmla="*/ 6376 h 166100"/>
                  <a:gd name="connsiteX4" fmla="*/ 478 w 236751"/>
                  <a:gd name="connsiteY4" fmla="*/ 1614 h 166100"/>
                  <a:gd name="connsiteX5" fmla="*/ 545 w 236751"/>
                  <a:gd name="connsiteY5" fmla="*/ 1519 h 166100"/>
                  <a:gd name="connsiteX6" fmla="*/ 5307 w 236751"/>
                  <a:gd name="connsiteY6" fmla="*/ 661 h 166100"/>
                  <a:gd name="connsiteX7" fmla="*/ 234669 w 236751"/>
                  <a:gd name="connsiteY7" fmla="*/ 160015 h 166100"/>
                  <a:gd name="connsiteX8" fmla="*/ 236574 w 236751"/>
                  <a:gd name="connsiteY8" fmla="*/ 161920 h 16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751" h="166100">
                    <a:moveTo>
                      <a:pt x="236574" y="161920"/>
                    </a:moveTo>
                    <a:cubicBezTo>
                      <a:pt x="236764" y="162882"/>
                      <a:pt x="236555" y="163872"/>
                      <a:pt x="236003" y="164682"/>
                    </a:cubicBezTo>
                    <a:cubicBezTo>
                      <a:pt x="234926" y="166235"/>
                      <a:pt x="232793" y="166616"/>
                      <a:pt x="231240" y="165539"/>
                    </a:cubicBezTo>
                    <a:lnTo>
                      <a:pt x="1402" y="6376"/>
                    </a:lnTo>
                    <a:cubicBezTo>
                      <a:pt x="-170" y="5319"/>
                      <a:pt x="-579" y="3186"/>
                      <a:pt x="478" y="1614"/>
                    </a:cubicBezTo>
                    <a:cubicBezTo>
                      <a:pt x="497" y="1585"/>
                      <a:pt x="525" y="1547"/>
                      <a:pt x="545" y="1519"/>
                    </a:cubicBezTo>
                    <a:cubicBezTo>
                      <a:pt x="1621" y="-34"/>
                      <a:pt x="3755" y="-415"/>
                      <a:pt x="5307" y="661"/>
                    </a:cubicBezTo>
                    <a:lnTo>
                      <a:pt x="234669" y="160015"/>
                    </a:lnTo>
                    <a:cubicBezTo>
                      <a:pt x="235517" y="160396"/>
                      <a:pt x="236193" y="161072"/>
                      <a:pt x="236574" y="1619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2" name="任意多边形: 形状 671" hidden="1"/>
              <p:cNvSpPr/>
              <p:nvPr/>
            </p:nvSpPr>
            <p:spPr>
              <a:xfrm>
                <a:off x="10250210" y="2930907"/>
                <a:ext cx="182784" cy="95556"/>
              </a:xfrm>
              <a:custGeom>
                <a:avLst/>
                <a:gdLst>
                  <a:gd name="connsiteX0" fmla="*/ 182630 w 182784"/>
                  <a:gd name="connsiteY0" fmla="*/ 1994 h 95556"/>
                  <a:gd name="connsiteX1" fmla="*/ 181297 w 182784"/>
                  <a:gd name="connsiteY1" fmla="*/ 4756 h 95556"/>
                  <a:gd name="connsiteX2" fmla="*/ 3655 w 182784"/>
                  <a:gd name="connsiteY2" fmla="*/ 95244 h 95556"/>
                  <a:gd name="connsiteX3" fmla="*/ 255 w 182784"/>
                  <a:gd name="connsiteY3" fmla="*/ 94415 h 95556"/>
                  <a:gd name="connsiteX4" fmla="*/ 1074 w 182784"/>
                  <a:gd name="connsiteY4" fmla="*/ 91014 h 95556"/>
                  <a:gd name="connsiteX5" fmla="*/ 1369 w 182784"/>
                  <a:gd name="connsiteY5" fmla="*/ 90862 h 95556"/>
                  <a:gd name="connsiteX6" fmla="*/ 179106 w 182784"/>
                  <a:gd name="connsiteY6" fmla="*/ 279 h 95556"/>
                  <a:gd name="connsiteX7" fmla="*/ 182440 w 182784"/>
                  <a:gd name="connsiteY7" fmla="*/ 1422 h 95556"/>
                  <a:gd name="connsiteX8" fmla="*/ 182630 w 182784"/>
                  <a:gd name="connsiteY8" fmla="*/ 1994 h 95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784" h="95556">
                    <a:moveTo>
                      <a:pt x="182630" y="1994"/>
                    </a:moveTo>
                    <a:cubicBezTo>
                      <a:pt x="182840" y="3108"/>
                      <a:pt x="182306" y="4232"/>
                      <a:pt x="181297" y="4756"/>
                    </a:cubicBezTo>
                    <a:lnTo>
                      <a:pt x="3655" y="95244"/>
                    </a:lnTo>
                    <a:cubicBezTo>
                      <a:pt x="2484" y="95958"/>
                      <a:pt x="960" y="95586"/>
                      <a:pt x="255" y="94415"/>
                    </a:cubicBezTo>
                    <a:cubicBezTo>
                      <a:pt x="-459" y="93253"/>
                      <a:pt x="-88" y="91729"/>
                      <a:pt x="1074" y="91014"/>
                    </a:cubicBezTo>
                    <a:cubicBezTo>
                      <a:pt x="1170" y="90957"/>
                      <a:pt x="1265" y="90910"/>
                      <a:pt x="1369" y="90862"/>
                    </a:cubicBezTo>
                    <a:lnTo>
                      <a:pt x="179106" y="279"/>
                    </a:lnTo>
                    <a:cubicBezTo>
                      <a:pt x="180344" y="-283"/>
                      <a:pt x="181802" y="222"/>
                      <a:pt x="182440" y="1422"/>
                    </a:cubicBezTo>
                    <a:cubicBezTo>
                      <a:pt x="182440" y="1422"/>
                      <a:pt x="182535" y="1803"/>
                      <a:pt x="182630" y="19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3" name="任意多边形: 形状 672" hidden="1"/>
              <p:cNvSpPr/>
              <p:nvPr/>
            </p:nvSpPr>
            <p:spPr>
              <a:xfrm>
                <a:off x="10246987" y="3017953"/>
                <a:ext cx="64053" cy="79101"/>
              </a:xfrm>
              <a:custGeom>
                <a:avLst/>
                <a:gdLst>
                  <a:gd name="connsiteX0" fmla="*/ 63838 w 64053"/>
                  <a:gd name="connsiteY0" fmla="*/ 72777 h 79101"/>
                  <a:gd name="connsiteX1" fmla="*/ 61932 w 64053"/>
                  <a:gd name="connsiteY1" fmla="*/ 78016 h 79101"/>
                  <a:gd name="connsiteX2" fmla="*/ 54408 w 64053"/>
                  <a:gd name="connsiteY2" fmla="*/ 77159 h 79101"/>
                  <a:gd name="connsiteX3" fmla="*/ 1544 w 64053"/>
                  <a:gd name="connsiteY3" fmla="*/ 9245 h 79101"/>
                  <a:gd name="connsiteX4" fmla="*/ 1363 w 64053"/>
                  <a:gd name="connsiteY4" fmla="*/ 1702 h 79101"/>
                  <a:gd name="connsiteX5" fmla="*/ 8907 w 64053"/>
                  <a:gd name="connsiteY5" fmla="*/ 1530 h 79101"/>
                  <a:gd name="connsiteX6" fmla="*/ 9926 w 64053"/>
                  <a:gd name="connsiteY6" fmla="*/ 2864 h 79101"/>
                  <a:gd name="connsiteX7" fmla="*/ 62790 w 64053"/>
                  <a:gd name="connsiteY7" fmla="*/ 70682 h 79101"/>
                  <a:gd name="connsiteX8" fmla="*/ 63838 w 64053"/>
                  <a:gd name="connsiteY8" fmla="*/ 72777 h 79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53" h="79101">
                    <a:moveTo>
                      <a:pt x="63838" y="72777"/>
                    </a:moveTo>
                    <a:cubicBezTo>
                      <a:pt x="64238" y="74739"/>
                      <a:pt x="63504" y="76768"/>
                      <a:pt x="61932" y="78016"/>
                    </a:cubicBezTo>
                    <a:cubicBezTo>
                      <a:pt x="59609" y="79816"/>
                      <a:pt x="56265" y="79435"/>
                      <a:pt x="54408" y="77159"/>
                    </a:cubicBezTo>
                    <a:lnTo>
                      <a:pt x="1544" y="9245"/>
                    </a:lnTo>
                    <a:cubicBezTo>
                      <a:pt x="-590" y="7207"/>
                      <a:pt x="-666" y="3835"/>
                      <a:pt x="1363" y="1702"/>
                    </a:cubicBezTo>
                    <a:cubicBezTo>
                      <a:pt x="3401" y="-432"/>
                      <a:pt x="6773" y="-508"/>
                      <a:pt x="8907" y="1530"/>
                    </a:cubicBezTo>
                    <a:cubicBezTo>
                      <a:pt x="9317" y="1921"/>
                      <a:pt x="9659" y="2368"/>
                      <a:pt x="9926" y="2864"/>
                    </a:cubicBezTo>
                    <a:lnTo>
                      <a:pt x="62790" y="70682"/>
                    </a:lnTo>
                    <a:cubicBezTo>
                      <a:pt x="63295" y="71291"/>
                      <a:pt x="63657" y="72006"/>
                      <a:pt x="63838" y="727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4" name="任意多边形: 形状 673" hidden="1"/>
              <p:cNvSpPr/>
              <p:nvPr/>
            </p:nvSpPr>
            <p:spPr>
              <a:xfrm>
                <a:off x="10303760" y="2931205"/>
                <a:ext cx="129335" cy="162980"/>
              </a:xfrm>
              <a:custGeom>
                <a:avLst/>
                <a:gdLst>
                  <a:gd name="connsiteX0" fmla="*/ 128984 w 129335"/>
                  <a:gd name="connsiteY0" fmla="*/ 1696 h 162980"/>
                  <a:gd name="connsiteX1" fmla="*/ 128984 w 129335"/>
                  <a:gd name="connsiteY1" fmla="*/ 3696 h 162980"/>
                  <a:gd name="connsiteX2" fmla="*/ 4207 w 129335"/>
                  <a:gd name="connsiteY2" fmla="*/ 162097 h 162980"/>
                  <a:gd name="connsiteX3" fmla="*/ 825 w 129335"/>
                  <a:gd name="connsiteY3" fmla="*/ 162525 h 162980"/>
                  <a:gd name="connsiteX4" fmla="*/ 397 w 129335"/>
                  <a:gd name="connsiteY4" fmla="*/ 159144 h 162980"/>
                  <a:gd name="connsiteX5" fmla="*/ 124603 w 129335"/>
                  <a:gd name="connsiteY5" fmla="*/ 743 h 162980"/>
                  <a:gd name="connsiteX6" fmla="*/ 128032 w 129335"/>
                  <a:gd name="connsiteY6" fmla="*/ 743 h 162980"/>
                  <a:gd name="connsiteX7" fmla="*/ 128984 w 129335"/>
                  <a:gd name="connsiteY7" fmla="*/ 1696 h 16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335" h="162980">
                    <a:moveTo>
                      <a:pt x="128984" y="1696"/>
                    </a:moveTo>
                    <a:cubicBezTo>
                      <a:pt x="129308" y="2324"/>
                      <a:pt x="129308" y="3067"/>
                      <a:pt x="128984" y="3696"/>
                    </a:cubicBezTo>
                    <a:lnTo>
                      <a:pt x="4207" y="162097"/>
                    </a:lnTo>
                    <a:cubicBezTo>
                      <a:pt x="3387" y="163144"/>
                      <a:pt x="1873" y="163344"/>
                      <a:pt x="825" y="162525"/>
                    </a:cubicBezTo>
                    <a:cubicBezTo>
                      <a:pt x="-222" y="161706"/>
                      <a:pt x="-422" y="160192"/>
                      <a:pt x="397" y="159144"/>
                    </a:cubicBezTo>
                    <a:lnTo>
                      <a:pt x="124603" y="743"/>
                    </a:lnTo>
                    <a:cubicBezTo>
                      <a:pt x="125565" y="-181"/>
                      <a:pt x="127070" y="-181"/>
                      <a:pt x="128032" y="743"/>
                    </a:cubicBezTo>
                    <a:cubicBezTo>
                      <a:pt x="128441" y="943"/>
                      <a:pt x="128784" y="1286"/>
                      <a:pt x="128984" y="16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5" name="任意多边形: 形状 674" hidden="1"/>
              <p:cNvSpPr/>
              <p:nvPr/>
            </p:nvSpPr>
            <p:spPr>
              <a:xfrm>
                <a:off x="10749517" y="2920361"/>
                <a:ext cx="69479" cy="41078"/>
              </a:xfrm>
              <a:custGeom>
                <a:avLst/>
                <a:gdLst>
                  <a:gd name="connsiteX0" fmla="*/ 69371 w 69479"/>
                  <a:gd name="connsiteY0" fmla="*/ 157 h 41078"/>
                  <a:gd name="connsiteX1" fmla="*/ 67942 w 69479"/>
                  <a:gd name="connsiteY1" fmla="*/ 157 h 41078"/>
                  <a:gd name="connsiteX2" fmla="*/ 1267 w 69479"/>
                  <a:gd name="connsiteY2" fmla="*/ 36162 h 41078"/>
                  <a:gd name="connsiteX3" fmla="*/ 220 w 69479"/>
                  <a:gd name="connsiteY3" fmla="*/ 39781 h 41078"/>
                  <a:gd name="connsiteX4" fmla="*/ 3839 w 69479"/>
                  <a:gd name="connsiteY4" fmla="*/ 40829 h 41078"/>
                  <a:gd name="connsiteX5" fmla="*/ 69371 w 69479"/>
                  <a:gd name="connsiteY5" fmla="*/ 5205 h 4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479" h="41078">
                    <a:moveTo>
                      <a:pt x="69371" y="157"/>
                    </a:moveTo>
                    <a:cubicBezTo>
                      <a:pt x="68904" y="14"/>
                      <a:pt x="68409" y="14"/>
                      <a:pt x="67942" y="157"/>
                    </a:cubicBezTo>
                    <a:lnTo>
                      <a:pt x="1267" y="36162"/>
                    </a:lnTo>
                    <a:cubicBezTo>
                      <a:pt x="-19" y="36876"/>
                      <a:pt x="-485" y="38495"/>
                      <a:pt x="220" y="39781"/>
                    </a:cubicBezTo>
                    <a:cubicBezTo>
                      <a:pt x="963" y="41029"/>
                      <a:pt x="2544" y="41486"/>
                      <a:pt x="3839" y="40829"/>
                    </a:cubicBezTo>
                    <a:lnTo>
                      <a:pt x="69371" y="52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6" name="任意多边形: 形状 675" hidden="1"/>
              <p:cNvSpPr/>
              <p:nvPr/>
            </p:nvSpPr>
            <p:spPr>
              <a:xfrm>
                <a:off x="10745128" y="2943328"/>
                <a:ext cx="73869" cy="22433"/>
              </a:xfrm>
              <a:custGeom>
                <a:avLst/>
                <a:gdLst>
                  <a:gd name="connsiteX0" fmla="*/ 73760 w 73869"/>
                  <a:gd name="connsiteY0" fmla="*/ 50 h 22433"/>
                  <a:gd name="connsiteX1" fmla="*/ 5752 w 73869"/>
                  <a:gd name="connsiteY1" fmla="*/ 9004 h 22433"/>
                  <a:gd name="connsiteX2" fmla="*/ -59 w 73869"/>
                  <a:gd name="connsiteY2" fmla="*/ 16528 h 22433"/>
                  <a:gd name="connsiteX3" fmla="*/ 7561 w 73869"/>
                  <a:gd name="connsiteY3" fmla="*/ 22434 h 22433"/>
                  <a:gd name="connsiteX4" fmla="*/ 73760 w 73869"/>
                  <a:gd name="connsiteY4" fmla="*/ 13766 h 22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869" h="22433">
                    <a:moveTo>
                      <a:pt x="73760" y="50"/>
                    </a:moveTo>
                    <a:lnTo>
                      <a:pt x="5752" y="9004"/>
                    </a:lnTo>
                    <a:cubicBezTo>
                      <a:pt x="2085" y="9499"/>
                      <a:pt x="-506" y="12852"/>
                      <a:pt x="-59" y="16528"/>
                    </a:cubicBezTo>
                    <a:cubicBezTo>
                      <a:pt x="437" y="20253"/>
                      <a:pt x="3837" y="22881"/>
                      <a:pt x="7561" y="22434"/>
                    </a:cubicBezTo>
                    <a:lnTo>
                      <a:pt x="73760" y="137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7" name="任意多边形: 形状 676" hidden="1"/>
              <p:cNvSpPr/>
              <p:nvPr/>
            </p:nvSpPr>
            <p:spPr>
              <a:xfrm>
                <a:off x="8562502" y="1937947"/>
                <a:ext cx="220658" cy="97951"/>
              </a:xfrm>
              <a:custGeom>
                <a:avLst/>
                <a:gdLst>
                  <a:gd name="connsiteX0" fmla="*/ 220513 w 220658"/>
                  <a:gd name="connsiteY0" fmla="*/ 1877 h 97951"/>
                  <a:gd name="connsiteX1" fmla="*/ 219179 w 220658"/>
                  <a:gd name="connsiteY1" fmla="*/ 4449 h 97951"/>
                  <a:gd name="connsiteX2" fmla="*/ 3057 w 220658"/>
                  <a:gd name="connsiteY2" fmla="*/ 97794 h 97951"/>
                  <a:gd name="connsiteX3" fmla="*/ 142 w 220658"/>
                  <a:gd name="connsiteY3" fmla="*/ 96740 h 97951"/>
                  <a:gd name="connsiteX4" fmla="*/ 104 w 220658"/>
                  <a:gd name="connsiteY4" fmla="*/ 96651 h 97951"/>
                  <a:gd name="connsiteX5" fmla="*/ 1219 w 220658"/>
                  <a:gd name="connsiteY5" fmla="*/ 93616 h 97951"/>
                  <a:gd name="connsiteX6" fmla="*/ 1247 w 220658"/>
                  <a:gd name="connsiteY6" fmla="*/ 93603 h 97951"/>
                  <a:gd name="connsiteX7" fmla="*/ 217369 w 220658"/>
                  <a:gd name="connsiteY7" fmla="*/ 258 h 97951"/>
                  <a:gd name="connsiteX8" fmla="*/ 220284 w 220658"/>
                  <a:gd name="connsiteY8" fmla="*/ 1311 h 97951"/>
                  <a:gd name="connsiteX9" fmla="*/ 220322 w 220658"/>
                  <a:gd name="connsiteY9" fmla="*/ 1401 h 9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658" h="97951">
                    <a:moveTo>
                      <a:pt x="220513" y="1877"/>
                    </a:moveTo>
                    <a:cubicBezTo>
                      <a:pt x="220703" y="2937"/>
                      <a:pt x="220150" y="3991"/>
                      <a:pt x="219179" y="4449"/>
                    </a:cubicBezTo>
                    <a:lnTo>
                      <a:pt x="3057" y="97794"/>
                    </a:lnTo>
                    <a:cubicBezTo>
                      <a:pt x="1961" y="98307"/>
                      <a:pt x="657" y="97836"/>
                      <a:pt x="142" y="96740"/>
                    </a:cubicBezTo>
                    <a:cubicBezTo>
                      <a:pt x="133" y="96711"/>
                      <a:pt x="114" y="96681"/>
                      <a:pt x="104" y="96651"/>
                    </a:cubicBezTo>
                    <a:cubicBezTo>
                      <a:pt x="-429" y="95505"/>
                      <a:pt x="76" y="94147"/>
                      <a:pt x="1219" y="93616"/>
                    </a:cubicBezTo>
                    <a:cubicBezTo>
                      <a:pt x="1228" y="93611"/>
                      <a:pt x="1238" y="93607"/>
                      <a:pt x="1247" y="93603"/>
                    </a:cubicBezTo>
                    <a:lnTo>
                      <a:pt x="217369" y="258"/>
                    </a:lnTo>
                    <a:cubicBezTo>
                      <a:pt x="218465" y="-256"/>
                      <a:pt x="219770" y="216"/>
                      <a:pt x="220284" y="1311"/>
                    </a:cubicBezTo>
                    <a:cubicBezTo>
                      <a:pt x="220294" y="1341"/>
                      <a:pt x="220313" y="1370"/>
                      <a:pt x="220322" y="14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8" name="任意多边形: 形状 677" hidden="1"/>
              <p:cNvSpPr/>
              <p:nvPr/>
            </p:nvSpPr>
            <p:spPr>
              <a:xfrm>
                <a:off x="8562186" y="1976691"/>
                <a:ext cx="287474" cy="59435"/>
              </a:xfrm>
              <a:custGeom>
                <a:avLst/>
                <a:gdLst>
                  <a:gd name="connsiteX0" fmla="*/ 287313 w 287474"/>
                  <a:gd name="connsiteY0" fmla="*/ 2090 h 59435"/>
                  <a:gd name="connsiteX1" fmla="*/ 287313 w 287474"/>
                  <a:gd name="connsiteY1" fmla="*/ 2090 h 59435"/>
                  <a:gd name="connsiteX2" fmla="*/ 285303 w 287474"/>
                  <a:gd name="connsiteY2" fmla="*/ 5122 h 59435"/>
                  <a:gd name="connsiteX3" fmla="*/ 285217 w 287474"/>
                  <a:gd name="connsiteY3" fmla="*/ 5138 h 59435"/>
                  <a:gd name="connsiteX4" fmla="*/ 2992 w 287474"/>
                  <a:gd name="connsiteY4" fmla="*/ 59430 h 59435"/>
                  <a:gd name="connsiteX5" fmla="*/ -56 w 287474"/>
                  <a:gd name="connsiteY5" fmla="*/ 57443 h 59435"/>
                  <a:gd name="connsiteX6" fmla="*/ -56 w 287474"/>
                  <a:gd name="connsiteY6" fmla="*/ 57430 h 59435"/>
                  <a:gd name="connsiteX7" fmla="*/ -56 w 287474"/>
                  <a:gd name="connsiteY7" fmla="*/ 57430 h 59435"/>
                  <a:gd name="connsiteX8" fmla="*/ 1954 w 287474"/>
                  <a:gd name="connsiteY8" fmla="*/ 54398 h 59435"/>
                  <a:gd name="connsiteX9" fmla="*/ 2039 w 287474"/>
                  <a:gd name="connsiteY9" fmla="*/ 54382 h 59435"/>
                  <a:gd name="connsiteX10" fmla="*/ 284265 w 287474"/>
                  <a:gd name="connsiteY10" fmla="*/ 90 h 59435"/>
                  <a:gd name="connsiteX11" fmla="*/ 287313 w 287474"/>
                  <a:gd name="connsiteY11" fmla="*/ 2090 h 59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474" h="59435">
                    <a:moveTo>
                      <a:pt x="287313" y="2090"/>
                    </a:moveTo>
                    <a:lnTo>
                      <a:pt x="287313" y="2090"/>
                    </a:lnTo>
                    <a:cubicBezTo>
                      <a:pt x="287599" y="3481"/>
                      <a:pt x="286694" y="4839"/>
                      <a:pt x="285303" y="5122"/>
                    </a:cubicBezTo>
                    <a:cubicBezTo>
                      <a:pt x="285275" y="5127"/>
                      <a:pt x="285246" y="5133"/>
                      <a:pt x="285217" y="5138"/>
                    </a:cubicBezTo>
                    <a:lnTo>
                      <a:pt x="2992" y="59430"/>
                    </a:lnTo>
                    <a:cubicBezTo>
                      <a:pt x="1601" y="59723"/>
                      <a:pt x="239" y="58832"/>
                      <a:pt x="-56" y="57443"/>
                    </a:cubicBezTo>
                    <a:cubicBezTo>
                      <a:pt x="-56" y="57439"/>
                      <a:pt x="-56" y="57434"/>
                      <a:pt x="-56" y="57430"/>
                    </a:cubicBezTo>
                    <a:lnTo>
                      <a:pt x="-56" y="57430"/>
                    </a:lnTo>
                    <a:cubicBezTo>
                      <a:pt x="-342" y="56039"/>
                      <a:pt x="563" y="54681"/>
                      <a:pt x="1954" y="54398"/>
                    </a:cubicBezTo>
                    <a:cubicBezTo>
                      <a:pt x="1982" y="54393"/>
                      <a:pt x="2011" y="54387"/>
                      <a:pt x="2039" y="54382"/>
                    </a:cubicBezTo>
                    <a:lnTo>
                      <a:pt x="284265" y="90"/>
                    </a:lnTo>
                    <a:cubicBezTo>
                      <a:pt x="285646" y="-150"/>
                      <a:pt x="286980" y="724"/>
                      <a:pt x="287313" y="20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9" name="任意多边形: 形状 678" hidden="1"/>
              <p:cNvSpPr/>
              <p:nvPr/>
            </p:nvSpPr>
            <p:spPr>
              <a:xfrm>
                <a:off x="8558601" y="1998444"/>
                <a:ext cx="101323" cy="41528"/>
              </a:xfrm>
              <a:custGeom>
                <a:avLst/>
                <a:gdLst>
                  <a:gd name="connsiteX0" fmla="*/ 101064 w 101323"/>
                  <a:gd name="connsiteY0" fmla="*/ 4721 h 41528"/>
                  <a:gd name="connsiteX1" fmla="*/ 96969 w 101323"/>
                  <a:gd name="connsiteY1" fmla="*/ 11865 h 41528"/>
                  <a:gd name="connsiteX2" fmla="*/ 8005 w 101323"/>
                  <a:gd name="connsiteY2" fmla="*/ 41297 h 41528"/>
                  <a:gd name="connsiteX3" fmla="*/ 195 w 101323"/>
                  <a:gd name="connsiteY3" fmla="*/ 37297 h 41528"/>
                  <a:gd name="connsiteX4" fmla="*/ 4100 w 101323"/>
                  <a:gd name="connsiteY4" fmla="*/ 29611 h 41528"/>
                  <a:gd name="connsiteX5" fmla="*/ 4195 w 101323"/>
                  <a:gd name="connsiteY5" fmla="*/ 29582 h 41528"/>
                  <a:gd name="connsiteX6" fmla="*/ 93064 w 101323"/>
                  <a:gd name="connsiteY6" fmla="*/ 340 h 41528"/>
                  <a:gd name="connsiteX7" fmla="*/ 100874 w 101323"/>
                  <a:gd name="connsiteY7" fmla="*/ 4245 h 41528"/>
                  <a:gd name="connsiteX8" fmla="*/ 101064 w 101323"/>
                  <a:gd name="connsiteY8" fmla="*/ 4721 h 41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323" h="41528">
                    <a:moveTo>
                      <a:pt x="101064" y="4721"/>
                    </a:moveTo>
                    <a:cubicBezTo>
                      <a:pt x="101760" y="7805"/>
                      <a:pt x="99979" y="10905"/>
                      <a:pt x="96969" y="11865"/>
                    </a:cubicBezTo>
                    <a:lnTo>
                      <a:pt x="8005" y="41297"/>
                    </a:lnTo>
                    <a:cubicBezTo>
                      <a:pt x="4748" y="42302"/>
                      <a:pt x="1281" y="40528"/>
                      <a:pt x="195" y="37297"/>
                    </a:cubicBezTo>
                    <a:cubicBezTo>
                      <a:pt x="-853" y="34095"/>
                      <a:pt x="900" y="30655"/>
                      <a:pt x="4100" y="29611"/>
                    </a:cubicBezTo>
                    <a:cubicBezTo>
                      <a:pt x="4129" y="29602"/>
                      <a:pt x="4167" y="29591"/>
                      <a:pt x="4195" y="29582"/>
                    </a:cubicBezTo>
                    <a:lnTo>
                      <a:pt x="93064" y="340"/>
                    </a:lnTo>
                    <a:cubicBezTo>
                      <a:pt x="96292" y="-674"/>
                      <a:pt x="99750" y="1052"/>
                      <a:pt x="100874" y="4245"/>
                    </a:cubicBezTo>
                    <a:cubicBezTo>
                      <a:pt x="100931" y="4406"/>
                      <a:pt x="100998" y="4565"/>
                      <a:pt x="101064" y="4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0" name="任意多边形: 形状 679" hidden="1"/>
              <p:cNvSpPr/>
              <p:nvPr/>
            </p:nvSpPr>
            <p:spPr>
              <a:xfrm>
                <a:off x="8561295" y="2030101"/>
                <a:ext cx="108266" cy="31134"/>
              </a:xfrm>
              <a:custGeom>
                <a:avLst/>
                <a:gdLst>
                  <a:gd name="connsiteX0" fmla="*/ 108086 w 108266"/>
                  <a:gd name="connsiteY0" fmla="*/ 26976 h 31134"/>
                  <a:gd name="connsiteX1" fmla="*/ 108086 w 108266"/>
                  <a:gd name="connsiteY1" fmla="*/ 28500 h 31134"/>
                  <a:gd name="connsiteX2" fmla="*/ 103819 w 108266"/>
                  <a:gd name="connsiteY2" fmla="*/ 31081 h 31134"/>
                  <a:gd name="connsiteX3" fmla="*/ 103800 w 108266"/>
                  <a:gd name="connsiteY3" fmla="*/ 31072 h 31134"/>
                  <a:gd name="connsiteX4" fmla="*/ 2549 w 108266"/>
                  <a:gd name="connsiteY4" fmla="*/ 6973 h 31134"/>
                  <a:gd name="connsiteX5" fmla="*/ -22 w 108266"/>
                  <a:gd name="connsiteY5" fmla="*/ 2782 h 31134"/>
                  <a:gd name="connsiteX6" fmla="*/ 4169 w 108266"/>
                  <a:gd name="connsiteY6" fmla="*/ 115 h 31134"/>
                  <a:gd name="connsiteX7" fmla="*/ 105419 w 108266"/>
                  <a:gd name="connsiteY7" fmla="*/ 24309 h 31134"/>
                  <a:gd name="connsiteX8" fmla="*/ 108086 w 108266"/>
                  <a:gd name="connsiteY8" fmla="*/ 26976 h 31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266" h="31134">
                    <a:moveTo>
                      <a:pt x="108086" y="26976"/>
                    </a:moveTo>
                    <a:cubicBezTo>
                      <a:pt x="108182" y="27481"/>
                      <a:pt x="108182" y="27995"/>
                      <a:pt x="108086" y="28500"/>
                    </a:cubicBezTo>
                    <a:cubicBezTo>
                      <a:pt x="107620" y="30386"/>
                      <a:pt x="105705" y="31548"/>
                      <a:pt x="103819" y="31081"/>
                    </a:cubicBezTo>
                    <a:cubicBezTo>
                      <a:pt x="103810" y="31072"/>
                      <a:pt x="103810" y="31072"/>
                      <a:pt x="103800" y="31072"/>
                    </a:cubicBezTo>
                    <a:lnTo>
                      <a:pt x="2549" y="6973"/>
                    </a:lnTo>
                    <a:cubicBezTo>
                      <a:pt x="702" y="6504"/>
                      <a:pt x="-441" y="4645"/>
                      <a:pt x="-22" y="2782"/>
                    </a:cubicBezTo>
                    <a:cubicBezTo>
                      <a:pt x="444" y="924"/>
                      <a:pt x="2283" y="-246"/>
                      <a:pt x="4169" y="115"/>
                    </a:cubicBezTo>
                    <a:lnTo>
                      <a:pt x="105419" y="24309"/>
                    </a:lnTo>
                    <a:cubicBezTo>
                      <a:pt x="106772" y="24557"/>
                      <a:pt x="107829" y="25623"/>
                      <a:pt x="108086" y="269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1" name="任意多边形: 形状 680" hidden="1"/>
              <p:cNvSpPr/>
              <p:nvPr/>
            </p:nvSpPr>
            <p:spPr>
              <a:xfrm>
                <a:off x="8662994" y="1968167"/>
                <a:ext cx="245432" cy="92598"/>
              </a:xfrm>
              <a:custGeom>
                <a:avLst/>
                <a:gdLst>
                  <a:gd name="connsiteX0" fmla="*/ 245275 w 245432"/>
                  <a:gd name="connsiteY0" fmla="*/ 2423 h 92598"/>
                  <a:gd name="connsiteX1" fmla="*/ 243275 w 245432"/>
                  <a:gd name="connsiteY1" fmla="*/ 5852 h 92598"/>
                  <a:gd name="connsiteX2" fmla="*/ 4006 w 245432"/>
                  <a:gd name="connsiteY2" fmla="*/ 92434 h 92598"/>
                  <a:gd name="connsiteX3" fmla="*/ 168 w 245432"/>
                  <a:gd name="connsiteY3" fmla="*/ 90795 h 92598"/>
                  <a:gd name="connsiteX4" fmla="*/ 101 w 245432"/>
                  <a:gd name="connsiteY4" fmla="*/ 90624 h 92598"/>
                  <a:gd name="connsiteX5" fmla="*/ 1673 w 245432"/>
                  <a:gd name="connsiteY5" fmla="*/ 86900 h 92598"/>
                  <a:gd name="connsiteX6" fmla="*/ 1911 w 245432"/>
                  <a:gd name="connsiteY6" fmla="*/ 86814 h 92598"/>
                  <a:gd name="connsiteX7" fmla="*/ 241369 w 245432"/>
                  <a:gd name="connsiteY7" fmla="*/ 232 h 92598"/>
                  <a:gd name="connsiteX8" fmla="*/ 245161 w 245432"/>
                  <a:gd name="connsiteY8" fmla="*/ 1985 h 92598"/>
                  <a:gd name="connsiteX9" fmla="*/ 245179 w 245432"/>
                  <a:gd name="connsiteY9" fmla="*/ 2041 h 92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432" h="92598">
                    <a:moveTo>
                      <a:pt x="245275" y="2423"/>
                    </a:moveTo>
                    <a:cubicBezTo>
                      <a:pt x="245541" y="3903"/>
                      <a:pt x="244694" y="5359"/>
                      <a:pt x="243275" y="5852"/>
                    </a:cubicBezTo>
                    <a:lnTo>
                      <a:pt x="4006" y="92434"/>
                    </a:lnTo>
                    <a:cubicBezTo>
                      <a:pt x="2492" y="93043"/>
                      <a:pt x="777" y="92310"/>
                      <a:pt x="168" y="90795"/>
                    </a:cubicBezTo>
                    <a:cubicBezTo>
                      <a:pt x="139" y="90738"/>
                      <a:pt x="120" y="90681"/>
                      <a:pt x="101" y="90624"/>
                    </a:cubicBezTo>
                    <a:cubicBezTo>
                      <a:pt x="-489" y="89167"/>
                      <a:pt x="206" y="87500"/>
                      <a:pt x="1673" y="86900"/>
                    </a:cubicBezTo>
                    <a:cubicBezTo>
                      <a:pt x="1749" y="86871"/>
                      <a:pt x="1825" y="86843"/>
                      <a:pt x="1911" y="86814"/>
                    </a:cubicBezTo>
                    <a:lnTo>
                      <a:pt x="241369" y="232"/>
                    </a:lnTo>
                    <a:cubicBezTo>
                      <a:pt x="242903" y="-330"/>
                      <a:pt x="244598" y="455"/>
                      <a:pt x="245161" y="1985"/>
                    </a:cubicBezTo>
                    <a:cubicBezTo>
                      <a:pt x="245170" y="2003"/>
                      <a:pt x="245170" y="2022"/>
                      <a:pt x="245179" y="20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2" name="任意多边形: 形状 681" hidden="1"/>
              <p:cNvSpPr/>
              <p:nvPr/>
            </p:nvSpPr>
            <p:spPr>
              <a:xfrm>
                <a:off x="8663559" y="2017009"/>
                <a:ext cx="98099" cy="43349"/>
              </a:xfrm>
              <a:custGeom>
                <a:avLst/>
                <a:gdLst>
                  <a:gd name="connsiteX0" fmla="*/ 97929 w 98099"/>
                  <a:gd name="connsiteY0" fmla="*/ 2063 h 43349"/>
                  <a:gd name="connsiteX1" fmla="*/ 96310 w 98099"/>
                  <a:gd name="connsiteY1" fmla="*/ 5111 h 43349"/>
                  <a:gd name="connsiteX2" fmla="*/ 3537 w 98099"/>
                  <a:gd name="connsiteY2" fmla="*/ 43211 h 43349"/>
                  <a:gd name="connsiteX3" fmla="*/ 108 w 98099"/>
                  <a:gd name="connsiteY3" fmla="*/ 41782 h 43349"/>
                  <a:gd name="connsiteX4" fmla="*/ 1432 w 98099"/>
                  <a:gd name="connsiteY4" fmla="*/ 38391 h 43349"/>
                  <a:gd name="connsiteX5" fmla="*/ 1536 w 98099"/>
                  <a:gd name="connsiteY5" fmla="*/ 38353 h 43349"/>
                  <a:gd name="connsiteX6" fmla="*/ 94310 w 98099"/>
                  <a:gd name="connsiteY6" fmla="*/ 253 h 43349"/>
                  <a:gd name="connsiteX7" fmla="*/ 97682 w 98099"/>
                  <a:gd name="connsiteY7" fmla="*/ 1622 h 43349"/>
                  <a:gd name="connsiteX8" fmla="*/ 97739 w 98099"/>
                  <a:gd name="connsiteY8" fmla="*/ 1777 h 43349"/>
                  <a:gd name="connsiteX9" fmla="*/ 97929 w 98099"/>
                  <a:gd name="connsiteY9" fmla="*/ 2063 h 43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099" h="43349">
                    <a:moveTo>
                      <a:pt x="97929" y="2063"/>
                    </a:moveTo>
                    <a:cubicBezTo>
                      <a:pt x="98206" y="3338"/>
                      <a:pt x="97520" y="4628"/>
                      <a:pt x="96310" y="5111"/>
                    </a:cubicBezTo>
                    <a:lnTo>
                      <a:pt x="3537" y="43211"/>
                    </a:lnTo>
                    <a:cubicBezTo>
                      <a:pt x="2194" y="43744"/>
                      <a:pt x="679" y="43106"/>
                      <a:pt x="108" y="41782"/>
                    </a:cubicBezTo>
                    <a:cubicBezTo>
                      <a:pt x="-464" y="40477"/>
                      <a:pt x="136" y="38963"/>
                      <a:pt x="1432" y="38391"/>
                    </a:cubicBezTo>
                    <a:cubicBezTo>
                      <a:pt x="1470" y="38382"/>
                      <a:pt x="1498" y="38363"/>
                      <a:pt x="1536" y="38353"/>
                    </a:cubicBezTo>
                    <a:lnTo>
                      <a:pt x="94310" y="253"/>
                    </a:lnTo>
                    <a:cubicBezTo>
                      <a:pt x="95615" y="-299"/>
                      <a:pt x="97129" y="314"/>
                      <a:pt x="97682" y="1622"/>
                    </a:cubicBezTo>
                    <a:cubicBezTo>
                      <a:pt x="97701" y="1673"/>
                      <a:pt x="97720" y="1725"/>
                      <a:pt x="97739" y="1777"/>
                    </a:cubicBezTo>
                    <a:cubicBezTo>
                      <a:pt x="97739" y="1777"/>
                      <a:pt x="97929" y="1968"/>
                      <a:pt x="97929" y="20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3" name="任意多边形: 形状 682" hidden="1"/>
              <p:cNvSpPr/>
              <p:nvPr/>
            </p:nvSpPr>
            <p:spPr>
              <a:xfrm>
                <a:off x="8662837" y="1976011"/>
                <a:ext cx="187502" cy="85002"/>
              </a:xfrm>
              <a:custGeom>
                <a:avLst/>
                <a:gdLst>
                  <a:gd name="connsiteX0" fmla="*/ 187329 w 187502"/>
                  <a:gd name="connsiteY0" fmla="*/ 2675 h 85002"/>
                  <a:gd name="connsiteX1" fmla="*/ 185424 w 187502"/>
                  <a:gd name="connsiteY1" fmla="*/ 6295 h 85002"/>
                  <a:gd name="connsiteX2" fmla="*/ 4449 w 187502"/>
                  <a:gd name="connsiteY2" fmla="*/ 84781 h 85002"/>
                  <a:gd name="connsiteX3" fmla="*/ 182 w 187502"/>
                  <a:gd name="connsiteY3" fmla="*/ 83114 h 85002"/>
                  <a:gd name="connsiteX4" fmla="*/ 163 w 187502"/>
                  <a:gd name="connsiteY4" fmla="*/ 83066 h 85002"/>
                  <a:gd name="connsiteX5" fmla="*/ 1830 w 187502"/>
                  <a:gd name="connsiteY5" fmla="*/ 78799 h 85002"/>
                  <a:gd name="connsiteX6" fmla="*/ 1877 w 187502"/>
                  <a:gd name="connsiteY6" fmla="*/ 78780 h 85002"/>
                  <a:gd name="connsiteX7" fmla="*/ 182852 w 187502"/>
                  <a:gd name="connsiteY7" fmla="*/ 294 h 85002"/>
                  <a:gd name="connsiteX8" fmla="*/ 187139 w 187502"/>
                  <a:gd name="connsiteY8" fmla="*/ 2009 h 8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502" h="85002">
                    <a:moveTo>
                      <a:pt x="187329" y="2675"/>
                    </a:moveTo>
                    <a:cubicBezTo>
                      <a:pt x="187634" y="4181"/>
                      <a:pt x="186834" y="5693"/>
                      <a:pt x="185424" y="6295"/>
                    </a:cubicBezTo>
                    <a:lnTo>
                      <a:pt x="4449" y="84781"/>
                    </a:lnTo>
                    <a:cubicBezTo>
                      <a:pt x="2811" y="85495"/>
                      <a:pt x="896" y="84752"/>
                      <a:pt x="182" y="83114"/>
                    </a:cubicBezTo>
                    <a:cubicBezTo>
                      <a:pt x="172" y="83095"/>
                      <a:pt x="172" y="83085"/>
                      <a:pt x="163" y="83066"/>
                    </a:cubicBezTo>
                    <a:cubicBezTo>
                      <a:pt x="-552" y="81428"/>
                      <a:pt x="191" y="79514"/>
                      <a:pt x="1830" y="78799"/>
                    </a:cubicBezTo>
                    <a:cubicBezTo>
                      <a:pt x="1849" y="78790"/>
                      <a:pt x="1858" y="78790"/>
                      <a:pt x="1877" y="78780"/>
                    </a:cubicBezTo>
                    <a:lnTo>
                      <a:pt x="182852" y="294"/>
                    </a:lnTo>
                    <a:cubicBezTo>
                      <a:pt x="184510" y="-376"/>
                      <a:pt x="186405" y="380"/>
                      <a:pt x="187139" y="2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4" name="任意多边形: 形状 683" hidden="1"/>
              <p:cNvSpPr/>
              <p:nvPr/>
            </p:nvSpPr>
            <p:spPr>
              <a:xfrm>
                <a:off x="8650937" y="2001590"/>
                <a:ext cx="17939" cy="58940"/>
              </a:xfrm>
              <a:custGeom>
                <a:avLst/>
                <a:gdLst>
                  <a:gd name="connsiteX0" fmla="*/ 17778 w 17939"/>
                  <a:gd name="connsiteY0" fmla="*/ 55582 h 58940"/>
                  <a:gd name="connsiteX1" fmla="*/ 15587 w 17939"/>
                  <a:gd name="connsiteY1" fmla="*/ 58916 h 58940"/>
                  <a:gd name="connsiteX2" fmla="*/ 12263 w 17939"/>
                  <a:gd name="connsiteY2" fmla="*/ 56868 h 58940"/>
                  <a:gd name="connsiteX3" fmla="*/ 12253 w 17939"/>
                  <a:gd name="connsiteY3" fmla="*/ 56820 h 58940"/>
                  <a:gd name="connsiteX4" fmla="*/ -34 w 17939"/>
                  <a:gd name="connsiteY4" fmla="*/ 3480 h 58940"/>
                  <a:gd name="connsiteX5" fmla="*/ -34 w 17939"/>
                  <a:gd name="connsiteY5" fmla="*/ 3480 h 58940"/>
                  <a:gd name="connsiteX6" fmla="*/ 2014 w 17939"/>
                  <a:gd name="connsiteY6" fmla="*/ 156 h 58940"/>
                  <a:gd name="connsiteX7" fmla="*/ 2061 w 17939"/>
                  <a:gd name="connsiteY7" fmla="*/ 147 h 58940"/>
                  <a:gd name="connsiteX8" fmla="*/ 5338 w 17939"/>
                  <a:gd name="connsiteY8" fmla="*/ 2008 h 58940"/>
                  <a:gd name="connsiteX9" fmla="*/ 5395 w 17939"/>
                  <a:gd name="connsiteY9" fmla="*/ 2242 h 58940"/>
                  <a:gd name="connsiteX10" fmla="*/ 17778 w 17939"/>
                  <a:gd name="connsiteY10" fmla="*/ 55582 h 5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39" h="58940">
                    <a:moveTo>
                      <a:pt x="17778" y="55582"/>
                    </a:moveTo>
                    <a:cubicBezTo>
                      <a:pt x="18073" y="57106"/>
                      <a:pt x="17102" y="58582"/>
                      <a:pt x="15587" y="58916"/>
                    </a:cubicBezTo>
                    <a:cubicBezTo>
                      <a:pt x="14101" y="59268"/>
                      <a:pt x="12615" y="58344"/>
                      <a:pt x="12263" y="56868"/>
                    </a:cubicBezTo>
                    <a:cubicBezTo>
                      <a:pt x="12263" y="56849"/>
                      <a:pt x="12253" y="56839"/>
                      <a:pt x="12253" y="56820"/>
                    </a:cubicBezTo>
                    <a:lnTo>
                      <a:pt x="-34" y="3480"/>
                    </a:lnTo>
                    <a:lnTo>
                      <a:pt x="-34" y="3480"/>
                    </a:lnTo>
                    <a:cubicBezTo>
                      <a:pt x="-386" y="1995"/>
                      <a:pt x="538" y="508"/>
                      <a:pt x="2014" y="156"/>
                    </a:cubicBezTo>
                    <a:cubicBezTo>
                      <a:pt x="2033" y="153"/>
                      <a:pt x="2043" y="149"/>
                      <a:pt x="2061" y="147"/>
                    </a:cubicBezTo>
                    <a:cubicBezTo>
                      <a:pt x="3481" y="-245"/>
                      <a:pt x="4948" y="589"/>
                      <a:pt x="5338" y="2008"/>
                    </a:cubicBezTo>
                    <a:cubicBezTo>
                      <a:pt x="5367" y="2085"/>
                      <a:pt x="5386" y="2163"/>
                      <a:pt x="5395" y="2242"/>
                    </a:cubicBezTo>
                    <a:lnTo>
                      <a:pt x="17778" y="555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5" name="任意多边形: 形状 684" hidden="1"/>
              <p:cNvSpPr/>
              <p:nvPr/>
            </p:nvSpPr>
            <p:spPr>
              <a:xfrm>
                <a:off x="8755342" y="1967713"/>
                <a:ext cx="153421" cy="55282"/>
              </a:xfrm>
              <a:custGeom>
                <a:avLst/>
                <a:gdLst>
                  <a:gd name="connsiteX0" fmla="*/ 153213 w 153421"/>
                  <a:gd name="connsiteY0" fmla="*/ 2782 h 55282"/>
                  <a:gd name="connsiteX1" fmla="*/ 151022 w 153421"/>
                  <a:gd name="connsiteY1" fmla="*/ 6782 h 55282"/>
                  <a:gd name="connsiteX2" fmla="*/ 4432 w 153421"/>
                  <a:gd name="connsiteY2" fmla="*/ 55169 h 55282"/>
                  <a:gd name="connsiteX3" fmla="*/ 50 w 153421"/>
                  <a:gd name="connsiteY3" fmla="*/ 52978 h 55282"/>
                  <a:gd name="connsiteX4" fmla="*/ 2241 w 153421"/>
                  <a:gd name="connsiteY4" fmla="*/ 48692 h 55282"/>
                  <a:gd name="connsiteX5" fmla="*/ 149021 w 153421"/>
                  <a:gd name="connsiteY5" fmla="*/ 210 h 55282"/>
                  <a:gd name="connsiteX6" fmla="*/ 153308 w 153421"/>
                  <a:gd name="connsiteY6" fmla="*/ 2401 h 55282"/>
                  <a:gd name="connsiteX7" fmla="*/ 153213 w 153421"/>
                  <a:gd name="connsiteY7" fmla="*/ 2782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421" h="55282">
                    <a:moveTo>
                      <a:pt x="153213" y="2782"/>
                    </a:moveTo>
                    <a:cubicBezTo>
                      <a:pt x="153603" y="4478"/>
                      <a:pt x="152660" y="6198"/>
                      <a:pt x="151022" y="6782"/>
                    </a:cubicBezTo>
                    <a:lnTo>
                      <a:pt x="4432" y="55169"/>
                    </a:lnTo>
                    <a:cubicBezTo>
                      <a:pt x="2622" y="55740"/>
                      <a:pt x="679" y="54770"/>
                      <a:pt x="50" y="52978"/>
                    </a:cubicBezTo>
                    <a:cubicBezTo>
                      <a:pt x="-512" y="51190"/>
                      <a:pt x="460" y="49282"/>
                      <a:pt x="2241" y="48692"/>
                    </a:cubicBezTo>
                    <a:lnTo>
                      <a:pt x="149021" y="210"/>
                    </a:lnTo>
                    <a:cubicBezTo>
                      <a:pt x="150812" y="-354"/>
                      <a:pt x="152717" y="621"/>
                      <a:pt x="153308" y="2401"/>
                    </a:cubicBezTo>
                    <a:cubicBezTo>
                      <a:pt x="153327" y="2535"/>
                      <a:pt x="153289" y="2670"/>
                      <a:pt x="153213" y="27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6" name="任意多边形: 形状 685" hidden="1"/>
              <p:cNvSpPr/>
              <p:nvPr/>
            </p:nvSpPr>
            <p:spPr>
              <a:xfrm>
                <a:off x="8756125" y="1841816"/>
                <a:ext cx="173170" cy="180912"/>
              </a:xfrm>
              <a:custGeom>
                <a:avLst/>
                <a:gdLst>
                  <a:gd name="connsiteX0" fmla="*/ 173003 w 173170"/>
                  <a:gd name="connsiteY0" fmla="*/ 2472 h 180912"/>
                  <a:gd name="connsiteX1" fmla="*/ 172146 w 173170"/>
                  <a:gd name="connsiteY1" fmla="*/ 5425 h 180912"/>
                  <a:gd name="connsiteX2" fmla="*/ 5363 w 173170"/>
                  <a:gd name="connsiteY2" fmla="*/ 180018 h 180912"/>
                  <a:gd name="connsiteX3" fmla="*/ 791 w 173170"/>
                  <a:gd name="connsiteY3" fmla="*/ 180018 h 180912"/>
                  <a:gd name="connsiteX4" fmla="*/ 791 w 173170"/>
                  <a:gd name="connsiteY4" fmla="*/ 175541 h 180912"/>
                  <a:gd name="connsiteX5" fmla="*/ 167288 w 173170"/>
                  <a:gd name="connsiteY5" fmla="*/ 948 h 180912"/>
                  <a:gd name="connsiteX6" fmla="*/ 171765 w 173170"/>
                  <a:gd name="connsiteY6" fmla="*/ 948 h 180912"/>
                  <a:gd name="connsiteX7" fmla="*/ 173003 w 173170"/>
                  <a:gd name="connsiteY7" fmla="*/ 2472 h 180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170" h="180912">
                    <a:moveTo>
                      <a:pt x="173003" y="2472"/>
                    </a:moveTo>
                    <a:cubicBezTo>
                      <a:pt x="173203" y="3537"/>
                      <a:pt x="172879" y="4631"/>
                      <a:pt x="172146" y="5425"/>
                    </a:cubicBezTo>
                    <a:lnTo>
                      <a:pt x="5363" y="180018"/>
                    </a:lnTo>
                    <a:cubicBezTo>
                      <a:pt x="4096" y="181277"/>
                      <a:pt x="2058" y="181277"/>
                      <a:pt x="791" y="180018"/>
                    </a:cubicBezTo>
                    <a:cubicBezTo>
                      <a:pt x="-409" y="178766"/>
                      <a:pt x="-409" y="176793"/>
                      <a:pt x="791" y="175541"/>
                    </a:cubicBezTo>
                    <a:lnTo>
                      <a:pt x="167288" y="948"/>
                    </a:lnTo>
                    <a:cubicBezTo>
                      <a:pt x="168536" y="-249"/>
                      <a:pt x="170517" y="-249"/>
                      <a:pt x="171765" y="948"/>
                    </a:cubicBezTo>
                    <a:cubicBezTo>
                      <a:pt x="172298" y="1345"/>
                      <a:pt x="172727" y="1869"/>
                      <a:pt x="173003" y="24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7" name="任意多边形: 形状 686" hidden="1"/>
              <p:cNvSpPr/>
              <p:nvPr/>
            </p:nvSpPr>
            <p:spPr>
              <a:xfrm>
                <a:off x="8923198" y="1730265"/>
                <a:ext cx="222606" cy="117537"/>
              </a:xfrm>
              <a:custGeom>
                <a:avLst/>
                <a:gdLst>
                  <a:gd name="connsiteX0" fmla="*/ 222434 w 222606"/>
                  <a:gd name="connsiteY0" fmla="*/ 2295 h 117537"/>
                  <a:gd name="connsiteX1" fmla="*/ 221005 w 222606"/>
                  <a:gd name="connsiteY1" fmla="*/ 5533 h 117537"/>
                  <a:gd name="connsiteX2" fmla="*/ 4121 w 222606"/>
                  <a:gd name="connsiteY2" fmla="*/ 117262 h 117537"/>
                  <a:gd name="connsiteX3" fmla="*/ 215 w 222606"/>
                  <a:gd name="connsiteY3" fmla="*/ 116023 h 117537"/>
                  <a:gd name="connsiteX4" fmla="*/ 1454 w 222606"/>
                  <a:gd name="connsiteY4" fmla="*/ 112118 h 117537"/>
                  <a:gd name="connsiteX5" fmla="*/ 218338 w 222606"/>
                  <a:gd name="connsiteY5" fmla="*/ 390 h 117537"/>
                  <a:gd name="connsiteX6" fmla="*/ 222205 w 222606"/>
                  <a:gd name="connsiteY6" fmla="*/ 1558 h 117537"/>
                  <a:gd name="connsiteX7" fmla="*/ 222243 w 222606"/>
                  <a:gd name="connsiteY7" fmla="*/ 1628 h 117537"/>
                  <a:gd name="connsiteX8" fmla="*/ 222434 w 222606"/>
                  <a:gd name="connsiteY8" fmla="*/ 2295 h 117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606" h="117537">
                    <a:moveTo>
                      <a:pt x="222434" y="2295"/>
                    </a:moveTo>
                    <a:cubicBezTo>
                      <a:pt x="222700" y="3568"/>
                      <a:pt x="222119" y="4869"/>
                      <a:pt x="221005" y="5533"/>
                    </a:cubicBezTo>
                    <a:lnTo>
                      <a:pt x="4121" y="117262"/>
                    </a:lnTo>
                    <a:cubicBezTo>
                      <a:pt x="2701" y="117998"/>
                      <a:pt x="949" y="117443"/>
                      <a:pt x="215" y="116023"/>
                    </a:cubicBezTo>
                    <a:cubicBezTo>
                      <a:pt x="-518" y="114603"/>
                      <a:pt x="34" y="112854"/>
                      <a:pt x="1454" y="112118"/>
                    </a:cubicBezTo>
                    <a:lnTo>
                      <a:pt x="218338" y="390"/>
                    </a:lnTo>
                    <a:cubicBezTo>
                      <a:pt x="219728" y="-356"/>
                      <a:pt x="221462" y="167"/>
                      <a:pt x="222205" y="1558"/>
                    </a:cubicBezTo>
                    <a:cubicBezTo>
                      <a:pt x="222215" y="1581"/>
                      <a:pt x="222234" y="1604"/>
                      <a:pt x="222243" y="1628"/>
                    </a:cubicBezTo>
                    <a:cubicBezTo>
                      <a:pt x="222348" y="1836"/>
                      <a:pt x="222415" y="2062"/>
                      <a:pt x="222434" y="22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8" name="任意多边形: 形状 687" hidden="1"/>
              <p:cNvSpPr/>
              <p:nvPr/>
            </p:nvSpPr>
            <p:spPr>
              <a:xfrm>
                <a:off x="8920523" y="1733404"/>
                <a:ext cx="102956" cy="117117"/>
              </a:xfrm>
              <a:custGeom>
                <a:avLst/>
                <a:gdLst>
                  <a:gd name="connsiteX0" fmla="*/ 102712 w 102956"/>
                  <a:gd name="connsiteY0" fmla="*/ 4490 h 117117"/>
                  <a:gd name="connsiteX1" fmla="*/ 101474 w 102956"/>
                  <a:gd name="connsiteY1" fmla="*/ 9348 h 117117"/>
                  <a:gd name="connsiteX2" fmla="*/ 9652 w 102956"/>
                  <a:gd name="connsiteY2" fmla="*/ 115266 h 117117"/>
                  <a:gd name="connsiteX3" fmla="*/ 1795 w 102956"/>
                  <a:gd name="connsiteY3" fmla="*/ 115790 h 117117"/>
                  <a:gd name="connsiteX4" fmla="*/ 1270 w 102956"/>
                  <a:gd name="connsiteY4" fmla="*/ 107932 h 117117"/>
                  <a:gd name="connsiteX5" fmla="*/ 93092 w 102956"/>
                  <a:gd name="connsiteY5" fmla="*/ 2014 h 117117"/>
                  <a:gd name="connsiteX6" fmla="*/ 100740 w 102956"/>
                  <a:gd name="connsiteY6" fmla="*/ 1300 h 117117"/>
                  <a:gd name="connsiteX7" fmla="*/ 100902 w 102956"/>
                  <a:gd name="connsiteY7" fmla="*/ 1442 h 117117"/>
                  <a:gd name="connsiteX8" fmla="*/ 102712 w 102956"/>
                  <a:gd name="connsiteY8" fmla="*/ 4490 h 11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956" h="117117">
                    <a:moveTo>
                      <a:pt x="102712" y="4490"/>
                    </a:moveTo>
                    <a:cubicBezTo>
                      <a:pt x="103102" y="6214"/>
                      <a:pt x="102635" y="8020"/>
                      <a:pt x="101474" y="9348"/>
                    </a:cubicBezTo>
                    <a:lnTo>
                      <a:pt x="9652" y="115266"/>
                    </a:lnTo>
                    <a:cubicBezTo>
                      <a:pt x="7624" y="117581"/>
                      <a:pt x="4109" y="117815"/>
                      <a:pt x="1795" y="115790"/>
                    </a:cubicBezTo>
                    <a:cubicBezTo>
                      <a:pt x="-520" y="113765"/>
                      <a:pt x="-758" y="110247"/>
                      <a:pt x="1270" y="107932"/>
                    </a:cubicBezTo>
                    <a:lnTo>
                      <a:pt x="93092" y="2014"/>
                    </a:lnTo>
                    <a:cubicBezTo>
                      <a:pt x="95006" y="-294"/>
                      <a:pt x="98426" y="-614"/>
                      <a:pt x="100740" y="1300"/>
                    </a:cubicBezTo>
                    <a:cubicBezTo>
                      <a:pt x="100797" y="1346"/>
                      <a:pt x="100845" y="1394"/>
                      <a:pt x="100902" y="1442"/>
                    </a:cubicBezTo>
                    <a:cubicBezTo>
                      <a:pt x="101855" y="2206"/>
                      <a:pt x="102493" y="3289"/>
                      <a:pt x="102712" y="44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9" name="任意多边形: 形状 688" hidden="1"/>
              <p:cNvSpPr/>
              <p:nvPr/>
            </p:nvSpPr>
            <p:spPr>
              <a:xfrm>
                <a:off x="9261420" y="2079334"/>
                <a:ext cx="149805" cy="164222"/>
              </a:xfrm>
              <a:custGeom>
                <a:avLst/>
                <a:gdLst>
                  <a:gd name="connsiteX0" fmla="*/ 149673 w 149805"/>
                  <a:gd name="connsiteY0" fmla="*/ 2031 h 164222"/>
                  <a:gd name="connsiteX1" fmla="*/ 149006 w 149805"/>
                  <a:gd name="connsiteY1" fmla="*/ 4317 h 164222"/>
                  <a:gd name="connsiteX2" fmla="*/ 4226 w 149805"/>
                  <a:gd name="connsiteY2" fmla="*/ 163575 h 164222"/>
                  <a:gd name="connsiteX3" fmla="*/ 588 w 149805"/>
                  <a:gd name="connsiteY3" fmla="*/ 163461 h 164222"/>
                  <a:gd name="connsiteX4" fmla="*/ 416 w 149805"/>
                  <a:gd name="connsiteY4" fmla="*/ 160146 h 164222"/>
                  <a:gd name="connsiteX5" fmla="*/ 145196 w 149805"/>
                  <a:gd name="connsiteY5" fmla="*/ 793 h 164222"/>
                  <a:gd name="connsiteX6" fmla="*/ 148816 w 149805"/>
                  <a:gd name="connsiteY6" fmla="*/ 793 h 164222"/>
                  <a:gd name="connsiteX7" fmla="*/ 149673 w 149805"/>
                  <a:gd name="connsiteY7" fmla="*/ 2031 h 164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05" h="164222">
                    <a:moveTo>
                      <a:pt x="149673" y="2031"/>
                    </a:moveTo>
                    <a:cubicBezTo>
                      <a:pt x="149778" y="2850"/>
                      <a:pt x="149540" y="3679"/>
                      <a:pt x="149006" y="4317"/>
                    </a:cubicBezTo>
                    <a:lnTo>
                      <a:pt x="4226" y="163575"/>
                    </a:lnTo>
                    <a:cubicBezTo>
                      <a:pt x="3188" y="164547"/>
                      <a:pt x="1569" y="164499"/>
                      <a:pt x="588" y="163461"/>
                    </a:cubicBezTo>
                    <a:cubicBezTo>
                      <a:pt x="-270" y="162547"/>
                      <a:pt x="-346" y="161146"/>
                      <a:pt x="416" y="160146"/>
                    </a:cubicBezTo>
                    <a:lnTo>
                      <a:pt x="145196" y="793"/>
                    </a:lnTo>
                    <a:cubicBezTo>
                      <a:pt x="146196" y="-198"/>
                      <a:pt x="147816" y="-198"/>
                      <a:pt x="148816" y="793"/>
                    </a:cubicBezTo>
                    <a:cubicBezTo>
                      <a:pt x="149206" y="1126"/>
                      <a:pt x="149502" y="1555"/>
                      <a:pt x="149673" y="20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0" name="任意多边形: 形状 689" hidden="1"/>
              <p:cNvSpPr/>
              <p:nvPr/>
            </p:nvSpPr>
            <p:spPr>
              <a:xfrm>
                <a:off x="9261814" y="2020412"/>
                <a:ext cx="188940" cy="223245"/>
              </a:xfrm>
              <a:custGeom>
                <a:avLst/>
                <a:gdLst>
                  <a:gd name="connsiteX0" fmla="*/ 188808 w 188940"/>
                  <a:gd name="connsiteY0" fmla="*/ 2375 h 223245"/>
                  <a:gd name="connsiteX1" fmla="*/ 188141 w 188940"/>
                  <a:gd name="connsiteY1" fmla="*/ 4661 h 223245"/>
                  <a:gd name="connsiteX2" fmla="*/ 4499 w 188940"/>
                  <a:gd name="connsiteY2" fmla="*/ 222498 h 223245"/>
                  <a:gd name="connsiteX3" fmla="*/ 727 w 188940"/>
                  <a:gd name="connsiteY3" fmla="*/ 222536 h 223245"/>
                  <a:gd name="connsiteX4" fmla="*/ 689 w 188940"/>
                  <a:gd name="connsiteY4" fmla="*/ 222498 h 223245"/>
                  <a:gd name="connsiteX5" fmla="*/ 651 w 188940"/>
                  <a:gd name="connsiteY5" fmla="*/ 218726 h 223245"/>
                  <a:gd name="connsiteX6" fmla="*/ 689 w 188940"/>
                  <a:gd name="connsiteY6" fmla="*/ 218688 h 223245"/>
                  <a:gd name="connsiteX7" fmla="*/ 184807 w 188940"/>
                  <a:gd name="connsiteY7" fmla="*/ 851 h 223245"/>
                  <a:gd name="connsiteX8" fmla="*/ 188579 w 188940"/>
                  <a:gd name="connsiteY8" fmla="*/ 813 h 223245"/>
                  <a:gd name="connsiteX9" fmla="*/ 188617 w 188940"/>
                  <a:gd name="connsiteY9" fmla="*/ 851 h 223245"/>
                  <a:gd name="connsiteX10" fmla="*/ 188808 w 188940"/>
                  <a:gd name="connsiteY10" fmla="*/ 2375 h 22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8940" h="223245">
                    <a:moveTo>
                      <a:pt x="188808" y="2375"/>
                    </a:moveTo>
                    <a:cubicBezTo>
                      <a:pt x="188913" y="3197"/>
                      <a:pt x="188674" y="4026"/>
                      <a:pt x="188141" y="4661"/>
                    </a:cubicBezTo>
                    <a:lnTo>
                      <a:pt x="4499" y="222498"/>
                    </a:lnTo>
                    <a:cubicBezTo>
                      <a:pt x="3470" y="223545"/>
                      <a:pt x="1784" y="223564"/>
                      <a:pt x="727" y="222536"/>
                    </a:cubicBezTo>
                    <a:cubicBezTo>
                      <a:pt x="718" y="222526"/>
                      <a:pt x="699" y="222507"/>
                      <a:pt x="689" y="222498"/>
                    </a:cubicBezTo>
                    <a:cubicBezTo>
                      <a:pt x="-359" y="221469"/>
                      <a:pt x="-378" y="219783"/>
                      <a:pt x="651" y="218726"/>
                    </a:cubicBezTo>
                    <a:cubicBezTo>
                      <a:pt x="660" y="218716"/>
                      <a:pt x="680" y="218697"/>
                      <a:pt x="689" y="218688"/>
                    </a:cubicBezTo>
                    <a:lnTo>
                      <a:pt x="184807" y="851"/>
                    </a:lnTo>
                    <a:cubicBezTo>
                      <a:pt x="185836" y="-202"/>
                      <a:pt x="187522" y="-219"/>
                      <a:pt x="188579" y="813"/>
                    </a:cubicBezTo>
                    <a:cubicBezTo>
                      <a:pt x="188589" y="825"/>
                      <a:pt x="188608" y="837"/>
                      <a:pt x="188617" y="851"/>
                    </a:cubicBezTo>
                    <a:cubicBezTo>
                      <a:pt x="188798" y="1337"/>
                      <a:pt x="188865" y="1859"/>
                      <a:pt x="188808" y="23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1" name="任意多边形: 形状 690" hidden="1"/>
              <p:cNvSpPr/>
              <p:nvPr/>
            </p:nvSpPr>
            <p:spPr>
              <a:xfrm>
                <a:off x="9260231" y="2064444"/>
                <a:ext cx="13239" cy="180226"/>
              </a:xfrm>
              <a:custGeom>
                <a:avLst/>
                <a:gdLst>
                  <a:gd name="connsiteX0" fmla="*/ 13036 w 13239"/>
                  <a:gd name="connsiteY0" fmla="*/ 3301 h 180226"/>
                  <a:gd name="connsiteX1" fmla="*/ 13036 w 13239"/>
                  <a:gd name="connsiteY1" fmla="*/ 4158 h 180226"/>
                  <a:gd name="connsiteX2" fmla="*/ 7035 w 13239"/>
                  <a:gd name="connsiteY2" fmla="*/ 176846 h 180226"/>
                  <a:gd name="connsiteX3" fmla="*/ 3425 w 13239"/>
                  <a:gd name="connsiteY3" fmla="*/ 180275 h 180226"/>
                  <a:gd name="connsiteX4" fmla="*/ 3320 w 13239"/>
                  <a:gd name="connsiteY4" fmla="*/ 180275 h 180226"/>
                  <a:gd name="connsiteX5" fmla="*/ -109 w 13239"/>
                  <a:gd name="connsiteY5" fmla="*/ 176561 h 180226"/>
                  <a:gd name="connsiteX6" fmla="*/ 6082 w 13239"/>
                  <a:gd name="connsiteY6" fmla="*/ 3872 h 180226"/>
                  <a:gd name="connsiteX7" fmla="*/ 9321 w 13239"/>
                  <a:gd name="connsiteY7" fmla="*/ 62 h 180226"/>
                  <a:gd name="connsiteX8" fmla="*/ 13131 w 13239"/>
                  <a:gd name="connsiteY8" fmla="*/ 3301 h 180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39" h="180226">
                    <a:moveTo>
                      <a:pt x="13036" y="3301"/>
                    </a:moveTo>
                    <a:cubicBezTo>
                      <a:pt x="13036" y="3301"/>
                      <a:pt x="13036" y="3872"/>
                      <a:pt x="13036" y="4158"/>
                    </a:cubicBezTo>
                    <a:lnTo>
                      <a:pt x="7035" y="176846"/>
                    </a:lnTo>
                    <a:cubicBezTo>
                      <a:pt x="6987" y="178789"/>
                      <a:pt x="5368" y="180332"/>
                      <a:pt x="3425" y="180275"/>
                    </a:cubicBezTo>
                    <a:cubicBezTo>
                      <a:pt x="3387" y="180275"/>
                      <a:pt x="3358" y="180275"/>
                      <a:pt x="3320" y="180275"/>
                    </a:cubicBezTo>
                    <a:cubicBezTo>
                      <a:pt x="1377" y="180123"/>
                      <a:pt x="-118" y="178504"/>
                      <a:pt x="-109" y="176561"/>
                    </a:cubicBezTo>
                    <a:lnTo>
                      <a:pt x="6082" y="3872"/>
                    </a:lnTo>
                    <a:cubicBezTo>
                      <a:pt x="5921" y="1929"/>
                      <a:pt x="7378" y="224"/>
                      <a:pt x="9321" y="62"/>
                    </a:cubicBezTo>
                    <a:cubicBezTo>
                      <a:pt x="11264" y="-100"/>
                      <a:pt x="12969" y="1358"/>
                      <a:pt x="13131" y="3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2" name="任意多边形: 形状 691" hidden="1"/>
              <p:cNvSpPr/>
              <p:nvPr/>
            </p:nvSpPr>
            <p:spPr>
              <a:xfrm>
                <a:off x="9261131" y="2114505"/>
                <a:ext cx="117953" cy="129468"/>
              </a:xfrm>
              <a:custGeom>
                <a:avLst/>
                <a:gdLst>
                  <a:gd name="connsiteX0" fmla="*/ 117768 w 117953"/>
                  <a:gd name="connsiteY0" fmla="*/ 2388 h 129468"/>
                  <a:gd name="connsiteX1" fmla="*/ 117101 w 117953"/>
                  <a:gd name="connsiteY1" fmla="*/ 4865 h 129468"/>
                  <a:gd name="connsiteX2" fmla="*/ 4801 w 117953"/>
                  <a:gd name="connsiteY2" fmla="*/ 128690 h 129468"/>
                  <a:gd name="connsiteX3" fmla="*/ 706 w 117953"/>
                  <a:gd name="connsiteY3" fmla="*/ 128690 h 129468"/>
                  <a:gd name="connsiteX4" fmla="*/ 706 w 117953"/>
                  <a:gd name="connsiteY4" fmla="*/ 124689 h 129468"/>
                  <a:gd name="connsiteX5" fmla="*/ 113101 w 117953"/>
                  <a:gd name="connsiteY5" fmla="*/ 864 h 129468"/>
                  <a:gd name="connsiteX6" fmla="*/ 117101 w 117953"/>
                  <a:gd name="connsiteY6" fmla="*/ 864 h 129468"/>
                  <a:gd name="connsiteX7" fmla="*/ 117768 w 117953"/>
                  <a:gd name="connsiteY7" fmla="*/ 2388 h 12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953" h="129468">
                    <a:moveTo>
                      <a:pt x="117768" y="2388"/>
                    </a:moveTo>
                    <a:cubicBezTo>
                      <a:pt x="117987" y="3274"/>
                      <a:pt x="117730" y="4208"/>
                      <a:pt x="117101" y="4865"/>
                    </a:cubicBezTo>
                    <a:lnTo>
                      <a:pt x="4801" y="128690"/>
                    </a:lnTo>
                    <a:cubicBezTo>
                      <a:pt x="3658" y="129795"/>
                      <a:pt x="1849" y="129795"/>
                      <a:pt x="706" y="128690"/>
                    </a:cubicBezTo>
                    <a:cubicBezTo>
                      <a:pt x="-380" y="127575"/>
                      <a:pt x="-380" y="125804"/>
                      <a:pt x="706" y="124689"/>
                    </a:cubicBezTo>
                    <a:lnTo>
                      <a:pt x="113101" y="864"/>
                    </a:lnTo>
                    <a:cubicBezTo>
                      <a:pt x="114215" y="-221"/>
                      <a:pt x="115987" y="-221"/>
                      <a:pt x="117101" y="864"/>
                    </a:cubicBezTo>
                    <a:cubicBezTo>
                      <a:pt x="117492" y="1284"/>
                      <a:pt x="117730" y="1817"/>
                      <a:pt x="117768" y="23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3" name="任意多边形: 形状 692" hidden="1"/>
              <p:cNvSpPr/>
              <p:nvPr/>
            </p:nvSpPr>
            <p:spPr>
              <a:xfrm>
                <a:off x="9371421" y="2018858"/>
                <a:ext cx="81129" cy="103458"/>
              </a:xfrm>
              <a:custGeom>
                <a:avLst/>
                <a:gdLst>
                  <a:gd name="connsiteX0" fmla="*/ 80916 w 81129"/>
                  <a:gd name="connsiteY0" fmla="*/ 3548 h 103458"/>
                  <a:gd name="connsiteX1" fmla="*/ 80154 w 81129"/>
                  <a:gd name="connsiteY1" fmla="*/ 7167 h 103458"/>
                  <a:gd name="connsiteX2" fmla="*/ 8335 w 81129"/>
                  <a:gd name="connsiteY2" fmla="*/ 101370 h 103458"/>
                  <a:gd name="connsiteX3" fmla="*/ 2030 w 81129"/>
                  <a:gd name="connsiteY3" fmla="*/ 102808 h 103458"/>
                  <a:gd name="connsiteX4" fmla="*/ 591 w 81129"/>
                  <a:gd name="connsiteY4" fmla="*/ 96502 h 103458"/>
                  <a:gd name="connsiteX5" fmla="*/ 1096 w 81129"/>
                  <a:gd name="connsiteY5" fmla="*/ 95845 h 103458"/>
                  <a:gd name="connsiteX6" fmla="*/ 72915 w 81129"/>
                  <a:gd name="connsiteY6" fmla="*/ 1833 h 103458"/>
                  <a:gd name="connsiteX7" fmla="*/ 79297 w 81129"/>
                  <a:gd name="connsiteY7" fmla="*/ 976 h 103458"/>
                  <a:gd name="connsiteX8" fmla="*/ 80916 w 81129"/>
                  <a:gd name="connsiteY8" fmla="*/ 3548 h 10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129" h="103458">
                    <a:moveTo>
                      <a:pt x="80916" y="3548"/>
                    </a:moveTo>
                    <a:cubicBezTo>
                      <a:pt x="81192" y="4808"/>
                      <a:pt x="80916" y="6127"/>
                      <a:pt x="80154" y="7167"/>
                    </a:cubicBezTo>
                    <a:lnTo>
                      <a:pt x="8335" y="101370"/>
                    </a:lnTo>
                    <a:cubicBezTo>
                      <a:pt x="6992" y="103503"/>
                      <a:pt x="4173" y="104151"/>
                      <a:pt x="2030" y="102808"/>
                    </a:cubicBezTo>
                    <a:cubicBezTo>
                      <a:pt x="-104" y="101465"/>
                      <a:pt x="-752" y="98645"/>
                      <a:pt x="591" y="96502"/>
                    </a:cubicBezTo>
                    <a:cubicBezTo>
                      <a:pt x="744" y="96274"/>
                      <a:pt x="906" y="96045"/>
                      <a:pt x="1096" y="95845"/>
                    </a:cubicBezTo>
                    <a:lnTo>
                      <a:pt x="72915" y="1833"/>
                    </a:lnTo>
                    <a:cubicBezTo>
                      <a:pt x="74449" y="-155"/>
                      <a:pt x="77296" y="-538"/>
                      <a:pt x="79297" y="976"/>
                    </a:cubicBezTo>
                    <a:cubicBezTo>
                      <a:pt x="80125" y="1612"/>
                      <a:pt x="80697" y="2525"/>
                      <a:pt x="80916" y="35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4" name="任意多边形: 形状 693" hidden="1"/>
              <p:cNvSpPr/>
              <p:nvPr/>
            </p:nvSpPr>
            <p:spPr>
              <a:xfrm>
                <a:off x="9371387" y="2112748"/>
                <a:ext cx="216150" cy="11620"/>
              </a:xfrm>
              <a:custGeom>
                <a:avLst/>
                <a:gdLst>
                  <a:gd name="connsiteX0" fmla="*/ 216013 w 216150"/>
                  <a:gd name="connsiteY0" fmla="*/ 5956 h 11620"/>
                  <a:gd name="connsiteX1" fmla="*/ 216013 w 216150"/>
                  <a:gd name="connsiteY1" fmla="*/ 7003 h 11620"/>
                  <a:gd name="connsiteX2" fmla="*/ 211251 w 216150"/>
                  <a:gd name="connsiteY2" fmla="*/ 11671 h 11620"/>
                  <a:gd name="connsiteX3" fmla="*/ 4463 w 216150"/>
                  <a:gd name="connsiteY3" fmla="*/ 9385 h 11620"/>
                  <a:gd name="connsiteX4" fmla="*/ -109 w 216150"/>
                  <a:gd name="connsiteY4" fmla="*/ 4813 h 11620"/>
                  <a:gd name="connsiteX5" fmla="*/ -109 w 216150"/>
                  <a:gd name="connsiteY5" fmla="*/ 4717 h 11620"/>
                  <a:gd name="connsiteX6" fmla="*/ 4559 w 216150"/>
                  <a:gd name="connsiteY6" fmla="*/ 50 h 11620"/>
                  <a:gd name="connsiteX7" fmla="*/ 211346 w 216150"/>
                  <a:gd name="connsiteY7" fmla="*/ 2336 h 11620"/>
                  <a:gd name="connsiteX8" fmla="*/ 216013 w 216150"/>
                  <a:gd name="connsiteY8" fmla="*/ 5956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150" h="11620">
                    <a:moveTo>
                      <a:pt x="216013" y="5956"/>
                    </a:moveTo>
                    <a:cubicBezTo>
                      <a:pt x="216052" y="6308"/>
                      <a:pt x="216052" y="6651"/>
                      <a:pt x="216013" y="7003"/>
                    </a:cubicBezTo>
                    <a:cubicBezTo>
                      <a:pt x="215909" y="9575"/>
                      <a:pt x="213823" y="11623"/>
                      <a:pt x="211251" y="11671"/>
                    </a:cubicBezTo>
                    <a:lnTo>
                      <a:pt x="4463" y="9385"/>
                    </a:lnTo>
                    <a:cubicBezTo>
                      <a:pt x="1939" y="9385"/>
                      <a:pt x="-109" y="7337"/>
                      <a:pt x="-109" y="4813"/>
                    </a:cubicBezTo>
                    <a:cubicBezTo>
                      <a:pt x="-109" y="4784"/>
                      <a:pt x="-109" y="4746"/>
                      <a:pt x="-109" y="4717"/>
                    </a:cubicBezTo>
                    <a:cubicBezTo>
                      <a:pt x="-109" y="2136"/>
                      <a:pt x="1977" y="50"/>
                      <a:pt x="4559" y="50"/>
                    </a:cubicBezTo>
                    <a:lnTo>
                      <a:pt x="211346" y="2336"/>
                    </a:lnTo>
                    <a:cubicBezTo>
                      <a:pt x="213575" y="2241"/>
                      <a:pt x="215547" y="3774"/>
                      <a:pt x="216013" y="5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5" name="任意多边形: 形状 694" hidden="1"/>
              <p:cNvSpPr/>
              <p:nvPr/>
            </p:nvSpPr>
            <p:spPr>
              <a:xfrm>
                <a:off x="9369837" y="2109899"/>
                <a:ext cx="125311" cy="71208"/>
              </a:xfrm>
              <a:custGeom>
                <a:avLst/>
                <a:gdLst>
                  <a:gd name="connsiteX0" fmla="*/ 125076 w 125311"/>
                  <a:gd name="connsiteY0" fmla="*/ 63193 h 71208"/>
                  <a:gd name="connsiteX1" fmla="*/ 124504 w 125311"/>
                  <a:gd name="connsiteY1" fmla="*/ 67669 h 71208"/>
                  <a:gd name="connsiteX2" fmla="*/ 115551 w 125311"/>
                  <a:gd name="connsiteY2" fmla="*/ 70527 h 71208"/>
                  <a:gd name="connsiteX3" fmla="*/ 3727 w 125311"/>
                  <a:gd name="connsiteY3" fmla="*/ 13377 h 71208"/>
                  <a:gd name="connsiteX4" fmla="*/ 594 w 125311"/>
                  <a:gd name="connsiteY4" fmla="*/ 4195 h 71208"/>
                  <a:gd name="connsiteX5" fmla="*/ 775 w 125311"/>
                  <a:gd name="connsiteY5" fmla="*/ 3852 h 71208"/>
                  <a:gd name="connsiteX6" fmla="*/ 9814 w 125311"/>
                  <a:gd name="connsiteY6" fmla="*/ 737 h 71208"/>
                  <a:gd name="connsiteX7" fmla="*/ 10300 w 125311"/>
                  <a:gd name="connsiteY7" fmla="*/ 994 h 71208"/>
                  <a:gd name="connsiteX8" fmla="*/ 122028 w 125311"/>
                  <a:gd name="connsiteY8" fmla="*/ 58144 h 71208"/>
                  <a:gd name="connsiteX9" fmla="*/ 125076 w 125311"/>
                  <a:gd name="connsiteY9" fmla="*/ 63193 h 71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311" h="71208">
                    <a:moveTo>
                      <a:pt x="125076" y="63193"/>
                    </a:moveTo>
                    <a:cubicBezTo>
                      <a:pt x="125362" y="64707"/>
                      <a:pt x="125162" y="66279"/>
                      <a:pt x="124504" y="67669"/>
                    </a:cubicBezTo>
                    <a:cubicBezTo>
                      <a:pt x="122809" y="70917"/>
                      <a:pt x="118818" y="72194"/>
                      <a:pt x="115551" y="70527"/>
                    </a:cubicBezTo>
                    <a:lnTo>
                      <a:pt x="3727" y="13377"/>
                    </a:lnTo>
                    <a:cubicBezTo>
                      <a:pt x="327" y="11710"/>
                      <a:pt x="-1073" y="7595"/>
                      <a:pt x="594" y="4195"/>
                    </a:cubicBezTo>
                    <a:cubicBezTo>
                      <a:pt x="651" y="4080"/>
                      <a:pt x="708" y="3966"/>
                      <a:pt x="775" y="3852"/>
                    </a:cubicBezTo>
                    <a:cubicBezTo>
                      <a:pt x="2413" y="490"/>
                      <a:pt x="6461" y="-901"/>
                      <a:pt x="9814" y="737"/>
                    </a:cubicBezTo>
                    <a:cubicBezTo>
                      <a:pt x="9985" y="813"/>
                      <a:pt x="10138" y="899"/>
                      <a:pt x="10300" y="994"/>
                    </a:cubicBezTo>
                    <a:lnTo>
                      <a:pt x="122028" y="58144"/>
                    </a:lnTo>
                    <a:cubicBezTo>
                      <a:pt x="123781" y="59249"/>
                      <a:pt x="124914" y="61126"/>
                      <a:pt x="125076" y="631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6" name="任意多边形: 形状 695" hidden="1"/>
              <p:cNvSpPr/>
              <p:nvPr/>
            </p:nvSpPr>
            <p:spPr>
              <a:xfrm>
                <a:off x="9444746" y="2019956"/>
                <a:ext cx="46478" cy="157290"/>
              </a:xfrm>
              <a:custGeom>
                <a:avLst/>
                <a:gdLst>
                  <a:gd name="connsiteX0" fmla="*/ 46357 w 46478"/>
                  <a:gd name="connsiteY0" fmla="*/ 153707 h 157290"/>
                  <a:gd name="connsiteX1" fmla="*/ 43337 w 46478"/>
                  <a:gd name="connsiteY1" fmla="*/ 157327 h 157290"/>
                  <a:gd name="connsiteX2" fmla="*/ 39975 w 46478"/>
                  <a:gd name="connsiteY2" fmla="*/ 155326 h 157290"/>
                  <a:gd name="connsiteX3" fmla="*/ -30 w 46478"/>
                  <a:gd name="connsiteY3" fmla="*/ 4260 h 157290"/>
                  <a:gd name="connsiteX4" fmla="*/ 2352 w 46478"/>
                  <a:gd name="connsiteY4" fmla="*/ 164 h 157290"/>
                  <a:gd name="connsiteX5" fmla="*/ 6323 w 46478"/>
                  <a:gd name="connsiteY5" fmla="*/ 2440 h 157290"/>
                  <a:gd name="connsiteX6" fmla="*/ 6352 w 46478"/>
                  <a:gd name="connsiteY6" fmla="*/ 2545 h 157290"/>
                  <a:gd name="connsiteX7" fmla="*/ 46357 w 46478"/>
                  <a:gd name="connsiteY7" fmla="*/ 153612 h 15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78" h="157290">
                    <a:moveTo>
                      <a:pt x="46357" y="153707"/>
                    </a:moveTo>
                    <a:cubicBezTo>
                      <a:pt x="46519" y="155545"/>
                      <a:pt x="45166" y="157165"/>
                      <a:pt x="43337" y="157327"/>
                    </a:cubicBezTo>
                    <a:cubicBezTo>
                      <a:pt x="41899" y="157460"/>
                      <a:pt x="40547" y="156650"/>
                      <a:pt x="39975" y="155326"/>
                    </a:cubicBezTo>
                    <a:lnTo>
                      <a:pt x="-30" y="4260"/>
                    </a:lnTo>
                    <a:cubicBezTo>
                      <a:pt x="-411" y="2485"/>
                      <a:pt x="618" y="713"/>
                      <a:pt x="2352" y="164"/>
                    </a:cubicBezTo>
                    <a:cubicBezTo>
                      <a:pt x="4076" y="-305"/>
                      <a:pt x="5857" y="715"/>
                      <a:pt x="6323" y="2440"/>
                    </a:cubicBezTo>
                    <a:cubicBezTo>
                      <a:pt x="6333" y="2476"/>
                      <a:pt x="6342" y="2510"/>
                      <a:pt x="6352" y="2545"/>
                    </a:cubicBezTo>
                    <a:lnTo>
                      <a:pt x="46357" y="1536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7" name="任意多边形: 形状 696" hidden="1"/>
              <p:cNvSpPr/>
              <p:nvPr/>
            </p:nvSpPr>
            <p:spPr>
              <a:xfrm>
                <a:off x="9485347" y="1948482"/>
                <a:ext cx="279227" cy="228556"/>
              </a:xfrm>
              <a:custGeom>
                <a:avLst/>
                <a:gdLst>
                  <a:gd name="connsiteX0" fmla="*/ 279029 w 279227"/>
                  <a:gd name="connsiteY0" fmla="*/ 2486 h 228556"/>
                  <a:gd name="connsiteX1" fmla="*/ 278076 w 279227"/>
                  <a:gd name="connsiteY1" fmla="*/ 5343 h 228556"/>
                  <a:gd name="connsiteX2" fmla="*/ 4328 w 279227"/>
                  <a:gd name="connsiteY2" fmla="*/ 228133 h 228556"/>
                  <a:gd name="connsiteX3" fmla="*/ 365 w 279227"/>
                  <a:gd name="connsiteY3" fmla="*/ 227323 h 228556"/>
                  <a:gd name="connsiteX4" fmla="*/ 708 w 279227"/>
                  <a:gd name="connsiteY4" fmla="*/ 223752 h 228556"/>
                  <a:gd name="connsiteX5" fmla="*/ 274456 w 279227"/>
                  <a:gd name="connsiteY5" fmla="*/ 867 h 228556"/>
                  <a:gd name="connsiteX6" fmla="*/ 278457 w 279227"/>
                  <a:gd name="connsiteY6" fmla="*/ 867 h 228556"/>
                  <a:gd name="connsiteX7" fmla="*/ 279029 w 279227"/>
                  <a:gd name="connsiteY7" fmla="*/ 2486 h 22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9227" h="228556">
                    <a:moveTo>
                      <a:pt x="279029" y="2486"/>
                    </a:moveTo>
                    <a:cubicBezTo>
                      <a:pt x="279305" y="3543"/>
                      <a:pt x="278933" y="4663"/>
                      <a:pt x="278076" y="5343"/>
                    </a:cubicBezTo>
                    <a:lnTo>
                      <a:pt x="4328" y="228133"/>
                    </a:lnTo>
                    <a:cubicBezTo>
                      <a:pt x="3013" y="229000"/>
                      <a:pt x="1241" y="228647"/>
                      <a:pt x="365" y="227323"/>
                    </a:cubicBezTo>
                    <a:cubicBezTo>
                      <a:pt x="-378" y="226209"/>
                      <a:pt x="-235" y="224714"/>
                      <a:pt x="708" y="223752"/>
                    </a:cubicBezTo>
                    <a:lnTo>
                      <a:pt x="274456" y="867"/>
                    </a:lnTo>
                    <a:cubicBezTo>
                      <a:pt x="275571" y="-222"/>
                      <a:pt x="277343" y="-222"/>
                      <a:pt x="278457" y="867"/>
                    </a:cubicBezTo>
                    <a:cubicBezTo>
                      <a:pt x="278829" y="1325"/>
                      <a:pt x="279029" y="1896"/>
                      <a:pt x="279029" y="2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8" name="任意多边形: 形状 697" hidden="1"/>
              <p:cNvSpPr/>
              <p:nvPr/>
            </p:nvSpPr>
            <p:spPr>
              <a:xfrm>
                <a:off x="9481734" y="2112668"/>
                <a:ext cx="108718" cy="68428"/>
              </a:xfrm>
              <a:custGeom>
                <a:avLst/>
                <a:gdLst>
                  <a:gd name="connsiteX0" fmla="*/ 108429 w 108718"/>
                  <a:gd name="connsiteY0" fmla="*/ 5559 h 68428"/>
                  <a:gd name="connsiteX1" fmla="*/ 105095 w 108718"/>
                  <a:gd name="connsiteY1" fmla="*/ 13179 h 68428"/>
                  <a:gd name="connsiteX2" fmla="*/ 9845 w 108718"/>
                  <a:gd name="connsiteY2" fmla="*/ 67853 h 68428"/>
                  <a:gd name="connsiteX3" fmla="*/ 520 w 108718"/>
                  <a:gd name="connsiteY3" fmla="*/ 64338 h 68428"/>
                  <a:gd name="connsiteX4" fmla="*/ 2892 w 108718"/>
                  <a:gd name="connsiteY4" fmla="*/ 55661 h 68428"/>
                  <a:gd name="connsiteX5" fmla="*/ 98142 w 108718"/>
                  <a:gd name="connsiteY5" fmla="*/ 987 h 68428"/>
                  <a:gd name="connsiteX6" fmla="*/ 107648 w 108718"/>
                  <a:gd name="connsiteY6" fmla="*/ 3521 h 68428"/>
                  <a:gd name="connsiteX7" fmla="*/ 107667 w 108718"/>
                  <a:gd name="connsiteY7" fmla="*/ 3559 h 68428"/>
                  <a:gd name="connsiteX8" fmla="*/ 108429 w 108718"/>
                  <a:gd name="connsiteY8" fmla="*/ 5559 h 6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718" h="68428">
                    <a:moveTo>
                      <a:pt x="108429" y="5559"/>
                    </a:moveTo>
                    <a:cubicBezTo>
                      <a:pt x="109124" y="8559"/>
                      <a:pt x="107772" y="11655"/>
                      <a:pt x="105095" y="13179"/>
                    </a:cubicBezTo>
                    <a:lnTo>
                      <a:pt x="9845" y="67853"/>
                    </a:lnTo>
                    <a:cubicBezTo>
                      <a:pt x="6302" y="69453"/>
                      <a:pt x="2121" y="67881"/>
                      <a:pt x="520" y="64338"/>
                    </a:cubicBezTo>
                    <a:cubicBezTo>
                      <a:pt x="-880" y="61252"/>
                      <a:pt x="120" y="57604"/>
                      <a:pt x="2892" y="55661"/>
                    </a:cubicBezTo>
                    <a:lnTo>
                      <a:pt x="98142" y="987"/>
                    </a:lnTo>
                    <a:cubicBezTo>
                      <a:pt x="101466" y="-937"/>
                      <a:pt x="105724" y="197"/>
                      <a:pt x="107648" y="3521"/>
                    </a:cubicBezTo>
                    <a:cubicBezTo>
                      <a:pt x="107648" y="3530"/>
                      <a:pt x="107658" y="3549"/>
                      <a:pt x="107667" y="3559"/>
                    </a:cubicBezTo>
                    <a:cubicBezTo>
                      <a:pt x="108048" y="4168"/>
                      <a:pt x="108305" y="4854"/>
                      <a:pt x="108429" y="55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9" name="任意多边形: 形状 698" hidden="1"/>
              <p:cNvSpPr/>
              <p:nvPr/>
            </p:nvSpPr>
            <p:spPr>
              <a:xfrm>
                <a:off x="9484162" y="2170565"/>
                <a:ext cx="152341" cy="10001"/>
              </a:xfrm>
              <a:custGeom>
                <a:avLst/>
                <a:gdLst>
                  <a:gd name="connsiteX0" fmla="*/ 152197 w 152341"/>
                  <a:gd name="connsiteY0" fmla="*/ 5384 h 10001"/>
                  <a:gd name="connsiteX1" fmla="*/ 152197 w 152341"/>
                  <a:gd name="connsiteY1" fmla="*/ 6241 h 10001"/>
                  <a:gd name="connsiteX2" fmla="*/ 148387 w 152341"/>
                  <a:gd name="connsiteY2" fmla="*/ 10051 h 10001"/>
                  <a:gd name="connsiteX3" fmla="*/ 3607 w 152341"/>
                  <a:gd name="connsiteY3" fmla="*/ 7670 h 10001"/>
                  <a:gd name="connsiteX4" fmla="*/ -108 w 152341"/>
                  <a:gd name="connsiteY4" fmla="*/ 3765 h 10001"/>
                  <a:gd name="connsiteX5" fmla="*/ -108 w 152341"/>
                  <a:gd name="connsiteY5" fmla="*/ 3765 h 10001"/>
                  <a:gd name="connsiteX6" fmla="*/ 3607 w 152341"/>
                  <a:gd name="connsiteY6" fmla="*/ 50 h 10001"/>
                  <a:gd name="connsiteX7" fmla="*/ 3702 w 152341"/>
                  <a:gd name="connsiteY7" fmla="*/ 50 h 10001"/>
                  <a:gd name="connsiteX8" fmla="*/ 148482 w 152341"/>
                  <a:gd name="connsiteY8" fmla="*/ 2431 h 10001"/>
                  <a:gd name="connsiteX9" fmla="*/ 152197 w 152341"/>
                  <a:gd name="connsiteY9" fmla="*/ 538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341" h="10001">
                    <a:moveTo>
                      <a:pt x="152197" y="5384"/>
                    </a:moveTo>
                    <a:cubicBezTo>
                      <a:pt x="152245" y="5670"/>
                      <a:pt x="152245" y="5956"/>
                      <a:pt x="152197" y="6241"/>
                    </a:cubicBezTo>
                    <a:cubicBezTo>
                      <a:pt x="152197" y="8346"/>
                      <a:pt x="150492" y="10051"/>
                      <a:pt x="148387" y="10051"/>
                    </a:cubicBezTo>
                    <a:lnTo>
                      <a:pt x="3607" y="7670"/>
                    </a:lnTo>
                    <a:cubicBezTo>
                      <a:pt x="1502" y="7622"/>
                      <a:pt x="-155" y="5870"/>
                      <a:pt x="-108" y="3765"/>
                    </a:cubicBezTo>
                    <a:cubicBezTo>
                      <a:pt x="-108" y="3765"/>
                      <a:pt x="-108" y="3765"/>
                      <a:pt x="-108" y="3765"/>
                    </a:cubicBezTo>
                    <a:cubicBezTo>
                      <a:pt x="-108" y="1717"/>
                      <a:pt x="1550" y="50"/>
                      <a:pt x="3607" y="50"/>
                    </a:cubicBezTo>
                    <a:cubicBezTo>
                      <a:pt x="3636" y="50"/>
                      <a:pt x="3674" y="50"/>
                      <a:pt x="3702" y="50"/>
                    </a:cubicBezTo>
                    <a:lnTo>
                      <a:pt x="148482" y="2431"/>
                    </a:lnTo>
                    <a:cubicBezTo>
                      <a:pt x="150254" y="2431"/>
                      <a:pt x="151797" y="3650"/>
                      <a:pt x="152197" y="5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0" name="任意多边形: 形状 699" hidden="1"/>
              <p:cNvSpPr/>
              <p:nvPr/>
            </p:nvSpPr>
            <p:spPr>
              <a:xfrm>
                <a:off x="9629489" y="1947673"/>
                <a:ext cx="136286" cy="232610"/>
              </a:xfrm>
              <a:custGeom>
                <a:avLst/>
                <a:gdLst>
                  <a:gd name="connsiteX0" fmla="*/ 135934 w 136286"/>
                  <a:gd name="connsiteY0" fmla="*/ 3105 h 232610"/>
                  <a:gd name="connsiteX1" fmla="*/ 135934 w 136286"/>
                  <a:gd name="connsiteY1" fmla="*/ 5867 h 232610"/>
                  <a:gd name="connsiteX2" fmla="*/ 6966 w 136286"/>
                  <a:gd name="connsiteY2" fmla="*/ 231038 h 232610"/>
                  <a:gd name="connsiteX3" fmla="*/ 1518 w 136286"/>
                  <a:gd name="connsiteY3" fmla="*/ 231924 h 232610"/>
                  <a:gd name="connsiteX4" fmla="*/ 203 w 136286"/>
                  <a:gd name="connsiteY4" fmla="*/ 227228 h 232610"/>
                  <a:gd name="connsiteX5" fmla="*/ 129172 w 136286"/>
                  <a:gd name="connsiteY5" fmla="*/ 1962 h 232610"/>
                  <a:gd name="connsiteX6" fmla="*/ 134410 w 136286"/>
                  <a:gd name="connsiteY6" fmla="*/ 533 h 232610"/>
                  <a:gd name="connsiteX7" fmla="*/ 135934 w 136286"/>
                  <a:gd name="connsiteY7" fmla="*/ 3105 h 2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286" h="232610">
                    <a:moveTo>
                      <a:pt x="135934" y="3105"/>
                    </a:moveTo>
                    <a:cubicBezTo>
                      <a:pt x="136258" y="3997"/>
                      <a:pt x="136258" y="4976"/>
                      <a:pt x="135934" y="5867"/>
                    </a:cubicBezTo>
                    <a:lnTo>
                      <a:pt x="6966" y="231038"/>
                    </a:lnTo>
                    <a:cubicBezTo>
                      <a:pt x="5709" y="232791"/>
                      <a:pt x="3261" y="233181"/>
                      <a:pt x="1518" y="231924"/>
                    </a:cubicBezTo>
                    <a:cubicBezTo>
                      <a:pt x="32" y="230857"/>
                      <a:pt x="-511" y="228905"/>
                      <a:pt x="203" y="227228"/>
                    </a:cubicBezTo>
                    <a:lnTo>
                      <a:pt x="129172" y="1962"/>
                    </a:lnTo>
                    <a:cubicBezTo>
                      <a:pt x="130248" y="151"/>
                      <a:pt x="132563" y="-481"/>
                      <a:pt x="134410" y="533"/>
                    </a:cubicBezTo>
                    <a:cubicBezTo>
                      <a:pt x="135258" y="1139"/>
                      <a:pt x="135811" y="2073"/>
                      <a:pt x="135934" y="31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1" name="任意多边形: 形状 700" hidden="1"/>
              <p:cNvSpPr/>
              <p:nvPr/>
            </p:nvSpPr>
            <p:spPr>
              <a:xfrm>
                <a:off x="9579511" y="2116140"/>
                <a:ext cx="56553" cy="63881"/>
              </a:xfrm>
              <a:custGeom>
                <a:avLst/>
                <a:gdLst>
                  <a:gd name="connsiteX0" fmla="*/ 56372 w 56553"/>
                  <a:gd name="connsiteY0" fmla="*/ 59904 h 63881"/>
                  <a:gd name="connsiteX1" fmla="*/ 53810 w 56553"/>
                  <a:gd name="connsiteY1" fmla="*/ 63857 h 63881"/>
                  <a:gd name="connsiteX2" fmla="*/ 50657 w 56553"/>
                  <a:gd name="connsiteY2" fmla="*/ 62857 h 63881"/>
                  <a:gd name="connsiteX3" fmla="*/ 841 w 56553"/>
                  <a:gd name="connsiteY3" fmla="*/ 5707 h 63881"/>
                  <a:gd name="connsiteX4" fmla="*/ 841 w 56553"/>
                  <a:gd name="connsiteY4" fmla="*/ 1040 h 63881"/>
                  <a:gd name="connsiteX5" fmla="*/ 5423 w 56553"/>
                  <a:gd name="connsiteY5" fmla="*/ 954 h 63881"/>
                  <a:gd name="connsiteX6" fmla="*/ 5508 w 56553"/>
                  <a:gd name="connsiteY6" fmla="*/ 1040 h 63881"/>
                  <a:gd name="connsiteX7" fmla="*/ 55324 w 56553"/>
                  <a:gd name="connsiteY7" fmla="*/ 58190 h 63881"/>
                  <a:gd name="connsiteX8" fmla="*/ 56372 w 56553"/>
                  <a:gd name="connsiteY8" fmla="*/ 59904 h 6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553" h="63881">
                    <a:moveTo>
                      <a:pt x="56372" y="59904"/>
                    </a:moveTo>
                    <a:cubicBezTo>
                      <a:pt x="56753" y="61705"/>
                      <a:pt x="55610" y="63476"/>
                      <a:pt x="53810" y="63857"/>
                    </a:cubicBezTo>
                    <a:cubicBezTo>
                      <a:pt x="52657" y="64105"/>
                      <a:pt x="51457" y="63724"/>
                      <a:pt x="50657" y="62857"/>
                    </a:cubicBezTo>
                    <a:lnTo>
                      <a:pt x="841" y="5707"/>
                    </a:lnTo>
                    <a:cubicBezTo>
                      <a:pt x="-426" y="4412"/>
                      <a:pt x="-426" y="2335"/>
                      <a:pt x="841" y="1040"/>
                    </a:cubicBezTo>
                    <a:cubicBezTo>
                      <a:pt x="2080" y="-246"/>
                      <a:pt x="4127" y="-284"/>
                      <a:pt x="5423" y="954"/>
                    </a:cubicBezTo>
                    <a:cubicBezTo>
                      <a:pt x="5451" y="983"/>
                      <a:pt x="5480" y="1011"/>
                      <a:pt x="5508" y="1040"/>
                    </a:cubicBezTo>
                    <a:lnTo>
                      <a:pt x="55324" y="58190"/>
                    </a:lnTo>
                    <a:cubicBezTo>
                      <a:pt x="55848" y="58638"/>
                      <a:pt x="56210" y="59238"/>
                      <a:pt x="56372" y="599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2" name="任意多边形: 形状 701" hidden="1"/>
              <p:cNvSpPr/>
              <p:nvPr/>
            </p:nvSpPr>
            <p:spPr>
              <a:xfrm>
                <a:off x="9930328" y="1978697"/>
                <a:ext cx="242885" cy="38167"/>
              </a:xfrm>
              <a:custGeom>
                <a:avLst/>
                <a:gdLst>
                  <a:gd name="connsiteX0" fmla="*/ 242670 w 242885"/>
                  <a:gd name="connsiteY0" fmla="*/ 31231 h 38167"/>
                  <a:gd name="connsiteX1" fmla="*/ 242670 w 242885"/>
                  <a:gd name="connsiteY1" fmla="*/ 33136 h 38167"/>
                  <a:gd name="connsiteX2" fmla="*/ 236288 w 242885"/>
                  <a:gd name="connsiteY2" fmla="*/ 38184 h 38167"/>
                  <a:gd name="connsiteX3" fmla="*/ 5021 w 242885"/>
                  <a:gd name="connsiteY3" fmla="*/ 11514 h 38167"/>
                  <a:gd name="connsiteX4" fmla="*/ -75 w 242885"/>
                  <a:gd name="connsiteY4" fmla="*/ 5180 h 38167"/>
                  <a:gd name="connsiteX5" fmla="*/ 6259 w 242885"/>
                  <a:gd name="connsiteY5" fmla="*/ 84 h 38167"/>
                  <a:gd name="connsiteX6" fmla="*/ 237622 w 242885"/>
                  <a:gd name="connsiteY6" fmla="*/ 26754 h 38167"/>
                  <a:gd name="connsiteX7" fmla="*/ 242670 w 242885"/>
                  <a:gd name="connsiteY7" fmla="*/ 31231 h 38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885" h="38167">
                    <a:moveTo>
                      <a:pt x="242670" y="31231"/>
                    </a:moveTo>
                    <a:cubicBezTo>
                      <a:pt x="242813" y="31857"/>
                      <a:pt x="242813" y="32509"/>
                      <a:pt x="242670" y="33136"/>
                    </a:cubicBezTo>
                    <a:cubicBezTo>
                      <a:pt x="242270" y="36276"/>
                      <a:pt x="239432" y="38520"/>
                      <a:pt x="236288" y="38184"/>
                    </a:cubicBezTo>
                    <a:lnTo>
                      <a:pt x="5021" y="11514"/>
                    </a:lnTo>
                    <a:cubicBezTo>
                      <a:pt x="1868" y="11172"/>
                      <a:pt x="-418" y="8336"/>
                      <a:pt x="-75" y="5180"/>
                    </a:cubicBezTo>
                    <a:cubicBezTo>
                      <a:pt x="268" y="2023"/>
                      <a:pt x="3107" y="-258"/>
                      <a:pt x="6259" y="84"/>
                    </a:cubicBezTo>
                    <a:lnTo>
                      <a:pt x="237622" y="26754"/>
                    </a:lnTo>
                    <a:cubicBezTo>
                      <a:pt x="240089" y="27016"/>
                      <a:pt x="242117" y="28814"/>
                      <a:pt x="242670" y="312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3" name="任意多边形: 形状 702" hidden="1"/>
              <p:cNvSpPr/>
              <p:nvPr/>
            </p:nvSpPr>
            <p:spPr>
              <a:xfrm>
                <a:off x="9927594" y="1927724"/>
                <a:ext cx="95361" cy="65698"/>
              </a:xfrm>
              <a:custGeom>
                <a:avLst/>
                <a:gdLst>
                  <a:gd name="connsiteX0" fmla="*/ 95004 w 95361"/>
                  <a:gd name="connsiteY0" fmla="*/ 6480 h 65698"/>
                  <a:gd name="connsiteX1" fmla="*/ 91099 w 95361"/>
                  <a:gd name="connsiteY1" fmla="*/ 16005 h 65698"/>
                  <a:gd name="connsiteX2" fmla="*/ 12994 w 95361"/>
                  <a:gd name="connsiteY2" fmla="*/ 64392 h 65698"/>
                  <a:gd name="connsiteX3" fmla="*/ 1278 w 95361"/>
                  <a:gd name="connsiteY3" fmla="*/ 61869 h 65698"/>
                  <a:gd name="connsiteX4" fmla="*/ 1183 w 95361"/>
                  <a:gd name="connsiteY4" fmla="*/ 61725 h 65698"/>
                  <a:gd name="connsiteX5" fmla="*/ 3936 w 95361"/>
                  <a:gd name="connsiteY5" fmla="*/ 49919 h 65698"/>
                  <a:gd name="connsiteX6" fmla="*/ 3945 w 95361"/>
                  <a:gd name="connsiteY6" fmla="*/ 49914 h 65698"/>
                  <a:gd name="connsiteX7" fmla="*/ 82145 w 95361"/>
                  <a:gd name="connsiteY7" fmla="*/ 1336 h 65698"/>
                  <a:gd name="connsiteX8" fmla="*/ 93823 w 95361"/>
                  <a:gd name="connsiteY8" fmla="*/ 4041 h 65698"/>
                  <a:gd name="connsiteX9" fmla="*/ 93861 w 95361"/>
                  <a:gd name="connsiteY9" fmla="*/ 4099 h 65698"/>
                  <a:gd name="connsiteX10" fmla="*/ 95004 w 95361"/>
                  <a:gd name="connsiteY10" fmla="*/ 6480 h 6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361" h="65698">
                    <a:moveTo>
                      <a:pt x="95004" y="6480"/>
                    </a:moveTo>
                    <a:cubicBezTo>
                      <a:pt x="95899" y="10165"/>
                      <a:pt x="94328" y="14009"/>
                      <a:pt x="91099" y="16005"/>
                    </a:cubicBezTo>
                    <a:lnTo>
                      <a:pt x="12994" y="64392"/>
                    </a:lnTo>
                    <a:cubicBezTo>
                      <a:pt x="9060" y="66931"/>
                      <a:pt x="3812" y="65802"/>
                      <a:pt x="1278" y="61869"/>
                    </a:cubicBezTo>
                    <a:cubicBezTo>
                      <a:pt x="1240" y="61821"/>
                      <a:pt x="1212" y="61774"/>
                      <a:pt x="1183" y="61725"/>
                    </a:cubicBezTo>
                    <a:cubicBezTo>
                      <a:pt x="-1313" y="57704"/>
                      <a:pt x="-84" y="52418"/>
                      <a:pt x="3936" y="49919"/>
                    </a:cubicBezTo>
                    <a:cubicBezTo>
                      <a:pt x="3936" y="49917"/>
                      <a:pt x="3945" y="49916"/>
                      <a:pt x="3945" y="49914"/>
                    </a:cubicBezTo>
                    <a:lnTo>
                      <a:pt x="82145" y="1336"/>
                    </a:lnTo>
                    <a:cubicBezTo>
                      <a:pt x="86117" y="-1142"/>
                      <a:pt x="91347" y="69"/>
                      <a:pt x="93823" y="4041"/>
                    </a:cubicBezTo>
                    <a:cubicBezTo>
                      <a:pt x="93833" y="4060"/>
                      <a:pt x="93852" y="4080"/>
                      <a:pt x="93861" y="4099"/>
                    </a:cubicBezTo>
                    <a:cubicBezTo>
                      <a:pt x="94376" y="4821"/>
                      <a:pt x="94766" y="5626"/>
                      <a:pt x="95004" y="64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4" name="任意多边形: 形状 703" hidden="1"/>
              <p:cNvSpPr/>
              <p:nvPr/>
            </p:nvSpPr>
            <p:spPr>
              <a:xfrm>
                <a:off x="9932669" y="1981260"/>
                <a:ext cx="356244" cy="276889"/>
              </a:xfrm>
              <a:custGeom>
                <a:avLst/>
                <a:gdLst>
                  <a:gd name="connsiteX0" fmla="*/ 356058 w 356244"/>
                  <a:gd name="connsiteY0" fmla="*/ 272794 h 276889"/>
                  <a:gd name="connsiteX1" fmla="*/ 355391 w 356244"/>
                  <a:gd name="connsiteY1" fmla="*/ 275556 h 276889"/>
                  <a:gd name="connsiteX2" fmla="*/ 350733 w 356244"/>
                  <a:gd name="connsiteY2" fmla="*/ 276309 h 276889"/>
                  <a:gd name="connsiteX3" fmla="*/ 350628 w 356244"/>
                  <a:gd name="connsiteY3" fmla="*/ 276223 h 276889"/>
                  <a:gd name="connsiteX4" fmla="*/ 1347 w 356244"/>
                  <a:gd name="connsiteY4" fmla="*/ 5999 h 276889"/>
                  <a:gd name="connsiteX5" fmla="*/ 394 w 356244"/>
                  <a:gd name="connsiteY5" fmla="*/ 1332 h 276889"/>
                  <a:gd name="connsiteX6" fmla="*/ 5157 w 356244"/>
                  <a:gd name="connsiteY6" fmla="*/ 760 h 276889"/>
                  <a:gd name="connsiteX7" fmla="*/ 354534 w 356244"/>
                  <a:gd name="connsiteY7" fmla="*/ 270984 h 276889"/>
                  <a:gd name="connsiteX8" fmla="*/ 356058 w 356244"/>
                  <a:gd name="connsiteY8" fmla="*/ 272794 h 27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6244" h="276889">
                    <a:moveTo>
                      <a:pt x="356058" y="272794"/>
                    </a:moveTo>
                    <a:cubicBezTo>
                      <a:pt x="356277" y="273766"/>
                      <a:pt x="356029" y="274785"/>
                      <a:pt x="355391" y="275556"/>
                    </a:cubicBezTo>
                    <a:cubicBezTo>
                      <a:pt x="354315" y="277052"/>
                      <a:pt x="352229" y="277385"/>
                      <a:pt x="350733" y="276309"/>
                    </a:cubicBezTo>
                    <a:cubicBezTo>
                      <a:pt x="350695" y="276280"/>
                      <a:pt x="350666" y="276252"/>
                      <a:pt x="350628" y="276223"/>
                    </a:cubicBezTo>
                    <a:lnTo>
                      <a:pt x="1347" y="5999"/>
                    </a:lnTo>
                    <a:cubicBezTo>
                      <a:pt x="-130" y="4925"/>
                      <a:pt x="-549" y="2898"/>
                      <a:pt x="394" y="1332"/>
                    </a:cubicBezTo>
                    <a:cubicBezTo>
                      <a:pt x="1566" y="-122"/>
                      <a:pt x="3680" y="-376"/>
                      <a:pt x="5157" y="760"/>
                    </a:cubicBezTo>
                    <a:lnTo>
                      <a:pt x="354534" y="270984"/>
                    </a:lnTo>
                    <a:cubicBezTo>
                      <a:pt x="355239" y="271384"/>
                      <a:pt x="355782" y="272032"/>
                      <a:pt x="356058" y="2727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5" name="任意多边形: 形状 704" hidden="1"/>
              <p:cNvSpPr/>
              <p:nvPr/>
            </p:nvSpPr>
            <p:spPr>
              <a:xfrm>
                <a:off x="9931192" y="1979161"/>
                <a:ext cx="225450" cy="172006"/>
              </a:xfrm>
              <a:custGeom>
                <a:avLst/>
                <a:gdLst>
                  <a:gd name="connsiteX0" fmla="*/ 225233 w 225450"/>
                  <a:gd name="connsiteY0" fmla="*/ 165355 h 172006"/>
                  <a:gd name="connsiteX1" fmla="*/ 224280 w 225450"/>
                  <a:gd name="connsiteY1" fmla="*/ 169832 h 172006"/>
                  <a:gd name="connsiteX2" fmla="*/ 216565 w 225450"/>
                  <a:gd name="connsiteY2" fmla="*/ 170975 h 172006"/>
                  <a:gd name="connsiteX3" fmla="*/ 1872 w 225450"/>
                  <a:gd name="connsiteY3" fmla="*/ 9812 h 172006"/>
                  <a:gd name="connsiteX4" fmla="*/ 1176 w 225450"/>
                  <a:gd name="connsiteY4" fmla="*/ 2030 h 172006"/>
                  <a:gd name="connsiteX5" fmla="*/ 8444 w 225450"/>
                  <a:gd name="connsiteY5" fmla="*/ 953 h 172006"/>
                  <a:gd name="connsiteX6" fmla="*/ 223423 w 225450"/>
                  <a:gd name="connsiteY6" fmla="*/ 161640 h 172006"/>
                  <a:gd name="connsiteX7" fmla="*/ 225233 w 225450"/>
                  <a:gd name="connsiteY7" fmla="*/ 165355 h 17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450" h="172006">
                    <a:moveTo>
                      <a:pt x="225233" y="165355"/>
                    </a:moveTo>
                    <a:cubicBezTo>
                      <a:pt x="225538" y="166917"/>
                      <a:pt x="225195" y="168536"/>
                      <a:pt x="224280" y="169832"/>
                    </a:cubicBezTo>
                    <a:cubicBezTo>
                      <a:pt x="222461" y="172270"/>
                      <a:pt x="219013" y="172784"/>
                      <a:pt x="216565" y="170975"/>
                    </a:cubicBezTo>
                    <a:lnTo>
                      <a:pt x="1872" y="9812"/>
                    </a:lnTo>
                    <a:cubicBezTo>
                      <a:pt x="-472" y="7853"/>
                      <a:pt x="-776" y="4369"/>
                      <a:pt x="1176" y="2030"/>
                    </a:cubicBezTo>
                    <a:cubicBezTo>
                      <a:pt x="2976" y="-119"/>
                      <a:pt x="6101" y="-582"/>
                      <a:pt x="8444" y="953"/>
                    </a:cubicBezTo>
                    <a:lnTo>
                      <a:pt x="223423" y="161640"/>
                    </a:lnTo>
                    <a:cubicBezTo>
                      <a:pt x="224480" y="162602"/>
                      <a:pt x="225138" y="163926"/>
                      <a:pt x="225233" y="1653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6" name="任意多边形: 形状 705" hidden="1"/>
              <p:cNvSpPr/>
              <p:nvPr/>
            </p:nvSpPr>
            <p:spPr>
              <a:xfrm>
                <a:off x="10147308" y="2118920"/>
                <a:ext cx="253941" cy="30022"/>
              </a:xfrm>
              <a:custGeom>
                <a:avLst/>
                <a:gdLst>
                  <a:gd name="connsiteX0" fmla="*/ 253814 w 253941"/>
                  <a:gd name="connsiteY0" fmla="*/ 3879 h 30022"/>
                  <a:gd name="connsiteX1" fmla="*/ 249947 w 253941"/>
                  <a:gd name="connsiteY1" fmla="*/ 8546 h 30022"/>
                  <a:gd name="connsiteX2" fmla="*/ 249909 w 253941"/>
                  <a:gd name="connsiteY2" fmla="*/ 8546 h 30022"/>
                  <a:gd name="connsiteX3" fmla="*/ 3973 w 253941"/>
                  <a:gd name="connsiteY3" fmla="*/ 30073 h 30022"/>
                  <a:gd name="connsiteX4" fmla="*/ -104 w 253941"/>
                  <a:gd name="connsiteY4" fmla="*/ 25587 h 30022"/>
                  <a:gd name="connsiteX5" fmla="*/ 3306 w 253941"/>
                  <a:gd name="connsiteY5" fmla="*/ 21596 h 30022"/>
                  <a:gd name="connsiteX6" fmla="*/ 249242 w 253941"/>
                  <a:gd name="connsiteY6" fmla="*/ 69 h 30022"/>
                  <a:gd name="connsiteX7" fmla="*/ 253814 w 253941"/>
                  <a:gd name="connsiteY7" fmla="*/ 3841 h 30022"/>
                  <a:gd name="connsiteX8" fmla="*/ 253814 w 253941"/>
                  <a:gd name="connsiteY8" fmla="*/ 3879 h 3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941" h="30022">
                    <a:moveTo>
                      <a:pt x="253814" y="3879"/>
                    </a:moveTo>
                    <a:cubicBezTo>
                      <a:pt x="254033" y="6232"/>
                      <a:pt x="252299" y="8327"/>
                      <a:pt x="249947" y="8546"/>
                    </a:cubicBezTo>
                    <a:cubicBezTo>
                      <a:pt x="249928" y="8546"/>
                      <a:pt x="249918" y="8546"/>
                      <a:pt x="249909" y="8546"/>
                    </a:cubicBezTo>
                    <a:lnTo>
                      <a:pt x="3973" y="30073"/>
                    </a:lnTo>
                    <a:cubicBezTo>
                      <a:pt x="1611" y="29959"/>
                      <a:pt x="-218" y="27949"/>
                      <a:pt x="-104" y="25587"/>
                    </a:cubicBezTo>
                    <a:cubicBezTo>
                      <a:pt x="-8" y="23634"/>
                      <a:pt x="1392" y="21996"/>
                      <a:pt x="3306" y="21596"/>
                    </a:cubicBezTo>
                    <a:lnTo>
                      <a:pt x="249242" y="69"/>
                    </a:lnTo>
                    <a:cubicBezTo>
                      <a:pt x="251547" y="-150"/>
                      <a:pt x="253595" y="1536"/>
                      <a:pt x="253814" y="3841"/>
                    </a:cubicBezTo>
                    <a:cubicBezTo>
                      <a:pt x="253814" y="3860"/>
                      <a:pt x="253814" y="3870"/>
                      <a:pt x="253814" y="3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7" name="任意多边形: 形状 706" hidden="1"/>
              <p:cNvSpPr/>
              <p:nvPr/>
            </p:nvSpPr>
            <p:spPr>
              <a:xfrm>
                <a:off x="10144008" y="2004246"/>
                <a:ext cx="30443" cy="147896"/>
              </a:xfrm>
              <a:custGeom>
                <a:avLst/>
                <a:gdLst>
                  <a:gd name="connsiteX0" fmla="*/ 30228 w 30443"/>
                  <a:gd name="connsiteY0" fmla="*/ 5396 h 147896"/>
                  <a:gd name="connsiteX1" fmla="*/ 30228 w 30443"/>
                  <a:gd name="connsiteY1" fmla="*/ 7777 h 147896"/>
                  <a:gd name="connsiteX2" fmla="*/ 13845 w 30443"/>
                  <a:gd name="connsiteY2" fmla="*/ 141794 h 147896"/>
                  <a:gd name="connsiteX3" fmla="*/ 6320 w 30443"/>
                  <a:gd name="connsiteY3" fmla="*/ 147909 h 147896"/>
                  <a:gd name="connsiteX4" fmla="*/ 6130 w 30443"/>
                  <a:gd name="connsiteY4" fmla="*/ 147890 h 147896"/>
                  <a:gd name="connsiteX5" fmla="*/ -61 w 30443"/>
                  <a:gd name="connsiteY5" fmla="*/ 140079 h 147896"/>
                  <a:gd name="connsiteX6" fmla="*/ 16321 w 30443"/>
                  <a:gd name="connsiteY6" fmla="*/ 6063 h 147896"/>
                  <a:gd name="connsiteX7" fmla="*/ 24332 w 30443"/>
                  <a:gd name="connsiteY7" fmla="*/ 128 h 147896"/>
                  <a:gd name="connsiteX8" fmla="*/ 30133 w 30443"/>
                  <a:gd name="connsiteY8" fmla="*/ 5396 h 14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443" h="147896">
                    <a:moveTo>
                      <a:pt x="30228" y="5396"/>
                    </a:moveTo>
                    <a:cubicBezTo>
                      <a:pt x="30371" y="6184"/>
                      <a:pt x="30371" y="6989"/>
                      <a:pt x="30228" y="7777"/>
                    </a:cubicBezTo>
                    <a:lnTo>
                      <a:pt x="13845" y="141794"/>
                    </a:lnTo>
                    <a:cubicBezTo>
                      <a:pt x="13454" y="145566"/>
                      <a:pt x="10083" y="148299"/>
                      <a:pt x="6320" y="147909"/>
                    </a:cubicBezTo>
                    <a:cubicBezTo>
                      <a:pt x="6254" y="147909"/>
                      <a:pt x="6196" y="147899"/>
                      <a:pt x="6130" y="147890"/>
                    </a:cubicBezTo>
                    <a:cubicBezTo>
                      <a:pt x="2263" y="147442"/>
                      <a:pt x="-509" y="143947"/>
                      <a:pt x="-61" y="140079"/>
                    </a:cubicBezTo>
                    <a:lnTo>
                      <a:pt x="16321" y="6063"/>
                    </a:lnTo>
                    <a:cubicBezTo>
                      <a:pt x="16893" y="2213"/>
                      <a:pt x="20484" y="-445"/>
                      <a:pt x="24332" y="128"/>
                    </a:cubicBezTo>
                    <a:cubicBezTo>
                      <a:pt x="27152" y="548"/>
                      <a:pt x="29447" y="2628"/>
                      <a:pt x="30133" y="5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8" name="任意多边形: 形状 707" hidden="1"/>
              <p:cNvSpPr/>
              <p:nvPr/>
            </p:nvSpPr>
            <p:spPr>
              <a:xfrm>
                <a:off x="10009789" y="1931297"/>
                <a:ext cx="145885" cy="218692"/>
              </a:xfrm>
              <a:custGeom>
                <a:avLst/>
                <a:gdLst>
                  <a:gd name="connsiteX0" fmla="*/ 145683 w 145885"/>
                  <a:gd name="connsiteY0" fmla="*/ 213219 h 218692"/>
                  <a:gd name="connsiteX1" fmla="*/ 143778 w 145885"/>
                  <a:gd name="connsiteY1" fmla="*/ 217981 h 218692"/>
                  <a:gd name="connsiteX2" fmla="*/ 137567 w 145885"/>
                  <a:gd name="connsiteY2" fmla="*/ 216762 h 218692"/>
                  <a:gd name="connsiteX3" fmla="*/ 137491 w 145885"/>
                  <a:gd name="connsiteY3" fmla="*/ 216648 h 218692"/>
                  <a:gd name="connsiteX4" fmla="*/ 617 w 145885"/>
                  <a:gd name="connsiteY4" fmla="*/ 7098 h 218692"/>
                  <a:gd name="connsiteX5" fmla="*/ 1951 w 145885"/>
                  <a:gd name="connsiteY5" fmla="*/ 811 h 218692"/>
                  <a:gd name="connsiteX6" fmla="*/ 8161 w 145885"/>
                  <a:gd name="connsiteY6" fmla="*/ 2031 h 218692"/>
                  <a:gd name="connsiteX7" fmla="*/ 8237 w 145885"/>
                  <a:gd name="connsiteY7" fmla="*/ 2145 h 218692"/>
                  <a:gd name="connsiteX8" fmla="*/ 145016 w 145885"/>
                  <a:gd name="connsiteY8" fmla="*/ 211695 h 218692"/>
                  <a:gd name="connsiteX9" fmla="*/ 145683 w 145885"/>
                  <a:gd name="connsiteY9" fmla="*/ 213219 h 21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885" h="218692">
                    <a:moveTo>
                      <a:pt x="145683" y="213219"/>
                    </a:moveTo>
                    <a:cubicBezTo>
                      <a:pt x="146054" y="215048"/>
                      <a:pt x="145302" y="216915"/>
                      <a:pt x="143778" y="217981"/>
                    </a:cubicBezTo>
                    <a:cubicBezTo>
                      <a:pt x="141730" y="219362"/>
                      <a:pt x="138949" y="218810"/>
                      <a:pt x="137567" y="216762"/>
                    </a:cubicBezTo>
                    <a:cubicBezTo>
                      <a:pt x="137539" y="216724"/>
                      <a:pt x="137520" y="216686"/>
                      <a:pt x="137491" y="216648"/>
                    </a:cubicBezTo>
                    <a:lnTo>
                      <a:pt x="617" y="7098"/>
                    </a:lnTo>
                    <a:cubicBezTo>
                      <a:pt x="-736" y="4991"/>
                      <a:pt x="-145" y="2189"/>
                      <a:pt x="1951" y="811"/>
                    </a:cubicBezTo>
                    <a:cubicBezTo>
                      <a:pt x="3998" y="-568"/>
                      <a:pt x="6780" y="-21"/>
                      <a:pt x="8161" y="2031"/>
                    </a:cubicBezTo>
                    <a:cubicBezTo>
                      <a:pt x="8189" y="2069"/>
                      <a:pt x="8208" y="2107"/>
                      <a:pt x="8237" y="2145"/>
                    </a:cubicBezTo>
                    <a:lnTo>
                      <a:pt x="145016" y="211695"/>
                    </a:lnTo>
                    <a:cubicBezTo>
                      <a:pt x="145359" y="212143"/>
                      <a:pt x="145587" y="212666"/>
                      <a:pt x="145683" y="2132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9" name="任意多边形: 形状 708" hidden="1"/>
              <p:cNvSpPr/>
              <p:nvPr/>
            </p:nvSpPr>
            <p:spPr>
              <a:xfrm>
                <a:off x="10143046" y="2137073"/>
                <a:ext cx="150568" cy="125732"/>
              </a:xfrm>
              <a:custGeom>
                <a:avLst/>
                <a:gdLst>
                  <a:gd name="connsiteX0" fmla="*/ 150253 w 150568"/>
                  <a:gd name="connsiteY0" fmla="*/ 115933 h 125732"/>
                  <a:gd name="connsiteX1" fmla="*/ 148634 w 150568"/>
                  <a:gd name="connsiteY1" fmla="*/ 122791 h 125732"/>
                  <a:gd name="connsiteX2" fmla="*/ 137242 w 150568"/>
                  <a:gd name="connsiteY2" fmla="*/ 123972 h 125732"/>
                  <a:gd name="connsiteX3" fmla="*/ 137204 w 150568"/>
                  <a:gd name="connsiteY3" fmla="*/ 123934 h 125732"/>
                  <a:gd name="connsiteX4" fmla="*/ 2901 w 150568"/>
                  <a:gd name="connsiteY4" fmla="*/ 14397 h 125732"/>
                  <a:gd name="connsiteX5" fmla="*/ 1663 w 150568"/>
                  <a:gd name="connsiteY5" fmla="*/ 2967 h 125732"/>
                  <a:gd name="connsiteX6" fmla="*/ 13093 w 150568"/>
                  <a:gd name="connsiteY6" fmla="*/ 1824 h 125732"/>
                  <a:gd name="connsiteX7" fmla="*/ 147491 w 150568"/>
                  <a:gd name="connsiteY7" fmla="*/ 111361 h 125732"/>
                  <a:gd name="connsiteX8" fmla="*/ 150253 w 150568"/>
                  <a:gd name="connsiteY8" fmla="*/ 115933 h 12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568" h="125732">
                    <a:moveTo>
                      <a:pt x="150253" y="115933"/>
                    </a:moveTo>
                    <a:cubicBezTo>
                      <a:pt x="150815" y="118343"/>
                      <a:pt x="150215" y="120886"/>
                      <a:pt x="148634" y="122791"/>
                    </a:cubicBezTo>
                    <a:cubicBezTo>
                      <a:pt x="145815" y="126258"/>
                      <a:pt x="140719" y="126792"/>
                      <a:pt x="137242" y="123972"/>
                    </a:cubicBezTo>
                    <a:cubicBezTo>
                      <a:pt x="137233" y="123953"/>
                      <a:pt x="137213" y="123944"/>
                      <a:pt x="137204" y="123934"/>
                    </a:cubicBezTo>
                    <a:lnTo>
                      <a:pt x="2901" y="14397"/>
                    </a:lnTo>
                    <a:cubicBezTo>
                      <a:pt x="-566" y="11568"/>
                      <a:pt x="-1118" y="6472"/>
                      <a:pt x="1663" y="2967"/>
                    </a:cubicBezTo>
                    <a:cubicBezTo>
                      <a:pt x="4549" y="-424"/>
                      <a:pt x="9598" y="-929"/>
                      <a:pt x="13093" y="1824"/>
                    </a:cubicBezTo>
                    <a:lnTo>
                      <a:pt x="147491" y="111361"/>
                    </a:lnTo>
                    <a:cubicBezTo>
                      <a:pt x="148872" y="112552"/>
                      <a:pt x="149844" y="114152"/>
                      <a:pt x="150253" y="115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0" name="任意多边形: 形状 709" hidden="1"/>
              <p:cNvSpPr/>
              <p:nvPr/>
            </p:nvSpPr>
            <p:spPr>
              <a:xfrm>
                <a:off x="10280069" y="2118252"/>
                <a:ext cx="122451" cy="141864"/>
              </a:xfrm>
              <a:custGeom>
                <a:avLst/>
                <a:gdLst>
                  <a:gd name="connsiteX0" fmla="*/ 122195 w 122451"/>
                  <a:gd name="connsiteY0" fmla="*/ 4261 h 141864"/>
                  <a:gd name="connsiteX1" fmla="*/ 121052 w 122451"/>
                  <a:gd name="connsiteY1" fmla="*/ 8928 h 141864"/>
                  <a:gd name="connsiteX2" fmla="*/ 9419 w 122451"/>
                  <a:gd name="connsiteY2" fmla="*/ 139992 h 141864"/>
                  <a:gd name="connsiteX3" fmla="*/ 1799 w 122451"/>
                  <a:gd name="connsiteY3" fmla="*/ 140659 h 141864"/>
                  <a:gd name="connsiteX4" fmla="*/ 1132 w 122451"/>
                  <a:gd name="connsiteY4" fmla="*/ 133144 h 141864"/>
                  <a:gd name="connsiteX5" fmla="*/ 1228 w 122451"/>
                  <a:gd name="connsiteY5" fmla="*/ 133039 h 141864"/>
                  <a:gd name="connsiteX6" fmla="*/ 112765 w 122451"/>
                  <a:gd name="connsiteY6" fmla="*/ 1880 h 141864"/>
                  <a:gd name="connsiteX7" fmla="*/ 120386 w 122451"/>
                  <a:gd name="connsiteY7" fmla="*/ 1308 h 141864"/>
                  <a:gd name="connsiteX8" fmla="*/ 122195 w 122451"/>
                  <a:gd name="connsiteY8" fmla="*/ 4261 h 1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451" h="141864">
                    <a:moveTo>
                      <a:pt x="122195" y="4261"/>
                    </a:moveTo>
                    <a:cubicBezTo>
                      <a:pt x="122595" y="5909"/>
                      <a:pt x="122167" y="7652"/>
                      <a:pt x="121052" y="8928"/>
                    </a:cubicBezTo>
                    <a:lnTo>
                      <a:pt x="9419" y="139992"/>
                    </a:lnTo>
                    <a:cubicBezTo>
                      <a:pt x="7495" y="142269"/>
                      <a:pt x="4095" y="142564"/>
                      <a:pt x="1799" y="140659"/>
                    </a:cubicBezTo>
                    <a:cubicBezTo>
                      <a:pt x="-458" y="138764"/>
                      <a:pt x="-754" y="135401"/>
                      <a:pt x="1132" y="133144"/>
                    </a:cubicBezTo>
                    <a:cubicBezTo>
                      <a:pt x="1171" y="133106"/>
                      <a:pt x="1199" y="133077"/>
                      <a:pt x="1228" y="133039"/>
                    </a:cubicBezTo>
                    <a:lnTo>
                      <a:pt x="112765" y="1880"/>
                    </a:lnTo>
                    <a:cubicBezTo>
                      <a:pt x="114747" y="-320"/>
                      <a:pt x="118099" y="-568"/>
                      <a:pt x="120386" y="1308"/>
                    </a:cubicBezTo>
                    <a:cubicBezTo>
                      <a:pt x="121329" y="2032"/>
                      <a:pt x="121976" y="3090"/>
                      <a:pt x="122195" y="42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1" name="任意多边形: 形状 710" hidden="1"/>
              <p:cNvSpPr/>
              <p:nvPr/>
            </p:nvSpPr>
            <p:spPr>
              <a:xfrm>
                <a:off x="10162501" y="2006131"/>
                <a:ext cx="128127" cy="254142"/>
              </a:xfrm>
              <a:custGeom>
                <a:avLst/>
                <a:gdLst>
                  <a:gd name="connsiteX0" fmla="*/ 127749 w 128127"/>
                  <a:gd name="connsiteY0" fmla="*/ 247542 h 254142"/>
                  <a:gd name="connsiteX1" fmla="*/ 124606 w 128127"/>
                  <a:gd name="connsiteY1" fmla="*/ 253923 h 254142"/>
                  <a:gd name="connsiteX2" fmla="*/ 118224 w 128127"/>
                  <a:gd name="connsiteY2" fmla="*/ 250780 h 254142"/>
                  <a:gd name="connsiteX3" fmla="*/ 400 w 128127"/>
                  <a:gd name="connsiteY3" fmla="*/ 7226 h 254142"/>
                  <a:gd name="connsiteX4" fmla="*/ 2686 w 128127"/>
                  <a:gd name="connsiteY4" fmla="*/ 558 h 254142"/>
                  <a:gd name="connsiteX5" fmla="*/ 9354 w 128127"/>
                  <a:gd name="connsiteY5" fmla="*/ 2844 h 254142"/>
                  <a:gd name="connsiteX6" fmla="*/ 127368 w 128127"/>
                  <a:gd name="connsiteY6" fmla="*/ 246494 h 254142"/>
                  <a:gd name="connsiteX7" fmla="*/ 127749 w 128127"/>
                  <a:gd name="connsiteY7" fmla="*/ 247542 h 2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127" h="254142">
                    <a:moveTo>
                      <a:pt x="127749" y="247542"/>
                    </a:moveTo>
                    <a:cubicBezTo>
                      <a:pt x="128645" y="250171"/>
                      <a:pt x="127235" y="253028"/>
                      <a:pt x="124606" y="253923"/>
                    </a:cubicBezTo>
                    <a:cubicBezTo>
                      <a:pt x="121977" y="254819"/>
                      <a:pt x="119120" y="253409"/>
                      <a:pt x="118224" y="250780"/>
                    </a:cubicBezTo>
                    <a:lnTo>
                      <a:pt x="400" y="7226"/>
                    </a:lnTo>
                    <a:cubicBezTo>
                      <a:pt x="-810" y="4753"/>
                      <a:pt x="210" y="1768"/>
                      <a:pt x="2686" y="558"/>
                    </a:cubicBezTo>
                    <a:cubicBezTo>
                      <a:pt x="5163" y="-651"/>
                      <a:pt x="8144" y="372"/>
                      <a:pt x="9354" y="2844"/>
                    </a:cubicBezTo>
                    <a:lnTo>
                      <a:pt x="127368" y="246494"/>
                    </a:lnTo>
                    <a:cubicBezTo>
                      <a:pt x="127540" y="246827"/>
                      <a:pt x="127664" y="247180"/>
                      <a:pt x="127749" y="2475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2" name="任意多边形: 形状 711" hidden="1"/>
              <p:cNvSpPr/>
              <p:nvPr/>
            </p:nvSpPr>
            <p:spPr>
              <a:xfrm>
                <a:off x="10282598" y="2251967"/>
                <a:ext cx="95464" cy="345416"/>
              </a:xfrm>
              <a:custGeom>
                <a:avLst/>
                <a:gdLst>
                  <a:gd name="connsiteX0" fmla="*/ 95282 w 95464"/>
                  <a:gd name="connsiteY0" fmla="*/ 341939 h 345416"/>
                  <a:gd name="connsiteX1" fmla="*/ 93130 w 95464"/>
                  <a:gd name="connsiteY1" fmla="*/ 345358 h 345416"/>
                  <a:gd name="connsiteX2" fmla="*/ 93092 w 95464"/>
                  <a:gd name="connsiteY2" fmla="*/ 345368 h 345416"/>
                  <a:gd name="connsiteX3" fmla="*/ 89586 w 95464"/>
                  <a:gd name="connsiteY3" fmla="*/ 343358 h 345416"/>
                  <a:gd name="connsiteX4" fmla="*/ 89567 w 95464"/>
                  <a:gd name="connsiteY4" fmla="*/ 343272 h 345416"/>
                  <a:gd name="connsiteX5" fmla="*/ -63 w 95464"/>
                  <a:gd name="connsiteY5" fmla="*/ 3515 h 345416"/>
                  <a:gd name="connsiteX6" fmla="*/ 2328 w 95464"/>
                  <a:gd name="connsiteY6" fmla="*/ 96 h 345416"/>
                  <a:gd name="connsiteX7" fmla="*/ 5652 w 95464"/>
                  <a:gd name="connsiteY7" fmla="*/ 2087 h 345416"/>
                  <a:gd name="connsiteX8" fmla="*/ 95282 w 95464"/>
                  <a:gd name="connsiteY8" fmla="*/ 341748 h 34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64" h="345416">
                    <a:moveTo>
                      <a:pt x="95282" y="341939"/>
                    </a:moveTo>
                    <a:cubicBezTo>
                      <a:pt x="95635" y="343482"/>
                      <a:pt x="94673" y="345006"/>
                      <a:pt x="93130" y="345358"/>
                    </a:cubicBezTo>
                    <a:cubicBezTo>
                      <a:pt x="93120" y="345358"/>
                      <a:pt x="93101" y="345368"/>
                      <a:pt x="93092" y="345368"/>
                    </a:cubicBezTo>
                    <a:cubicBezTo>
                      <a:pt x="91568" y="345777"/>
                      <a:pt x="89996" y="344882"/>
                      <a:pt x="89586" y="343358"/>
                    </a:cubicBezTo>
                    <a:cubicBezTo>
                      <a:pt x="89577" y="343329"/>
                      <a:pt x="89577" y="343301"/>
                      <a:pt x="89567" y="343272"/>
                    </a:cubicBezTo>
                    <a:lnTo>
                      <a:pt x="-63" y="3515"/>
                    </a:lnTo>
                    <a:cubicBezTo>
                      <a:pt x="-349" y="1906"/>
                      <a:pt x="728" y="382"/>
                      <a:pt x="2328" y="96"/>
                    </a:cubicBezTo>
                    <a:cubicBezTo>
                      <a:pt x="3785" y="-161"/>
                      <a:pt x="5195" y="686"/>
                      <a:pt x="5652" y="2087"/>
                    </a:cubicBezTo>
                    <a:lnTo>
                      <a:pt x="95282" y="3417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3" name="任意多边形: 形状 712" hidden="1"/>
              <p:cNvSpPr/>
              <p:nvPr/>
            </p:nvSpPr>
            <p:spPr>
              <a:xfrm>
                <a:off x="10428631" y="2805570"/>
                <a:ext cx="166569" cy="130053"/>
              </a:xfrm>
              <a:custGeom>
                <a:avLst/>
                <a:gdLst>
                  <a:gd name="connsiteX0" fmla="*/ 166420 w 166569"/>
                  <a:gd name="connsiteY0" fmla="*/ 2172 h 130053"/>
                  <a:gd name="connsiteX1" fmla="*/ 165467 w 166569"/>
                  <a:gd name="connsiteY1" fmla="*/ 4553 h 130053"/>
                  <a:gd name="connsiteX2" fmla="*/ 3542 w 166569"/>
                  <a:gd name="connsiteY2" fmla="*/ 129807 h 130053"/>
                  <a:gd name="connsiteX3" fmla="*/ 190 w 166569"/>
                  <a:gd name="connsiteY3" fmla="*/ 128807 h 130053"/>
                  <a:gd name="connsiteX4" fmla="*/ 590 w 166569"/>
                  <a:gd name="connsiteY4" fmla="*/ 125901 h 130053"/>
                  <a:gd name="connsiteX5" fmla="*/ 162515 w 166569"/>
                  <a:gd name="connsiteY5" fmla="*/ 743 h 130053"/>
                  <a:gd name="connsiteX6" fmla="*/ 165944 w 166569"/>
                  <a:gd name="connsiteY6" fmla="*/ 743 h 130053"/>
                  <a:gd name="connsiteX7" fmla="*/ 166420 w 166569"/>
                  <a:gd name="connsiteY7" fmla="*/ 2172 h 130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6569" h="130053">
                    <a:moveTo>
                      <a:pt x="166420" y="2172"/>
                    </a:moveTo>
                    <a:cubicBezTo>
                      <a:pt x="166591" y="3086"/>
                      <a:pt x="166220" y="4010"/>
                      <a:pt x="165467" y="4553"/>
                    </a:cubicBezTo>
                    <a:lnTo>
                      <a:pt x="3542" y="129807"/>
                    </a:lnTo>
                    <a:cubicBezTo>
                      <a:pt x="2342" y="130455"/>
                      <a:pt x="837" y="130007"/>
                      <a:pt x="190" y="128807"/>
                    </a:cubicBezTo>
                    <a:cubicBezTo>
                      <a:pt x="-325" y="127854"/>
                      <a:pt x="-163" y="126673"/>
                      <a:pt x="590" y="125901"/>
                    </a:cubicBezTo>
                    <a:lnTo>
                      <a:pt x="162515" y="743"/>
                    </a:lnTo>
                    <a:cubicBezTo>
                      <a:pt x="163477" y="-181"/>
                      <a:pt x="164982" y="-181"/>
                      <a:pt x="165944" y="743"/>
                    </a:cubicBezTo>
                    <a:cubicBezTo>
                      <a:pt x="166201" y="1181"/>
                      <a:pt x="166363" y="1667"/>
                      <a:pt x="166420" y="21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4" name="任意多边形: 形状 713" hidden="1"/>
              <p:cNvSpPr/>
              <p:nvPr/>
            </p:nvSpPr>
            <p:spPr>
              <a:xfrm>
                <a:off x="10614991" y="2750085"/>
                <a:ext cx="199411" cy="89967"/>
              </a:xfrm>
              <a:custGeom>
                <a:avLst/>
                <a:gdLst>
                  <a:gd name="connsiteX0" fmla="*/ 199230 w 199411"/>
                  <a:gd name="connsiteY0" fmla="*/ 2126 h 89967"/>
                  <a:gd name="connsiteX1" fmla="*/ 197611 w 199411"/>
                  <a:gd name="connsiteY1" fmla="*/ 5365 h 89967"/>
                  <a:gd name="connsiteX2" fmla="*/ 3872 w 199411"/>
                  <a:gd name="connsiteY2" fmla="*/ 89756 h 89967"/>
                  <a:gd name="connsiteX3" fmla="*/ 196 w 199411"/>
                  <a:gd name="connsiteY3" fmla="*/ 88423 h 89967"/>
                  <a:gd name="connsiteX4" fmla="*/ 158 w 199411"/>
                  <a:gd name="connsiteY4" fmla="*/ 88328 h 89967"/>
                  <a:gd name="connsiteX5" fmla="*/ 1548 w 199411"/>
                  <a:gd name="connsiteY5" fmla="*/ 84537 h 89967"/>
                  <a:gd name="connsiteX6" fmla="*/ 1587 w 199411"/>
                  <a:gd name="connsiteY6" fmla="*/ 84518 h 89967"/>
                  <a:gd name="connsiteX7" fmla="*/ 195230 w 199411"/>
                  <a:gd name="connsiteY7" fmla="*/ 317 h 89967"/>
                  <a:gd name="connsiteX8" fmla="*/ 199020 w 199411"/>
                  <a:gd name="connsiteY8" fmla="*/ 1707 h 89967"/>
                  <a:gd name="connsiteX9" fmla="*/ 199040 w 199411"/>
                  <a:gd name="connsiteY9" fmla="*/ 1745 h 89967"/>
                  <a:gd name="connsiteX10" fmla="*/ 199230 w 199411"/>
                  <a:gd name="connsiteY10" fmla="*/ 2126 h 89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9411" h="89967">
                    <a:moveTo>
                      <a:pt x="199230" y="2126"/>
                    </a:moveTo>
                    <a:cubicBezTo>
                      <a:pt x="199535" y="3450"/>
                      <a:pt x="198849" y="4812"/>
                      <a:pt x="197611" y="5365"/>
                    </a:cubicBezTo>
                    <a:lnTo>
                      <a:pt x="3872" y="89756"/>
                    </a:lnTo>
                    <a:cubicBezTo>
                      <a:pt x="2491" y="90404"/>
                      <a:pt x="844" y="89804"/>
                      <a:pt x="196" y="88423"/>
                    </a:cubicBezTo>
                    <a:cubicBezTo>
                      <a:pt x="186" y="88394"/>
                      <a:pt x="167" y="88356"/>
                      <a:pt x="158" y="88328"/>
                    </a:cubicBezTo>
                    <a:cubicBezTo>
                      <a:pt x="-509" y="86899"/>
                      <a:pt x="120" y="85194"/>
                      <a:pt x="1548" y="84537"/>
                    </a:cubicBezTo>
                    <a:cubicBezTo>
                      <a:pt x="1558" y="84527"/>
                      <a:pt x="1577" y="84527"/>
                      <a:pt x="1587" y="84518"/>
                    </a:cubicBezTo>
                    <a:lnTo>
                      <a:pt x="195230" y="317"/>
                    </a:lnTo>
                    <a:cubicBezTo>
                      <a:pt x="196658" y="-350"/>
                      <a:pt x="198364" y="278"/>
                      <a:pt x="199020" y="1707"/>
                    </a:cubicBezTo>
                    <a:cubicBezTo>
                      <a:pt x="199030" y="1717"/>
                      <a:pt x="199030" y="1736"/>
                      <a:pt x="199040" y="1745"/>
                    </a:cubicBezTo>
                    <a:cubicBezTo>
                      <a:pt x="199040" y="1745"/>
                      <a:pt x="199230" y="1936"/>
                      <a:pt x="199230" y="21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5" name="任意多边形: 形状 714" hidden="1"/>
              <p:cNvSpPr/>
              <p:nvPr/>
            </p:nvSpPr>
            <p:spPr>
              <a:xfrm>
                <a:off x="10587498" y="2803911"/>
                <a:ext cx="35398" cy="38303"/>
              </a:xfrm>
              <a:custGeom>
                <a:avLst/>
                <a:gdLst>
                  <a:gd name="connsiteX0" fmla="*/ 35175 w 35398"/>
                  <a:gd name="connsiteY0" fmla="*/ 32120 h 38303"/>
                  <a:gd name="connsiteX1" fmla="*/ 33556 w 35398"/>
                  <a:gd name="connsiteY1" fmla="*/ 36883 h 38303"/>
                  <a:gd name="connsiteX2" fmla="*/ 26555 w 35398"/>
                  <a:gd name="connsiteY2" fmla="*/ 36930 h 38303"/>
                  <a:gd name="connsiteX3" fmla="*/ 26508 w 35398"/>
                  <a:gd name="connsiteY3" fmla="*/ 36883 h 38303"/>
                  <a:gd name="connsiteX4" fmla="*/ 1362 w 35398"/>
                  <a:gd name="connsiteY4" fmla="*/ 8308 h 38303"/>
                  <a:gd name="connsiteX5" fmla="*/ 1314 w 35398"/>
                  <a:gd name="connsiteY5" fmla="*/ 1307 h 38303"/>
                  <a:gd name="connsiteX6" fmla="*/ 1362 w 35398"/>
                  <a:gd name="connsiteY6" fmla="*/ 1259 h 38303"/>
                  <a:gd name="connsiteX7" fmla="*/ 8410 w 35398"/>
                  <a:gd name="connsiteY7" fmla="*/ 1736 h 38303"/>
                  <a:gd name="connsiteX8" fmla="*/ 33651 w 35398"/>
                  <a:gd name="connsiteY8" fmla="*/ 30311 h 38303"/>
                  <a:gd name="connsiteX9" fmla="*/ 35175 w 35398"/>
                  <a:gd name="connsiteY9" fmla="*/ 32120 h 3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398" h="38303">
                    <a:moveTo>
                      <a:pt x="35175" y="32120"/>
                    </a:moveTo>
                    <a:cubicBezTo>
                      <a:pt x="35566" y="33882"/>
                      <a:pt x="34937" y="35721"/>
                      <a:pt x="33556" y="36883"/>
                    </a:cubicBezTo>
                    <a:cubicBezTo>
                      <a:pt x="31632" y="38826"/>
                      <a:pt x="28498" y="38845"/>
                      <a:pt x="26555" y="36930"/>
                    </a:cubicBezTo>
                    <a:cubicBezTo>
                      <a:pt x="26536" y="36911"/>
                      <a:pt x="26527" y="36902"/>
                      <a:pt x="26508" y="36883"/>
                    </a:cubicBezTo>
                    <a:lnTo>
                      <a:pt x="1362" y="8308"/>
                    </a:lnTo>
                    <a:cubicBezTo>
                      <a:pt x="-581" y="6384"/>
                      <a:pt x="-600" y="3250"/>
                      <a:pt x="1314" y="1307"/>
                    </a:cubicBezTo>
                    <a:cubicBezTo>
                      <a:pt x="1333" y="1288"/>
                      <a:pt x="1343" y="1278"/>
                      <a:pt x="1362" y="1259"/>
                    </a:cubicBezTo>
                    <a:cubicBezTo>
                      <a:pt x="3448" y="-522"/>
                      <a:pt x="6581" y="-312"/>
                      <a:pt x="8410" y="1736"/>
                    </a:cubicBezTo>
                    <a:lnTo>
                      <a:pt x="33651" y="30311"/>
                    </a:lnTo>
                    <a:cubicBezTo>
                      <a:pt x="34299" y="30787"/>
                      <a:pt x="34813" y="31406"/>
                      <a:pt x="35175" y="321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6" name="任意多边形: 形状 715" hidden="1"/>
              <p:cNvSpPr/>
              <p:nvPr/>
            </p:nvSpPr>
            <p:spPr>
              <a:xfrm>
                <a:off x="10614824" y="2833823"/>
                <a:ext cx="204459" cy="91609"/>
              </a:xfrm>
              <a:custGeom>
                <a:avLst/>
                <a:gdLst>
                  <a:gd name="connsiteX0" fmla="*/ 204064 w 204459"/>
                  <a:gd name="connsiteY0" fmla="*/ 86028 h 91609"/>
                  <a:gd name="connsiteX1" fmla="*/ 4039 w 204459"/>
                  <a:gd name="connsiteY1" fmla="*/ 303 h 91609"/>
                  <a:gd name="connsiteX2" fmla="*/ 144 w 204459"/>
                  <a:gd name="connsiteY2" fmla="*/ 1808 h 91609"/>
                  <a:gd name="connsiteX3" fmla="*/ 134 w 204459"/>
                  <a:gd name="connsiteY3" fmla="*/ 1827 h 91609"/>
                  <a:gd name="connsiteX4" fmla="*/ 1744 w 204459"/>
                  <a:gd name="connsiteY4" fmla="*/ 5827 h 91609"/>
                  <a:gd name="connsiteX5" fmla="*/ 1753 w 204459"/>
                  <a:gd name="connsiteY5" fmla="*/ 5827 h 91609"/>
                  <a:gd name="connsiteX6" fmla="*/ 203017 w 204459"/>
                  <a:gd name="connsiteY6" fmla="*/ 91552 h 91609"/>
                  <a:gd name="connsiteX7" fmla="*/ 204350 w 204459"/>
                  <a:gd name="connsiteY7" fmla="*/ 91552 h 91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4459" h="91609">
                    <a:moveTo>
                      <a:pt x="204064" y="86028"/>
                    </a:moveTo>
                    <a:lnTo>
                      <a:pt x="4039" y="303"/>
                    </a:lnTo>
                    <a:cubicBezTo>
                      <a:pt x="2544" y="-354"/>
                      <a:pt x="801" y="312"/>
                      <a:pt x="144" y="1808"/>
                    </a:cubicBezTo>
                    <a:cubicBezTo>
                      <a:pt x="144" y="1817"/>
                      <a:pt x="134" y="1817"/>
                      <a:pt x="134" y="1827"/>
                    </a:cubicBezTo>
                    <a:cubicBezTo>
                      <a:pt x="-523" y="3380"/>
                      <a:pt x="201" y="5170"/>
                      <a:pt x="1744" y="5827"/>
                    </a:cubicBezTo>
                    <a:cubicBezTo>
                      <a:pt x="1753" y="5827"/>
                      <a:pt x="1753" y="5827"/>
                      <a:pt x="1753" y="5827"/>
                    </a:cubicBezTo>
                    <a:lnTo>
                      <a:pt x="203017" y="91552"/>
                    </a:lnTo>
                    <a:cubicBezTo>
                      <a:pt x="203445" y="91695"/>
                      <a:pt x="203921" y="91695"/>
                      <a:pt x="204350" y="915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7" name="任意多边形: 形状 716" hidden="1"/>
              <p:cNvSpPr/>
              <p:nvPr/>
            </p:nvSpPr>
            <p:spPr>
              <a:xfrm>
                <a:off x="10808329" y="2750256"/>
                <a:ext cx="10763" cy="176128"/>
              </a:xfrm>
              <a:custGeom>
                <a:avLst/>
                <a:gdLst>
                  <a:gd name="connsiteX0" fmla="*/ 10559 w 10763"/>
                  <a:gd name="connsiteY0" fmla="*/ 110636 h 176128"/>
                  <a:gd name="connsiteX1" fmla="*/ 5701 w 10763"/>
                  <a:gd name="connsiteY1" fmla="*/ 2432 h 176128"/>
                  <a:gd name="connsiteX2" fmla="*/ 2749 w 10763"/>
                  <a:gd name="connsiteY2" fmla="*/ 51 h 176128"/>
                  <a:gd name="connsiteX3" fmla="*/ -109 w 10763"/>
                  <a:gd name="connsiteY3" fmla="*/ 3194 h 176128"/>
                  <a:gd name="connsiteX4" fmla="*/ 7511 w 10763"/>
                  <a:gd name="connsiteY4" fmla="*/ 173406 h 176128"/>
                  <a:gd name="connsiteX5" fmla="*/ 10445 w 10763"/>
                  <a:gd name="connsiteY5" fmla="*/ 176177 h 176128"/>
                  <a:gd name="connsiteX6" fmla="*/ 10655 w 10763"/>
                  <a:gd name="connsiteY6" fmla="*/ 176168 h 176128"/>
                  <a:gd name="connsiteX7" fmla="*/ 10655 w 10763"/>
                  <a:gd name="connsiteY7" fmla="*/ 176168 h 17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" h="176128">
                    <a:moveTo>
                      <a:pt x="10559" y="110636"/>
                    </a:moveTo>
                    <a:lnTo>
                      <a:pt x="5701" y="2432"/>
                    </a:lnTo>
                    <a:cubicBezTo>
                      <a:pt x="5425" y="1032"/>
                      <a:pt x="4178" y="22"/>
                      <a:pt x="2749" y="51"/>
                    </a:cubicBezTo>
                    <a:cubicBezTo>
                      <a:pt x="1130" y="203"/>
                      <a:pt x="-118" y="1565"/>
                      <a:pt x="-109" y="3194"/>
                    </a:cubicBezTo>
                    <a:lnTo>
                      <a:pt x="7511" y="173406"/>
                    </a:lnTo>
                    <a:cubicBezTo>
                      <a:pt x="7559" y="174987"/>
                      <a:pt x="8873" y="176225"/>
                      <a:pt x="10445" y="176177"/>
                    </a:cubicBezTo>
                    <a:cubicBezTo>
                      <a:pt x="10521" y="176177"/>
                      <a:pt x="10588" y="176177"/>
                      <a:pt x="10655" y="176168"/>
                    </a:cubicBezTo>
                    <a:lnTo>
                      <a:pt x="10655" y="1761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8" name="任意多边形: 形状 717" hidden="1"/>
              <p:cNvSpPr/>
              <p:nvPr/>
            </p:nvSpPr>
            <p:spPr>
              <a:xfrm>
                <a:off x="10612267" y="3296951"/>
                <a:ext cx="87390" cy="90508"/>
              </a:xfrm>
              <a:custGeom>
                <a:avLst/>
                <a:gdLst>
                  <a:gd name="connsiteX0" fmla="*/ 87178 w 87390"/>
                  <a:gd name="connsiteY0" fmla="*/ 88482 h 90508"/>
                  <a:gd name="connsiteX1" fmla="*/ 86311 w 87390"/>
                  <a:gd name="connsiteY1" fmla="*/ 90454 h 90508"/>
                  <a:gd name="connsiteX2" fmla="*/ 84511 w 87390"/>
                  <a:gd name="connsiteY2" fmla="*/ 89911 h 90508"/>
                  <a:gd name="connsiteX3" fmla="*/ 405 w 87390"/>
                  <a:gd name="connsiteY3" fmla="*/ 2757 h 90508"/>
                  <a:gd name="connsiteX4" fmla="*/ 224 w 87390"/>
                  <a:gd name="connsiteY4" fmla="*/ 747 h 90508"/>
                  <a:gd name="connsiteX5" fmla="*/ 405 w 87390"/>
                  <a:gd name="connsiteY5" fmla="*/ 566 h 90508"/>
                  <a:gd name="connsiteX6" fmla="*/ 2558 w 87390"/>
                  <a:gd name="connsiteY6" fmla="*/ 433 h 90508"/>
                  <a:gd name="connsiteX7" fmla="*/ 2691 w 87390"/>
                  <a:gd name="connsiteY7" fmla="*/ 566 h 90508"/>
                  <a:gd name="connsiteX8" fmla="*/ 86797 w 87390"/>
                  <a:gd name="connsiteY8" fmla="*/ 87720 h 90508"/>
                  <a:gd name="connsiteX9" fmla="*/ 87178 w 87390"/>
                  <a:gd name="connsiteY9" fmla="*/ 88482 h 9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390" h="90508">
                    <a:moveTo>
                      <a:pt x="87178" y="88482"/>
                    </a:moveTo>
                    <a:cubicBezTo>
                      <a:pt x="87483" y="89263"/>
                      <a:pt x="87092" y="90149"/>
                      <a:pt x="86311" y="90454"/>
                    </a:cubicBezTo>
                    <a:cubicBezTo>
                      <a:pt x="85654" y="90711"/>
                      <a:pt x="84911" y="90482"/>
                      <a:pt x="84511" y="89911"/>
                    </a:cubicBezTo>
                    <a:lnTo>
                      <a:pt x="405" y="2757"/>
                    </a:lnTo>
                    <a:cubicBezTo>
                      <a:pt x="-204" y="2252"/>
                      <a:pt x="-281" y="1347"/>
                      <a:pt x="224" y="747"/>
                    </a:cubicBezTo>
                    <a:cubicBezTo>
                      <a:pt x="281" y="681"/>
                      <a:pt x="338" y="623"/>
                      <a:pt x="405" y="566"/>
                    </a:cubicBezTo>
                    <a:cubicBezTo>
                      <a:pt x="957" y="-62"/>
                      <a:pt x="1929" y="-129"/>
                      <a:pt x="2558" y="433"/>
                    </a:cubicBezTo>
                    <a:cubicBezTo>
                      <a:pt x="2605" y="471"/>
                      <a:pt x="2653" y="519"/>
                      <a:pt x="2691" y="566"/>
                    </a:cubicBezTo>
                    <a:lnTo>
                      <a:pt x="86797" y="87720"/>
                    </a:lnTo>
                    <a:cubicBezTo>
                      <a:pt x="86959" y="87958"/>
                      <a:pt x="87092" y="88206"/>
                      <a:pt x="87178" y="8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9" name="任意多边形: 形状 718" hidden="1"/>
              <p:cNvSpPr/>
              <p:nvPr/>
            </p:nvSpPr>
            <p:spPr>
              <a:xfrm>
                <a:off x="8650255" y="1936715"/>
                <a:ext cx="134079" cy="71158"/>
              </a:xfrm>
              <a:custGeom>
                <a:avLst/>
                <a:gdLst>
                  <a:gd name="connsiteX0" fmla="*/ 133902 w 134079"/>
                  <a:gd name="connsiteY0" fmla="*/ 2823 h 71158"/>
                  <a:gd name="connsiteX1" fmla="*/ 132093 w 134079"/>
                  <a:gd name="connsiteY1" fmla="*/ 6633 h 71158"/>
                  <a:gd name="connsiteX2" fmla="*/ 4934 w 134079"/>
                  <a:gd name="connsiteY2" fmla="*/ 70832 h 71158"/>
                  <a:gd name="connsiteX3" fmla="*/ 267 w 134079"/>
                  <a:gd name="connsiteY3" fmla="*/ 69308 h 71158"/>
                  <a:gd name="connsiteX4" fmla="*/ 1791 w 134079"/>
                  <a:gd name="connsiteY4" fmla="*/ 64640 h 71158"/>
                  <a:gd name="connsiteX5" fmla="*/ 128949 w 134079"/>
                  <a:gd name="connsiteY5" fmla="*/ 442 h 71158"/>
                  <a:gd name="connsiteX6" fmla="*/ 133579 w 134079"/>
                  <a:gd name="connsiteY6" fmla="*/ 1890 h 71158"/>
                  <a:gd name="connsiteX7" fmla="*/ 133617 w 134079"/>
                  <a:gd name="connsiteY7" fmla="*/ 1966 h 71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079" h="71158">
                    <a:moveTo>
                      <a:pt x="133902" y="2823"/>
                    </a:moveTo>
                    <a:cubicBezTo>
                      <a:pt x="134207" y="4354"/>
                      <a:pt x="133474" y="5904"/>
                      <a:pt x="132093" y="6633"/>
                    </a:cubicBezTo>
                    <a:lnTo>
                      <a:pt x="4934" y="70832"/>
                    </a:lnTo>
                    <a:cubicBezTo>
                      <a:pt x="3219" y="71699"/>
                      <a:pt x="1133" y="71017"/>
                      <a:pt x="267" y="69308"/>
                    </a:cubicBezTo>
                    <a:cubicBezTo>
                      <a:pt x="-600" y="67598"/>
                      <a:pt x="86" y="65508"/>
                      <a:pt x="1791" y="64640"/>
                    </a:cubicBezTo>
                    <a:lnTo>
                      <a:pt x="128949" y="442"/>
                    </a:lnTo>
                    <a:cubicBezTo>
                      <a:pt x="130626" y="-436"/>
                      <a:pt x="132702" y="211"/>
                      <a:pt x="133579" y="1890"/>
                    </a:cubicBezTo>
                    <a:cubicBezTo>
                      <a:pt x="133588" y="1914"/>
                      <a:pt x="133607" y="1940"/>
                      <a:pt x="133617" y="1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0" name="任意多边形: 形状 719" hidden="1"/>
              <p:cNvSpPr/>
              <p:nvPr/>
            </p:nvSpPr>
            <p:spPr>
              <a:xfrm>
                <a:off x="8650588" y="1976402"/>
                <a:ext cx="199621" cy="31311"/>
              </a:xfrm>
              <a:custGeom>
                <a:avLst/>
                <a:gdLst>
                  <a:gd name="connsiteX0" fmla="*/ 199388 w 199621"/>
                  <a:gd name="connsiteY0" fmla="*/ 2284 h 31311"/>
                  <a:gd name="connsiteX1" fmla="*/ 199388 w 199621"/>
                  <a:gd name="connsiteY1" fmla="*/ 2284 h 31311"/>
                  <a:gd name="connsiteX2" fmla="*/ 197330 w 199621"/>
                  <a:gd name="connsiteY2" fmla="*/ 6069 h 31311"/>
                  <a:gd name="connsiteX3" fmla="*/ 196625 w 199621"/>
                  <a:gd name="connsiteY3" fmla="*/ 6189 h 31311"/>
                  <a:gd name="connsiteX4" fmla="*/ 3363 w 199621"/>
                  <a:gd name="connsiteY4" fmla="*/ 31335 h 31311"/>
                  <a:gd name="connsiteX5" fmla="*/ -56 w 199621"/>
                  <a:gd name="connsiteY5" fmla="*/ 28715 h 31311"/>
                  <a:gd name="connsiteX6" fmla="*/ -66 w 199621"/>
                  <a:gd name="connsiteY6" fmla="*/ 28668 h 31311"/>
                  <a:gd name="connsiteX7" fmla="*/ 2353 w 199621"/>
                  <a:gd name="connsiteY7" fmla="*/ 25261 h 31311"/>
                  <a:gd name="connsiteX8" fmla="*/ 2506 w 199621"/>
                  <a:gd name="connsiteY8" fmla="*/ 25239 h 31311"/>
                  <a:gd name="connsiteX9" fmla="*/ 195863 w 199621"/>
                  <a:gd name="connsiteY9" fmla="*/ 93 h 31311"/>
                  <a:gd name="connsiteX10" fmla="*/ 199388 w 199621"/>
                  <a:gd name="connsiteY10" fmla="*/ 2284 h 31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9621" h="31311">
                    <a:moveTo>
                      <a:pt x="199388" y="2284"/>
                    </a:moveTo>
                    <a:lnTo>
                      <a:pt x="199388" y="2284"/>
                    </a:lnTo>
                    <a:cubicBezTo>
                      <a:pt x="199864" y="3898"/>
                      <a:pt x="198940" y="5593"/>
                      <a:pt x="197330" y="6069"/>
                    </a:cubicBezTo>
                    <a:cubicBezTo>
                      <a:pt x="197101" y="6136"/>
                      <a:pt x="196863" y="6177"/>
                      <a:pt x="196625" y="6189"/>
                    </a:cubicBezTo>
                    <a:lnTo>
                      <a:pt x="3363" y="31335"/>
                    </a:lnTo>
                    <a:cubicBezTo>
                      <a:pt x="1696" y="31557"/>
                      <a:pt x="163" y="30384"/>
                      <a:pt x="-56" y="28715"/>
                    </a:cubicBezTo>
                    <a:cubicBezTo>
                      <a:pt x="-66" y="28699"/>
                      <a:pt x="-66" y="28684"/>
                      <a:pt x="-66" y="28668"/>
                    </a:cubicBezTo>
                    <a:cubicBezTo>
                      <a:pt x="-342" y="27060"/>
                      <a:pt x="744" y="25535"/>
                      <a:pt x="2353" y="25261"/>
                    </a:cubicBezTo>
                    <a:cubicBezTo>
                      <a:pt x="2401" y="25252"/>
                      <a:pt x="2458" y="25245"/>
                      <a:pt x="2506" y="25239"/>
                    </a:cubicBezTo>
                    <a:lnTo>
                      <a:pt x="195863" y="93"/>
                    </a:lnTo>
                    <a:cubicBezTo>
                      <a:pt x="197426" y="-166"/>
                      <a:pt x="198930" y="772"/>
                      <a:pt x="199388" y="22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1" name="任意多边形: 形状 720" hidden="1"/>
              <p:cNvSpPr/>
              <p:nvPr/>
            </p:nvSpPr>
            <p:spPr>
              <a:xfrm>
                <a:off x="8843145" y="1917903"/>
                <a:ext cx="169599" cy="64861"/>
              </a:xfrm>
              <a:custGeom>
                <a:avLst/>
                <a:gdLst>
                  <a:gd name="connsiteX0" fmla="*/ 169422 w 169599"/>
                  <a:gd name="connsiteY0" fmla="*/ 2966 h 64861"/>
                  <a:gd name="connsiteX1" fmla="*/ 166946 w 169599"/>
                  <a:gd name="connsiteY1" fmla="*/ 7348 h 64861"/>
                  <a:gd name="connsiteX2" fmla="*/ 5021 w 169599"/>
                  <a:gd name="connsiteY2" fmla="*/ 64688 h 64861"/>
                  <a:gd name="connsiteX3" fmla="*/ 116 w 169599"/>
                  <a:gd name="connsiteY3" fmla="*/ 62355 h 64861"/>
                  <a:gd name="connsiteX4" fmla="*/ 2449 w 169599"/>
                  <a:gd name="connsiteY4" fmla="*/ 57449 h 64861"/>
                  <a:gd name="connsiteX5" fmla="*/ 164374 w 169599"/>
                  <a:gd name="connsiteY5" fmla="*/ 299 h 64861"/>
                  <a:gd name="connsiteX6" fmla="*/ 169175 w 169599"/>
                  <a:gd name="connsiteY6" fmla="*/ 2430 h 64861"/>
                  <a:gd name="connsiteX7" fmla="*/ 169232 w 169599"/>
                  <a:gd name="connsiteY7" fmla="*/ 2585 h 6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599" h="64861">
                    <a:moveTo>
                      <a:pt x="169422" y="2966"/>
                    </a:moveTo>
                    <a:cubicBezTo>
                      <a:pt x="169775" y="4835"/>
                      <a:pt x="168727" y="6685"/>
                      <a:pt x="166946" y="7348"/>
                    </a:cubicBezTo>
                    <a:lnTo>
                      <a:pt x="5021" y="64688"/>
                    </a:lnTo>
                    <a:cubicBezTo>
                      <a:pt x="3021" y="65399"/>
                      <a:pt x="830" y="64354"/>
                      <a:pt x="116" y="62355"/>
                    </a:cubicBezTo>
                    <a:cubicBezTo>
                      <a:pt x="-599" y="60355"/>
                      <a:pt x="449" y="58160"/>
                      <a:pt x="2449" y="57449"/>
                    </a:cubicBezTo>
                    <a:lnTo>
                      <a:pt x="164374" y="299"/>
                    </a:lnTo>
                    <a:cubicBezTo>
                      <a:pt x="166289" y="-438"/>
                      <a:pt x="168441" y="516"/>
                      <a:pt x="169175" y="2430"/>
                    </a:cubicBezTo>
                    <a:cubicBezTo>
                      <a:pt x="169194" y="2481"/>
                      <a:pt x="169213" y="2533"/>
                      <a:pt x="169232" y="25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2" name="任意多边形: 形状 721" hidden="1"/>
              <p:cNvSpPr/>
              <p:nvPr/>
            </p:nvSpPr>
            <p:spPr>
              <a:xfrm>
                <a:off x="8843477" y="1967698"/>
                <a:ext cx="65225" cy="14877"/>
              </a:xfrm>
              <a:custGeom>
                <a:avLst/>
                <a:gdLst>
                  <a:gd name="connsiteX0" fmla="*/ 65077 w 65225"/>
                  <a:gd name="connsiteY0" fmla="*/ 2796 h 14877"/>
                  <a:gd name="connsiteX1" fmla="*/ 65077 w 65225"/>
                  <a:gd name="connsiteY1" fmla="*/ 2796 h 14877"/>
                  <a:gd name="connsiteX2" fmla="*/ 62372 w 65225"/>
                  <a:gd name="connsiteY2" fmla="*/ 6491 h 14877"/>
                  <a:gd name="connsiteX3" fmla="*/ 62220 w 65225"/>
                  <a:gd name="connsiteY3" fmla="*/ 6511 h 14877"/>
                  <a:gd name="connsiteX4" fmla="*/ 3736 w 65225"/>
                  <a:gd name="connsiteY4" fmla="*/ 14893 h 14877"/>
                  <a:gd name="connsiteX5" fmla="*/ -74 w 65225"/>
                  <a:gd name="connsiteY5" fmla="*/ 12035 h 14877"/>
                  <a:gd name="connsiteX6" fmla="*/ 2784 w 65225"/>
                  <a:gd name="connsiteY6" fmla="*/ 8226 h 14877"/>
                  <a:gd name="connsiteX7" fmla="*/ 61077 w 65225"/>
                  <a:gd name="connsiteY7" fmla="*/ 129 h 14877"/>
                  <a:gd name="connsiteX8" fmla="*/ 65049 w 65225"/>
                  <a:gd name="connsiteY8" fmla="*/ 2666 h 14877"/>
                  <a:gd name="connsiteX9" fmla="*/ 65077 w 65225"/>
                  <a:gd name="connsiteY9" fmla="*/ 2796 h 1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225" h="14877">
                    <a:moveTo>
                      <a:pt x="65077" y="2796"/>
                    </a:moveTo>
                    <a:lnTo>
                      <a:pt x="65077" y="2796"/>
                    </a:lnTo>
                    <a:cubicBezTo>
                      <a:pt x="65353" y="4564"/>
                      <a:pt x="64134" y="6219"/>
                      <a:pt x="62372" y="6491"/>
                    </a:cubicBezTo>
                    <a:cubicBezTo>
                      <a:pt x="62324" y="6499"/>
                      <a:pt x="62267" y="6505"/>
                      <a:pt x="62220" y="6511"/>
                    </a:cubicBezTo>
                    <a:lnTo>
                      <a:pt x="3736" y="14893"/>
                    </a:lnTo>
                    <a:cubicBezTo>
                      <a:pt x="1898" y="15156"/>
                      <a:pt x="193" y="13877"/>
                      <a:pt x="-74" y="12035"/>
                    </a:cubicBezTo>
                    <a:cubicBezTo>
                      <a:pt x="-341" y="10194"/>
                      <a:pt x="945" y="8488"/>
                      <a:pt x="2784" y="8226"/>
                    </a:cubicBezTo>
                    <a:lnTo>
                      <a:pt x="61077" y="129"/>
                    </a:lnTo>
                    <a:cubicBezTo>
                      <a:pt x="62877" y="-268"/>
                      <a:pt x="64658" y="867"/>
                      <a:pt x="65049" y="2666"/>
                    </a:cubicBezTo>
                    <a:cubicBezTo>
                      <a:pt x="65058" y="2709"/>
                      <a:pt x="65068" y="2752"/>
                      <a:pt x="65077" y="27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3" name="任意多边形: 形状 722" hidden="1"/>
              <p:cNvSpPr/>
              <p:nvPr/>
            </p:nvSpPr>
            <p:spPr>
              <a:xfrm>
                <a:off x="8845090" y="1823381"/>
                <a:ext cx="139270" cy="157836"/>
              </a:xfrm>
              <a:custGeom>
                <a:avLst/>
                <a:gdLst>
                  <a:gd name="connsiteX0" fmla="*/ 139093 w 139270"/>
                  <a:gd name="connsiteY0" fmla="*/ 1667 h 157836"/>
                  <a:gd name="connsiteX1" fmla="*/ 138616 w 139270"/>
                  <a:gd name="connsiteY1" fmla="*/ 3572 h 157836"/>
                  <a:gd name="connsiteX2" fmla="*/ 3457 w 139270"/>
                  <a:gd name="connsiteY2" fmla="*/ 157401 h 157836"/>
                  <a:gd name="connsiteX3" fmla="*/ 380 w 139270"/>
                  <a:gd name="connsiteY3" fmla="*/ 157070 h 157836"/>
                  <a:gd name="connsiteX4" fmla="*/ 218 w 139270"/>
                  <a:gd name="connsiteY4" fmla="*/ 154543 h 157836"/>
                  <a:gd name="connsiteX5" fmla="*/ 135473 w 139270"/>
                  <a:gd name="connsiteY5" fmla="*/ 715 h 157836"/>
                  <a:gd name="connsiteX6" fmla="*/ 138569 w 139270"/>
                  <a:gd name="connsiteY6" fmla="*/ 669 h 157836"/>
                  <a:gd name="connsiteX7" fmla="*/ 138616 w 139270"/>
                  <a:gd name="connsiteY7" fmla="*/ 715 h 157836"/>
                  <a:gd name="connsiteX8" fmla="*/ 139093 w 139270"/>
                  <a:gd name="connsiteY8" fmla="*/ 1667 h 157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270" h="157836">
                    <a:moveTo>
                      <a:pt x="139093" y="1667"/>
                    </a:moveTo>
                    <a:cubicBezTo>
                      <a:pt x="139273" y="2342"/>
                      <a:pt x="139093" y="3064"/>
                      <a:pt x="138616" y="3572"/>
                    </a:cubicBezTo>
                    <a:lnTo>
                      <a:pt x="3457" y="157401"/>
                    </a:lnTo>
                    <a:cubicBezTo>
                      <a:pt x="2513" y="158160"/>
                      <a:pt x="1132" y="158012"/>
                      <a:pt x="380" y="157070"/>
                    </a:cubicBezTo>
                    <a:cubicBezTo>
                      <a:pt x="-211" y="156347"/>
                      <a:pt x="-268" y="155334"/>
                      <a:pt x="218" y="154543"/>
                    </a:cubicBezTo>
                    <a:lnTo>
                      <a:pt x="135473" y="715"/>
                    </a:lnTo>
                    <a:cubicBezTo>
                      <a:pt x="136321" y="-153"/>
                      <a:pt x="137702" y="-174"/>
                      <a:pt x="138569" y="669"/>
                    </a:cubicBezTo>
                    <a:cubicBezTo>
                      <a:pt x="138588" y="684"/>
                      <a:pt x="138597" y="699"/>
                      <a:pt x="138616" y="715"/>
                    </a:cubicBezTo>
                    <a:cubicBezTo>
                      <a:pt x="138864" y="978"/>
                      <a:pt x="139035" y="1309"/>
                      <a:pt x="139093" y="1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4" name="任意多边形: 形状 723" hidden="1"/>
              <p:cNvSpPr/>
              <p:nvPr/>
            </p:nvSpPr>
            <p:spPr>
              <a:xfrm>
                <a:off x="8842978" y="1899748"/>
                <a:ext cx="118743" cy="83481"/>
              </a:xfrm>
              <a:custGeom>
                <a:avLst/>
                <a:gdLst>
                  <a:gd name="connsiteX0" fmla="*/ 118535 w 118743"/>
                  <a:gd name="connsiteY0" fmla="*/ 3310 h 83481"/>
                  <a:gd name="connsiteX1" fmla="*/ 116915 w 118743"/>
                  <a:gd name="connsiteY1" fmla="*/ 7596 h 83481"/>
                  <a:gd name="connsiteX2" fmla="*/ 6235 w 118743"/>
                  <a:gd name="connsiteY2" fmla="*/ 82844 h 83481"/>
                  <a:gd name="connsiteX3" fmla="*/ 615 w 118743"/>
                  <a:gd name="connsiteY3" fmla="*/ 81796 h 83481"/>
                  <a:gd name="connsiteX4" fmla="*/ 1596 w 118743"/>
                  <a:gd name="connsiteY4" fmla="*/ 76224 h 83481"/>
                  <a:gd name="connsiteX5" fmla="*/ 1663 w 118743"/>
                  <a:gd name="connsiteY5" fmla="*/ 76176 h 83481"/>
                  <a:gd name="connsiteX6" fmla="*/ 112058 w 118743"/>
                  <a:gd name="connsiteY6" fmla="*/ 738 h 83481"/>
                  <a:gd name="connsiteX7" fmla="*/ 117678 w 118743"/>
                  <a:gd name="connsiteY7" fmla="*/ 1786 h 83481"/>
                  <a:gd name="connsiteX8" fmla="*/ 118535 w 118743"/>
                  <a:gd name="connsiteY8" fmla="*/ 3310 h 8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743" h="83481">
                    <a:moveTo>
                      <a:pt x="118535" y="3310"/>
                    </a:moveTo>
                    <a:cubicBezTo>
                      <a:pt x="118897" y="4933"/>
                      <a:pt x="118259" y="6615"/>
                      <a:pt x="116915" y="7596"/>
                    </a:cubicBezTo>
                    <a:lnTo>
                      <a:pt x="6235" y="82844"/>
                    </a:lnTo>
                    <a:cubicBezTo>
                      <a:pt x="4387" y="84075"/>
                      <a:pt x="1892" y="83610"/>
                      <a:pt x="615" y="81796"/>
                    </a:cubicBezTo>
                    <a:cubicBezTo>
                      <a:pt x="-652" y="79987"/>
                      <a:pt x="-213" y="77493"/>
                      <a:pt x="1596" y="76224"/>
                    </a:cubicBezTo>
                    <a:cubicBezTo>
                      <a:pt x="1615" y="76208"/>
                      <a:pt x="1644" y="76191"/>
                      <a:pt x="1663" y="76176"/>
                    </a:cubicBezTo>
                    <a:lnTo>
                      <a:pt x="112058" y="738"/>
                    </a:lnTo>
                    <a:cubicBezTo>
                      <a:pt x="113906" y="-493"/>
                      <a:pt x="116401" y="-29"/>
                      <a:pt x="117678" y="1786"/>
                    </a:cubicBezTo>
                    <a:cubicBezTo>
                      <a:pt x="118059" y="2233"/>
                      <a:pt x="118354" y="2751"/>
                      <a:pt x="118535" y="33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5" name="任意多边形: 形状 724" hidden="1"/>
              <p:cNvSpPr/>
              <p:nvPr/>
            </p:nvSpPr>
            <p:spPr>
              <a:xfrm>
                <a:off x="8778591" y="1937688"/>
                <a:ext cx="71064" cy="44112"/>
              </a:xfrm>
              <a:custGeom>
                <a:avLst/>
                <a:gdLst>
                  <a:gd name="connsiteX0" fmla="*/ 70813 w 71064"/>
                  <a:gd name="connsiteY0" fmla="*/ 41094 h 44112"/>
                  <a:gd name="connsiteX1" fmla="*/ 70813 w 71064"/>
                  <a:gd name="connsiteY1" fmla="*/ 42903 h 44112"/>
                  <a:gd name="connsiteX2" fmla="*/ 67384 w 71064"/>
                  <a:gd name="connsiteY2" fmla="*/ 43856 h 44112"/>
                  <a:gd name="connsiteX3" fmla="*/ 1185 w 71064"/>
                  <a:gd name="connsiteY3" fmla="*/ 4708 h 44112"/>
                  <a:gd name="connsiteX4" fmla="*/ 194 w 71064"/>
                  <a:gd name="connsiteY4" fmla="*/ 1350 h 44112"/>
                  <a:gd name="connsiteX5" fmla="*/ 232 w 71064"/>
                  <a:gd name="connsiteY5" fmla="*/ 1279 h 44112"/>
                  <a:gd name="connsiteX6" fmla="*/ 3757 w 71064"/>
                  <a:gd name="connsiteY6" fmla="*/ 422 h 44112"/>
                  <a:gd name="connsiteX7" fmla="*/ 69860 w 71064"/>
                  <a:gd name="connsiteY7" fmla="*/ 39474 h 44112"/>
                  <a:gd name="connsiteX8" fmla="*/ 70813 w 71064"/>
                  <a:gd name="connsiteY8" fmla="*/ 41094 h 44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64" h="44112">
                    <a:moveTo>
                      <a:pt x="70813" y="41094"/>
                    </a:moveTo>
                    <a:cubicBezTo>
                      <a:pt x="71003" y="41682"/>
                      <a:pt x="71003" y="42315"/>
                      <a:pt x="70813" y="42903"/>
                    </a:cubicBezTo>
                    <a:cubicBezTo>
                      <a:pt x="70108" y="44088"/>
                      <a:pt x="68593" y="44508"/>
                      <a:pt x="67384" y="43856"/>
                    </a:cubicBezTo>
                    <a:lnTo>
                      <a:pt x="1185" y="4708"/>
                    </a:lnTo>
                    <a:cubicBezTo>
                      <a:pt x="-15" y="4055"/>
                      <a:pt x="-463" y="2551"/>
                      <a:pt x="194" y="1350"/>
                    </a:cubicBezTo>
                    <a:cubicBezTo>
                      <a:pt x="204" y="1326"/>
                      <a:pt x="223" y="1302"/>
                      <a:pt x="232" y="1279"/>
                    </a:cubicBezTo>
                    <a:cubicBezTo>
                      <a:pt x="975" y="72"/>
                      <a:pt x="2547" y="-311"/>
                      <a:pt x="3757" y="422"/>
                    </a:cubicBezTo>
                    <a:lnTo>
                      <a:pt x="69860" y="39474"/>
                    </a:lnTo>
                    <a:cubicBezTo>
                      <a:pt x="70374" y="39874"/>
                      <a:pt x="70708" y="40454"/>
                      <a:pt x="70813" y="410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6" name="任意多边形: 形状 725" hidden="1"/>
              <p:cNvSpPr/>
              <p:nvPr/>
            </p:nvSpPr>
            <p:spPr>
              <a:xfrm>
                <a:off x="8901320" y="1917574"/>
                <a:ext cx="111640" cy="57645"/>
              </a:xfrm>
              <a:custGeom>
                <a:avLst/>
                <a:gdLst>
                  <a:gd name="connsiteX0" fmla="*/ 111437 w 111640"/>
                  <a:gd name="connsiteY0" fmla="*/ 3200 h 57645"/>
                  <a:gd name="connsiteX1" fmla="*/ 109247 w 111640"/>
                  <a:gd name="connsiteY1" fmla="*/ 7677 h 57645"/>
                  <a:gd name="connsiteX2" fmla="*/ 5710 w 111640"/>
                  <a:gd name="connsiteY2" fmla="*/ 57302 h 57645"/>
                  <a:gd name="connsiteX3" fmla="*/ 280 w 111640"/>
                  <a:gd name="connsiteY3" fmla="*/ 55397 h 57645"/>
                  <a:gd name="connsiteX4" fmla="*/ 2176 w 111640"/>
                  <a:gd name="connsiteY4" fmla="*/ 50067 h 57645"/>
                  <a:gd name="connsiteX5" fmla="*/ 2186 w 111640"/>
                  <a:gd name="connsiteY5" fmla="*/ 50063 h 57645"/>
                  <a:gd name="connsiteX6" fmla="*/ 105722 w 111640"/>
                  <a:gd name="connsiteY6" fmla="*/ 438 h 57645"/>
                  <a:gd name="connsiteX7" fmla="*/ 111056 w 111640"/>
                  <a:gd name="connsiteY7" fmla="*/ 2334 h 57645"/>
                  <a:gd name="connsiteX8" fmla="*/ 111056 w 111640"/>
                  <a:gd name="connsiteY8" fmla="*/ 2343 h 57645"/>
                  <a:gd name="connsiteX9" fmla="*/ 111437 w 111640"/>
                  <a:gd name="connsiteY9" fmla="*/ 3200 h 57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640" h="57645">
                    <a:moveTo>
                      <a:pt x="111437" y="3200"/>
                    </a:moveTo>
                    <a:cubicBezTo>
                      <a:pt x="111837" y="5020"/>
                      <a:pt x="110932" y="6878"/>
                      <a:pt x="109247" y="7677"/>
                    </a:cubicBezTo>
                    <a:lnTo>
                      <a:pt x="5710" y="57302"/>
                    </a:lnTo>
                    <a:cubicBezTo>
                      <a:pt x="3681" y="58259"/>
                      <a:pt x="1262" y="57411"/>
                      <a:pt x="280" y="55397"/>
                    </a:cubicBezTo>
                    <a:cubicBezTo>
                      <a:pt x="-672" y="53402"/>
                      <a:pt x="185" y="51016"/>
                      <a:pt x="2176" y="50067"/>
                    </a:cubicBezTo>
                    <a:cubicBezTo>
                      <a:pt x="2176" y="50066"/>
                      <a:pt x="2186" y="50064"/>
                      <a:pt x="2186" y="50063"/>
                    </a:cubicBezTo>
                    <a:lnTo>
                      <a:pt x="105722" y="438"/>
                    </a:lnTo>
                    <a:cubicBezTo>
                      <a:pt x="107722" y="-510"/>
                      <a:pt x="110104" y="339"/>
                      <a:pt x="111056" y="2334"/>
                    </a:cubicBezTo>
                    <a:cubicBezTo>
                      <a:pt x="111056" y="2337"/>
                      <a:pt x="111056" y="2340"/>
                      <a:pt x="111056" y="2343"/>
                    </a:cubicBezTo>
                    <a:cubicBezTo>
                      <a:pt x="111218" y="2610"/>
                      <a:pt x="111352" y="2898"/>
                      <a:pt x="111437" y="3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7" name="任意多边形: 形状 726" hidden="1"/>
              <p:cNvSpPr/>
              <p:nvPr/>
            </p:nvSpPr>
            <p:spPr>
              <a:xfrm>
                <a:off x="8903058" y="1901917"/>
                <a:ext cx="56771" cy="71808"/>
              </a:xfrm>
              <a:custGeom>
                <a:avLst/>
                <a:gdLst>
                  <a:gd name="connsiteX0" fmla="*/ 56455 w 56771"/>
                  <a:gd name="connsiteY0" fmla="*/ 1522 h 71808"/>
                  <a:gd name="connsiteX1" fmla="*/ 56455 w 56771"/>
                  <a:gd name="connsiteY1" fmla="*/ 3427 h 71808"/>
                  <a:gd name="connsiteX2" fmla="*/ 3972 w 56771"/>
                  <a:gd name="connsiteY2" fmla="*/ 71149 h 71808"/>
                  <a:gd name="connsiteX3" fmla="*/ 1010 w 56771"/>
                  <a:gd name="connsiteY3" fmla="*/ 71335 h 71808"/>
                  <a:gd name="connsiteX4" fmla="*/ 829 w 56771"/>
                  <a:gd name="connsiteY4" fmla="*/ 71149 h 71808"/>
                  <a:gd name="connsiteX5" fmla="*/ 286 w 56771"/>
                  <a:gd name="connsiteY5" fmla="*/ 68100 h 71808"/>
                  <a:gd name="connsiteX6" fmla="*/ 353 w 56771"/>
                  <a:gd name="connsiteY6" fmla="*/ 68006 h 71808"/>
                  <a:gd name="connsiteX7" fmla="*/ 52455 w 56771"/>
                  <a:gd name="connsiteY7" fmla="*/ 760 h 71808"/>
                  <a:gd name="connsiteX8" fmla="*/ 55417 w 56771"/>
                  <a:gd name="connsiteY8" fmla="*/ 574 h 71808"/>
                  <a:gd name="connsiteX9" fmla="*/ 55598 w 56771"/>
                  <a:gd name="connsiteY9" fmla="*/ 760 h 71808"/>
                  <a:gd name="connsiteX10" fmla="*/ 56455 w 56771"/>
                  <a:gd name="connsiteY10" fmla="*/ 1522 h 71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71" h="71808">
                    <a:moveTo>
                      <a:pt x="56455" y="1522"/>
                    </a:moveTo>
                    <a:cubicBezTo>
                      <a:pt x="56731" y="2126"/>
                      <a:pt x="56731" y="2822"/>
                      <a:pt x="56455" y="3427"/>
                    </a:cubicBezTo>
                    <a:lnTo>
                      <a:pt x="3972" y="71149"/>
                    </a:lnTo>
                    <a:cubicBezTo>
                      <a:pt x="3211" y="72017"/>
                      <a:pt x="1887" y="72101"/>
                      <a:pt x="1010" y="71335"/>
                    </a:cubicBezTo>
                    <a:cubicBezTo>
                      <a:pt x="953" y="71277"/>
                      <a:pt x="886" y="71215"/>
                      <a:pt x="829" y="71149"/>
                    </a:cubicBezTo>
                    <a:cubicBezTo>
                      <a:pt x="-161" y="70458"/>
                      <a:pt x="-409" y="69092"/>
                      <a:pt x="286" y="68100"/>
                    </a:cubicBezTo>
                    <a:cubicBezTo>
                      <a:pt x="305" y="68068"/>
                      <a:pt x="334" y="68037"/>
                      <a:pt x="353" y="68006"/>
                    </a:cubicBezTo>
                    <a:lnTo>
                      <a:pt x="52455" y="760"/>
                    </a:lnTo>
                    <a:cubicBezTo>
                      <a:pt x="53217" y="-108"/>
                      <a:pt x="54541" y="-192"/>
                      <a:pt x="55417" y="574"/>
                    </a:cubicBezTo>
                    <a:cubicBezTo>
                      <a:pt x="55474" y="632"/>
                      <a:pt x="55541" y="694"/>
                      <a:pt x="55598" y="760"/>
                    </a:cubicBezTo>
                    <a:cubicBezTo>
                      <a:pt x="55950" y="920"/>
                      <a:pt x="56255" y="1185"/>
                      <a:pt x="56455" y="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8" name="任意多边形: 形状 727" hidden="1"/>
              <p:cNvSpPr/>
              <p:nvPr/>
            </p:nvSpPr>
            <p:spPr>
              <a:xfrm>
                <a:off x="9012377" y="1727547"/>
                <a:ext cx="136033" cy="16882"/>
              </a:xfrm>
              <a:custGeom>
                <a:avLst/>
                <a:gdLst>
                  <a:gd name="connsiteX0" fmla="*/ 135922 w 136033"/>
                  <a:gd name="connsiteY0" fmla="*/ 4441 h 16882"/>
                  <a:gd name="connsiteX1" fmla="*/ 135922 w 136033"/>
                  <a:gd name="connsiteY1" fmla="*/ 5394 h 16882"/>
                  <a:gd name="connsiteX2" fmla="*/ 130588 w 136033"/>
                  <a:gd name="connsiteY2" fmla="*/ 11204 h 16882"/>
                  <a:gd name="connsiteX3" fmla="*/ 5715 w 136033"/>
                  <a:gd name="connsiteY3" fmla="*/ 16919 h 16882"/>
                  <a:gd name="connsiteX4" fmla="*/ -86 w 136033"/>
                  <a:gd name="connsiteY4" fmla="*/ 11887 h 16882"/>
                  <a:gd name="connsiteX5" fmla="*/ -95 w 136033"/>
                  <a:gd name="connsiteY5" fmla="*/ 11680 h 16882"/>
                  <a:gd name="connsiteX6" fmla="*/ 4934 w 136033"/>
                  <a:gd name="connsiteY6" fmla="*/ 5880 h 16882"/>
                  <a:gd name="connsiteX7" fmla="*/ 5144 w 136033"/>
                  <a:gd name="connsiteY7" fmla="*/ 5870 h 16882"/>
                  <a:gd name="connsiteX8" fmla="*/ 130112 w 136033"/>
                  <a:gd name="connsiteY8" fmla="*/ 60 h 16882"/>
                  <a:gd name="connsiteX9" fmla="*/ 135922 w 136033"/>
                  <a:gd name="connsiteY9" fmla="*/ 4441 h 16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033" h="16882">
                    <a:moveTo>
                      <a:pt x="135922" y="4441"/>
                    </a:moveTo>
                    <a:cubicBezTo>
                      <a:pt x="135922" y="4441"/>
                      <a:pt x="135922" y="5108"/>
                      <a:pt x="135922" y="5394"/>
                    </a:cubicBezTo>
                    <a:cubicBezTo>
                      <a:pt x="136027" y="8463"/>
                      <a:pt x="133655" y="11050"/>
                      <a:pt x="130588" y="11204"/>
                    </a:cubicBezTo>
                    <a:lnTo>
                      <a:pt x="5715" y="16919"/>
                    </a:lnTo>
                    <a:cubicBezTo>
                      <a:pt x="2724" y="17131"/>
                      <a:pt x="124" y="14878"/>
                      <a:pt x="-86" y="11887"/>
                    </a:cubicBezTo>
                    <a:cubicBezTo>
                      <a:pt x="-86" y="11818"/>
                      <a:pt x="-95" y="11750"/>
                      <a:pt x="-95" y="11680"/>
                    </a:cubicBezTo>
                    <a:cubicBezTo>
                      <a:pt x="-305" y="8689"/>
                      <a:pt x="1943" y="6093"/>
                      <a:pt x="4934" y="5880"/>
                    </a:cubicBezTo>
                    <a:cubicBezTo>
                      <a:pt x="5001" y="5876"/>
                      <a:pt x="5077" y="5872"/>
                      <a:pt x="5144" y="5870"/>
                    </a:cubicBezTo>
                    <a:lnTo>
                      <a:pt x="130112" y="60"/>
                    </a:lnTo>
                    <a:cubicBezTo>
                      <a:pt x="132864" y="-100"/>
                      <a:pt x="135322" y="1754"/>
                      <a:pt x="135922" y="44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9" name="任意多边形: 形状 728" hidden="1"/>
              <p:cNvSpPr/>
              <p:nvPr/>
            </p:nvSpPr>
            <p:spPr>
              <a:xfrm>
                <a:off x="9015401" y="1736472"/>
                <a:ext cx="256992" cy="335066"/>
              </a:xfrm>
              <a:custGeom>
                <a:avLst/>
                <a:gdLst>
                  <a:gd name="connsiteX0" fmla="*/ 256817 w 256992"/>
                  <a:gd name="connsiteY0" fmla="*/ 331844 h 335066"/>
                  <a:gd name="connsiteX1" fmla="*/ 255865 w 256992"/>
                  <a:gd name="connsiteY1" fmla="*/ 334416 h 335066"/>
                  <a:gd name="connsiteX2" fmla="*/ 252340 w 256992"/>
                  <a:gd name="connsiteY2" fmla="*/ 334416 h 335066"/>
                  <a:gd name="connsiteX3" fmla="*/ 404 w 256992"/>
                  <a:gd name="connsiteY3" fmla="*/ 4089 h 335066"/>
                  <a:gd name="connsiteX4" fmla="*/ 881 w 256992"/>
                  <a:gd name="connsiteY4" fmla="*/ 565 h 335066"/>
                  <a:gd name="connsiteX5" fmla="*/ 4405 w 256992"/>
                  <a:gd name="connsiteY5" fmla="*/ 1041 h 335066"/>
                  <a:gd name="connsiteX6" fmla="*/ 256341 w 256992"/>
                  <a:gd name="connsiteY6" fmla="*/ 330511 h 335066"/>
                  <a:gd name="connsiteX7" fmla="*/ 256817 w 256992"/>
                  <a:gd name="connsiteY7" fmla="*/ 331844 h 33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992" h="335066">
                    <a:moveTo>
                      <a:pt x="256817" y="331844"/>
                    </a:moveTo>
                    <a:cubicBezTo>
                      <a:pt x="257046" y="332816"/>
                      <a:pt x="256675" y="333826"/>
                      <a:pt x="255865" y="334416"/>
                    </a:cubicBezTo>
                    <a:cubicBezTo>
                      <a:pt x="254874" y="335349"/>
                      <a:pt x="253331" y="335349"/>
                      <a:pt x="252340" y="334416"/>
                    </a:cubicBezTo>
                    <a:lnTo>
                      <a:pt x="404" y="4089"/>
                    </a:lnTo>
                    <a:cubicBezTo>
                      <a:pt x="-434" y="2984"/>
                      <a:pt x="-224" y="1407"/>
                      <a:pt x="881" y="565"/>
                    </a:cubicBezTo>
                    <a:cubicBezTo>
                      <a:pt x="1985" y="-277"/>
                      <a:pt x="3567" y="-64"/>
                      <a:pt x="4405" y="1041"/>
                    </a:cubicBezTo>
                    <a:lnTo>
                      <a:pt x="256341" y="330511"/>
                    </a:lnTo>
                    <a:cubicBezTo>
                      <a:pt x="256675" y="330873"/>
                      <a:pt x="256846" y="331349"/>
                      <a:pt x="256817" y="3318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0" name="任意多边形: 形状 729" hidden="1"/>
              <p:cNvSpPr/>
              <p:nvPr/>
            </p:nvSpPr>
            <p:spPr>
              <a:xfrm>
                <a:off x="9015311" y="1542146"/>
                <a:ext cx="183941" cy="199416"/>
              </a:xfrm>
              <a:custGeom>
                <a:avLst/>
                <a:gdLst>
                  <a:gd name="connsiteX0" fmla="*/ 183755 w 183941"/>
                  <a:gd name="connsiteY0" fmla="*/ 2295 h 199416"/>
                  <a:gd name="connsiteX1" fmla="*/ 183089 w 183941"/>
                  <a:gd name="connsiteY1" fmla="*/ 4772 h 199416"/>
                  <a:gd name="connsiteX2" fmla="*/ 4590 w 183941"/>
                  <a:gd name="connsiteY2" fmla="*/ 198796 h 199416"/>
                  <a:gd name="connsiteX3" fmla="*/ 561 w 183941"/>
                  <a:gd name="connsiteY3" fmla="*/ 198448 h 199416"/>
                  <a:gd name="connsiteX4" fmla="*/ 399 w 183941"/>
                  <a:gd name="connsiteY4" fmla="*/ 194986 h 199416"/>
                  <a:gd name="connsiteX5" fmla="*/ 178993 w 183941"/>
                  <a:gd name="connsiteY5" fmla="*/ 867 h 199416"/>
                  <a:gd name="connsiteX6" fmla="*/ 182993 w 183941"/>
                  <a:gd name="connsiteY6" fmla="*/ 867 h 199416"/>
                  <a:gd name="connsiteX7" fmla="*/ 183755 w 183941"/>
                  <a:gd name="connsiteY7" fmla="*/ 2295 h 19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941" h="199416">
                    <a:moveTo>
                      <a:pt x="183755" y="2295"/>
                    </a:moveTo>
                    <a:cubicBezTo>
                      <a:pt x="183975" y="3180"/>
                      <a:pt x="183717" y="4115"/>
                      <a:pt x="183089" y="4772"/>
                    </a:cubicBezTo>
                    <a:lnTo>
                      <a:pt x="4590" y="198796"/>
                    </a:lnTo>
                    <a:cubicBezTo>
                      <a:pt x="3380" y="199811"/>
                      <a:pt x="1580" y="199656"/>
                      <a:pt x="561" y="198448"/>
                    </a:cubicBezTo>
                    <a:cubicBezTo>
                      <a:pt x="-268" y="197464"/>
                      <a:pt x="-334" y="196045"/>
                      <a:pt x="399" y="194986"/>
                    </a:cubicBezTo>
                    <a:lnTo>
                      <a:pt x="178993" y="867"/>
                    </a:lnTo>
                    <a:cubicBezTo>
                      <a:pt x="180107" y="-222"/>
                      <a:pt x="181879" y="-222"/>
                      <a:pt x="182993" y="867"/>
                    </a:cubicBezTo>
                    <a:cubicBezTo>
                      <a:pt x="183394" y="1252"/>
                      <a:pt x="183660" y="1751"/>
                      <a:pt x="183755" y="22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1" name="任意多边形: 形状 730" hidden="1"/>
              <p:cNvSpPr/>
              <p:nvPr/>
            </p:nvSpPr>
            <p:spPr>
              <a:xfrm>
                <a:off x="9266674" y="1986793"/>
                <a:ext cx="209391" cy="84841"/>
              </a:xfrm>
              <a:custGeom>
                <a:avLst/>
                <a:gdLst>
                  <a:gd name="connsiteX0" fmla="*/ 209189 w 209391"/>
                  <a:gd name="connsiteY0" fmla="*/ 2561 h 84841"/>
                  <a:gd name="connsiteX1" fmla="*/ 207189 w 209391"/>
                  <a:gd name="connsiteY1" fmla="*/ 6276 h 84841"/>
                  <a:gd name="connsiteX2" fmla="*/ 4307 w 209391"/>
                  <a:gd name="connsiteY2" fmla="*/ 84667 h 84841"/>
                  <a:gd name="connsiteX3" fmla="*/ 116 w 209391"/>
                  <a:gd name="connsiteY3" fmla="*/ 82857 h 84841"/>
                  <a:gd name="connsiteX4" fmla="*/ 1925 w 209391"/>
                  <a:gd name="connsiteY4" fmla="*/ 78666 h 84841"/>
                  <a:gd name="connsiteX5" fmla="*/ 204903 w 209391"/>
                  <a:gd name="connsiteY5" fmla="*/ 275 h 84841"/>
                  <a:gd name="connsiteX6" fmla="*/ 209094 w 209391"/>
                  <a:gd name="connsiteY6" fmla="*/ 2085 h 84841"/>
                  <a:gd name="connsiteX7" fmla="*/ 209189 w 209391"/>
                  <a:gd name="connsiteY7" fmla="*/ 2561 h 84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391" h="84841">
                    <a:moveTo>
                      <a:pt x="209189" y="2561"/>
                    </a:moveTo>
                    <a:cubicBezTo>
                      <a:pt x="209580" y="4129"/>
                      <a:pt x="208713" y="5736"/>
                      <a:pt x="207189" y="6276"/>
                    </a:cubicBezTo>
                    <a:lnTo>
                      <a:pt x="4307" y="84667"/>
                    </a:lnTo>
                    <a:cubicBezTo>
                      <a:pt x="2649" y="85315"/>
                      <a:pt x="782" y="84515"/>
                      <a:pt x="116" y="82857"/>
                    </a:cubicBezTo>
                    <a:cubicBezTo>
                      <a:pt x="-532" y="81200"/>
                      <a:pt x="268" y="79333"/>
                      <a:pt x="1925" y="78666"/>
                    </a:cubicBezTo>
                    <a:lnTo>
                      <a:pt x="204903" y="275"/>
                    </a:lnTo>
                    <a:cubicBezTo>
                      <a:pt x="206561" y="-376"/>
                      <a:pt x="208428" y="433"/>
                      <a:pt x="209094" y="2085"/>
                    </a:cubicBezTo>
                    <a:cubicBezTo>
                      <a:pt x="209094" y="2085"/>
                      <a:pt x="209189" y="2371"/>
                      <a:pt x="209189" y="25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2" name="任意多边形: 形状 731" hidden="1"/>
              <p:cNvSpPr/>
              <p:nvPr/>
            </p:nvSpPr>
            <p:spPr>
              <a:xfrm>
                <a:off x="9264786" y="2063387"/>
                <a:ext cx="148963" cy="23570"/>
              </a:xfrm>
              <a:custGeom>
                <a:avLst/>
                <a:gdLst>
                  <a:gd name="connsiteX0" fmla="*/ 148783 w 148963"/>
                  <a:gd name="connsiteY0" fmla="*/ 17407 h 23570"/>
                  <a:gd name="connsiteX1" fmla="*/ 148783 w 148963"/>
                  <a:gd name="connsiteY1" fmla="*/ 19027 h 23570"/>
                  <a:gd name="connsiteX2" fmla="*/ 143307 w 148963"/>
                  <a:gd name="connsiteY2" fmla="*/ 23599 h 23570"/>
                  <a:gd name="connsiteX3" fmla="*/ 143259 w 148963"/>
                  <a:gd name="connsiteY3" fmla="*/ 23599 h 23570"/>
                  <a:gd name="connsiteX4" fmla="*/ 4480 w 148963"/>
                  <a:gd name="connsiteY4" fmla="*/ 10168 h 23570"/>
                  <a:gd name="connsiteX5" fmla="*/ -93 w 148963"/>
                  <a:gd name="connsiteY5" fmla="*/ 4644 h 23570"/>
                  <a:gd name="connsiteX6" fmla="*/ 5384 w 148963"/>
                  <a:gd name="connsiteY6" fmla="*/ 72 h 23570"/>
                  <a:gd name="connsiteX7" fmla="*/ 5432 w 148963"/>
                  <a:gd name="connsiteY7" fmla="*/ 72 h 23570"/>
                  <a:gd name="connsiteX8" fmla="*/ 144211 w 148963"/>
                  <a:gd name="connsiteY8" fmla="*/ 13407 h 23570"/>
                  <a:gd name="connsiteX9" fmla="*/ 148783 w 148963"/>
                  <a:gd name="connsiteY9" fmla="*/ 17407 h 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963" h="23570">
                    <a:moveTo>
                      <a:pt x="148783" y="17407"/>
                    </a:moveTo>
                    <a:cubicBezTo>
                      <a:pt x="148879" y="17941"/>
                      <a:pt x="148879" y="18493"/>
                      <a:pt x="148783" y="19027"/>
                    </a:cubicBezTo>
                    <a:cubicBezTo>
                      <a:pt x="148536" y="21808"/>
                      <a:pt x="146078" y="23856"/>
                      <a:pt x="143307" y="23599"/>
                    </a:cubicBezTo>
                    <a:cubicBezTo>
                      <a:pt x="143287" y="23599"/>
                      <a:pt x="143278" y="23599"/>
                      <a:pt x="143259" y="23599"/>
                    </a:cubicBezTo>
                    <a:lnTo>
                      <a:pt x="4480" y="10168"/>
                    </a:lnTo>
                    <a:cubicBezTo>
                      <a:pt x="1708" y="9864"/>
                      <a:pt x="-311" y="7416"/>
                      <a:pt x="-93" y="4644"/>
                    </a:cubicBezTo>
                    <a:cubicBezTo>
                      <a:pt x="155" y="1863"/>
                      <a:pt x="2613" y="-185"/>
                      <a:pt x="5384" y="72"/>
                    </a:cubicBezTo>
                    <a:cubicBezTo>
                      <a:pt x="5404" y="72"/>
                      <a:pt x="5413" y="72"/>
                      <a:pt x="5432" y="72"/>
                    </a:cubicBezTo>
                    <a:lnTo>
                      <a:pt x="144211" y="13407"/>
                    </a:lnTo>
                    <a:cubicBezTo>
                      <a:pt x="146421" y="13655"/>
                      <a:pt x="148241" y="15255"/>
                      <a:pt x="148783" y="174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3" name="任意多边形: 形状 732" hidden="1"/>
              <p:cNvSpPr/>
              <p:nvPr/>
            </p:nvSpPr>
            <p:spPr>
              <a:xfrm>
                <a:off x="9139796" y="1730232"/>
                <a:ext cx="133064" cy="341652"/>
              </a:xfrm>
              <a:custGeom>
                <a:avLst/>
                <a:gdLst>
                  <a:gd name="connsiteX0" fmla="*/ 132899 w 133064"/>
                  <a:gd name="connsiteY0" fmla="*/ 338085 h 341652"/>
                  <a:gd name="connsiteX1" fmla="*/ 130994 w 133064"/>
                  <a:gd name="connsiteY1" fmla="*/ 341514 h 341652"/>
                  <a:gd name="connsiteX2" fmla="*/ 127308 w 133064"/>
                  <a:gd name="connsiteY2" fmla="*/ 339866 h 341652"/>
                  <a:gd name="connsiteX3" fmla="*/ 127279 w 133064"/>
                  <a:gd name="connsiteY3" fmla="*/ 339799 h 341652"/>
                  <a:gd name="connsiteX4" fmla="*/ 311 w 133064"/>
                  <a:gd name="connsiteY4" fmla="*/ 4519 h 341652"/>
                  <a:gd name="connsiteX5" fmla="*/ 1330 w 133064"/>
                  <a:gd name="connsiteY5" fmla="*/ 469 h 341652"/>
                  <a:gd name="connsiteX6" fmla="*/ 5378 w 133064"/>
                  <a:gd name="connsiteY6" fmla="*/ 1487 h 341652"/>
                  <a:gd name="connsiteX7" fmla="*/ 5740 w 133064"/>
                  <a:gd name="connsiteY7" fmla="*/ 2424 h 341652"/>
                  <a:gd name="connsiteX8" fmla="*/ 132708 w 133064"/>
                  <a:gd name="connsiteY8" fmla="*/ 337704 h 341652"/>
                  <a:gd name="connsiteX9" fmla="*/ 132899 w 133064"/>
                  <a:gd name="connsiteY9" fmla="*/ 338085 h 341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064" h="341652">
                    <a:moveTo>
                      <a:pt x="132899" y="338085"/>
                    </a:moveTo>
                    <a:cubicBezTo>
                      <a:pt x="133185" y="339542"/>
                      <a:pt x="132375" y="340990"/>
                      <a:pt x="130994" y="341514"/>
                    </a:cubicBezTo>
                    <a:cubicBezTo>
                      <a:pt x="129517" y="342076"/>
                      <a:pt x="127870" y="341342"/>
                      <a:pt x="127308" y="339866"/>
                    </a:cubicBezTo>
                    <a:cubicBezTo>
                      <a:pt x="127298" y="339847"/>
                      <a:pt x="127289" y="339818"/>
                      <a:pt x="127279" y="339799"/>
                    </a:cubicBezTo>
                    <a:lnTo>
                      <a:pt x="311" y="4519"/>
                    </a:lnTo>
                    <a:cubicBezTo>
                      <a:pt x="-527" y="3120"/>
                      <a:pt x="-70" y="1306"/>
                      <a:pt x="1330" y="469"/>
                    </a:cubicBezTo>
                    <a:cubicBezTo>
                      <a:pt x="2730" y="-368"/>
                      <a:pt x="4540" y="88"/>
                      <a:pt x="5378" y="1487"/>
                    </a:cubicBezTo>
                    <a:cubicBezTo>
                      <a:pt x="5549" y="1777"/>
                      <a:pt x="5673" y="2093"/>
                      <a:pt x="5740" y="2424"/>
                    </a:cubicBezTo>
                    <a:lnTo>
                      <a:pt x="132708" y="337704"/>
                    </a:lnTo>
                    <a:cubicBezTo>
                      <a:pt x="132708" y="337704"/>
                      <a:pt x="132804" y="337513"/>
                      <a:pt x="132899" y="3380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4" name="任意多边形: 形状 733" hidden="1"/>
              <p:cNvSpPr/>
              <p:nvPr/>
            </p:nvSpPr>
            <p:spPr>
              <a:xfrm>
                <a:off x="9267222" y="2020558"/>
                <a:ext cx="183460" cy="50554"/>
              </a:xfrm>
              <a:custGeom>
                <a:avLst/>
                <a:gdLst>
                  <a:gd name="connsiteX0" fmla="*/ 183304 w 183460"/>
                  <a:gd name="connsiteY0" fmla="*/ 2229 h 50554"/>
                  <a:gd name="connsiteX1" fmla="*/ 181399 w 183460"/>
                  <a:gd name="connsiteY1" fmla="*/ 5372 h 50554"/>
                  <a:gd name="connsiteX2" fmla="*/ 3186 w 183460"/>
                  <a:gd name="connsiteY2" fmla="*/ 50521 h 50554"/>
                  <a:gd name="connsiteX3" fmla="*/ -52 w 183460"/>
                  <a:gd name="connsiteY3" fmla="*/ 48616 h 50554"/>
                  <a:gd name="connsiteX4" fmla="*/ -52 w 183460"/>
                  <a:gd name="connsiteY4" fmla="*/ 48616 h 50554"/>
                  <a:gd name="connsiteX5" fmla="*/ 1948 w 183460"/>
                  <a:gd name="connsiteY5" fmla="*/ 45472 h 50554"/>
                  <a:gd name="connsiteX6" fmla="*/ 180066 w 183460"/>
                  <a:gd name="connsiteY6" fmla="*/ 133 h 50554"/>
                  <a:gd name="connsiteX7" fmla="*/ 183304 w 183460"/>
                  <a:gd name="connsiteY7" fmla="*/ 2038 h 5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60" h="50554">
                    <a:moveTo>
                      <a:pt x="183304" y="2229"/>
                    </a:moveTo>
                    <a:cubicBezTo>
                      <a:pt x="183561" y="3608"/>
                      <a:pt x="182742" y="4961"/>
                      <a:pt x="181399" y="5372"/>
                    </a:cubicBezTo>
                    <a:lnTo>
                      <a:pt x="3186" y="50521"/>
                    </a:lnTo>
                    <a:cubicBezTo>
                      <a:pt x="1767" y="50883"/>
                      <a:pt x="319" y="50035"/>
                      <a:pt x="-52" y="48616"/>
                    </a:cubicBezTo>
                    <a:lnTo>
                      <a:pt x="-52" y="48616"/>
                    </a:lnTo>
                    <a:cubicBezTo>
                      <a:pt x="-347" y="47196"/>
                      <a:pt x="539" y="45806"/>
                      <a:pt x="1948" y="45472"/>
                    </a:cubicBezTo>
                    <a:lnTo>
                      <a:pt x="180066" y="133"/>
                    </a:lnTo>
                    <a:cubicBezTo>
                      <a:pt x="181485" y="-229"/>
                      <a:pt x="182933" y="622"/>
                      <a:pt x="183304" y="2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5" name="任意多边形: 形状 734" hidden="1"/>
              <p:cNvSpPr/>
              <p:nvPr/>
            </p:nvSpPr>
            <p:spPr>
              <a:xfrm>
                <a:off x="9444507" y="1938234"/>
                <a:ext cx="219947" cy="88613"/>
              </a:xfrm>
              <a:custGeom>
                <a:avLst/>
                <a:gdLst>
                  <a:gd name="connsiteX0" fmla="*/ 219761 w 219947"/>
                  <a:gd name="connsiteY0" fmla="*/ 2923 h 88613"/>
                  <a:gd name="connsiteX1" fmla="*/ 217570 w 219947"/>
                  <a:gd name="connsiteY1" fmla="*/ 7019 h 88613"/>
                  <a:gd name="connsiteX2" fmla="*/ 4686 w 219947"/>
                  <a:gd name="connsiteY2" fmla="*/ 88458 h 88613"/>
                  <a:gd name="connsiteX3" fmla="*/ 114 w 219947"/>
                  <a:gd name="connsiteY3" fmla="*/ 86362 h 88613"/>
                  <a:gd name="connsiteX4" fmla="*/ 2114 w 219947"/>
                  <a:gd name="connsiteY4" fmla="*/ 81695 h 88613"/>
                  <a:gd name="connsiteX5" fmla="*/ 214998 w 219947"/>
                  <a:gd name="connsiteY5" fmla="*/ 256 h 88613"/>
                  <a:gd name="connsiteX6" fmla="*/ 219570 w 219947"/>
                  <a:gd name="connsiteY6" fmla="*/ 2352 h 88613"/>
                  <a:gd name="connsiteX7" fmla="*/ 219761 w 219947"/>
                  <a:gd name="connsiteY7" fmla="*/ 2923 h 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9947" h="88613">
                    <a:moveTo>
                      <a:pt x="219761" y="2923"/>
                    </a:moveTo>
                    <a:cubicBezTo>
                      <a:pt x="220122" y="4639"/>
                      <a:pt x="219199" y="6364"/>
                      <a:pt x="217570" y="7019"/>
                    </a:cubicBezTo>
                    <a:lnTo>
                      <a:pt x="4686" y="88458"/>
                    </a:lnTo>
                    <a:cubicBezTo>
                      <a:pt x="2848" y="89105"/>
                      <a:pt x="829" y="88179"/>
                      <a:pt x="114" y="86362"/>
                    </a:cubicBezTo>
                    <a:cubicBezTo>
                      <a:pt x="-553" y="84522"/>
                      <a:pt x="324" y="82481"/>
                      <a:pt x="2114" y="81695"/>
                    </a:cubicBezTo>
                    <a:lnTo>
                      <a:pt x="214998" y="256"/>
                    </a:lnTo>
                    <a:cubicBezTo>
                      <a:pt x="216836" y="-391"/>
                      <a:pt x="218856" y="535"/>
                      <a:pt x="219570" y="2352"/>
                    </a:cubicBezTo>
                    <a:cubicBezTo>
                      <a:pt x="219675" y="2525"/>
                      <a:pt x="219742" y="2720"/>
                      <a:pt x="219761" y="29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6" name="任意多边形: 形状 735" hidden="1"/>
              <p:cNvSpPr/>
              <p:nvPr/>
            </p:nvSpPr>
            <p:spPr>
              <a:xfrm>
                <a:off x="9443199" y="1985117"/>
                <a:ext cx="34527" cy="43011"/>
              </a:xfrm>
              <a:custGeom>
                <a:avLst/>
                <a:gdLst>
                  <a:gd name="connsiteX0" fmla="*/ 34283 w 34527"/>
                  <a:gd name="connsiteY0" fmla="*/ 3856 h 43011"/>
                  <a:gd name="connsiteX1" fmla="*/ 33426 w 34527"/>
                  <a:gd name="connsiteY1" fmla="*/ 7857 h 43011"/>
                  <a:gd name="connsiteX2" fmla="*/ 8661 w 34527"/>
                  <a:gd name="connsiteY2" fmla="*/ 41099 h 43011"/>
                  <a:gd name="connsiteX3" fmla="*/ 1851 w 34527"/>
                  <a:gd name="connsiteY3" fmla="*/ 42099 h 43011"/>
                  <a:gd name="connsiteX4" fmla="*/ 850 w 34527"/>
                  <a:gd name="connsiteY4" fmla="*/ 35289 h 43011"/>
                  <a:gd name="connsiteX5" fmla="*/ 25616 w 34527"/>
                  <a:gd name="connsiteY5" fmla="*/ 2046 h 43011"/>
                  <a:gd name="connsiteX6" fmla="*/ 32407 w 34527"/>
                  <a:gd name="connsiteY6" fmla="*/ 983 h 43011"/>
                  <a:gd name="connsiteX7" fmla="*/ 34283 w 34527"/>
                  <a:gd name="connsiteY7" fmla="*/ 3856 h 4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27" h="43011">
                    <a:moveTo>
                      <a:pt x="34283" y="3856"/>
                    </a:moveTo>
                    <a:cubicBezTo>
                      <a:pt x="34626" y="5251"/>
                      <a:pt x="34312" y="6726"/>
                      <a:pt x="33426" y="7857"/>
                    </a:cubicBezTo>
                    <a:lnTo>
                      <a:pt x="8661" y="41099"/>
                    </a:lnTo>
                    <a:cubicBezTo>
                      <a:pt x="7061" y="43255"/>
                      <a:pt x="4003" y="43703"/>
                      <a:pt x="1851" y="42099"/>
                    </a:cubicBezTo>
                    <a:cubicBezTo>
                      <a:pt x="-302" y="40495"/>
                      <a:pt x="-750" y="37445"/>
                      <a:pt x="850" y="35289"/>
                    </a:cubicBezTo>
                    <a:lnTo>
                      <a:pt x="25616" y="2046"/>
                    </a:lnTo>
                    <a:cubicBezTo>
                      <a:pt x="27197" y="-121"/>
                      <a:pt x="30235" y="-598"/>
                      <a:pt x="32407" y="983"/>
                    </a:cubicBezTo>
                    <a:cubicBezTo>
                      <a:pt x="33359" y="1680"/>
                      <a:pt x="34026" y="2702"/>
                      <a:pt x="34283" y="38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7" name="任意多边形: 形状 736" hidden="1"/>
              <p:cNvSpPr/>
              <p:nvPr/>
            </p:nvSpPr>
            <p:spPr>
              <a:xfrm>
                <a:off x="9406407" y="2020536"/>
                <a:ext cx="44531" cy="63875"/>
              </a:xfrm>
              <a:custGeom>
                <a:avLst/>
                <a:gdLst>
                  <a:gd name="connsiteX0" fmla="*/ 44215 w 44531"/>
                  <a:gd name="connsiteY0" fmla="*/ 2156 h 63875"/>
                  <a:gd name="connsiteX1" fmla="*/ 44215 w 44531"/>
                  <a:gd name="connsiteY1" fmla="*/ 4347 h 63875"/>
                  <a:gd name="connsiteX2" fmla="*/ 4782 w 44531"/>
                  <a:gd name="connsiteY2" fmla="*/ 62925 h 63875"/>
                  <a:gd name="connsiteX3" fmla="*/ 895 w 44531"/>
                  <a:gd name="connsiteY3" fmla="*/ 63287 h 63875"/>
                  <a:gd name="connsiteX4" fmla="*/ 210 w 44531"/>
                  <a:gd name="connsiteY4" fmla="*/ 59877 h 63875"/>
                  <a:gd name="connsiteX5" fmla="*/ 39643 w 44531"/>
                  <a:gd name="connsiteY5" fmla="*/ 1203 h 63875"/>
                  <a:gd name="connsiteX6" fmla="*/ 43453 w 44531"/>
                  <a:gd name="connsiteY6" fmla="*/ 537 h 63875"/>
                  <a:gd name="connsiteX7" fmla="*/ 44215 w 44531"/>
                  <a:gd name="connsiteY7" fmla="*/ 2156 h 6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531" h="63875">
                    <a:moveTo>
                      <a:pt x="44215" y="2156"/>
                    </a:moveTo>
                    <a:cubicBezTo>
                      <a:pt x="44491" y="2859"/>
                      <a:pt x="44491" y="3644"/>
                      <a:pt x="44215" y="4347"/>
                    </a:cubicBezTo>
                    <a:lnTo>
                      <a:pt x="4782" y="62925"/>
                    </a:lnTo>
                    <a:cubicBezTo>
                      <a:pt x="3810" y="64097"/>
                      <a:pt x="2067" y="64268"/>
                      <a:pt x="895" y="63287"/>
                    </a:cubicBezTo>
                    <a:cubicBezTo>
                      <a:pt x="-114" y="62459"/>
                      <a:pt x="-400" y="61030"/>
                      <a:pt x="210" y="59877"/>
                    </a:cubicBezTo>
                    <a:lnTo>
                      <a:pt x="39643" y="1203"/>
                    </a:lnTo>
                    <a:cubicBezTo>
                      <a:pt x="40519" y="-20"/>
                      <a:pt x="42215" y="-316"/>
                      <a:pt x="43453" y="537"/>
                    </a:cubicBezTo>
                    <a:cubicBezTo>
                      <a:pt x="43872" y="980"/>
                      <a:pt x="44139" y="1548"/>
                      <a:pt x="44215" y="21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8" name="任意多边形: 形状 737" hidden="1"/>
              <p:cNvSpPr/>
              <p:nvPr/>
            </p:nvSpPr>
            <p:spPr>
              <a:xfrm>
                <a:off x="9444121" y="2019358"/>
                <a:ext cx="142790" cy="104262"/>
              </a:xfrm>
              <a:custGeom>
                <a:avLst/>
                <a:gdLst>
                  <a:gd name="connsiteX0" fmla="*/ 142613 w 142790"/>
                  <a:gd name="connsiteY0" fmla="*/ 99536 h 104262"/>
                  <a:gd name="connsiteX1" fmla="*/ 141946 w 142790"/>
                  <a:gd name="connsiteY1" fmla="*/ 102680 h 104262"/>
                  <a:gd name="connsiteX2" fmla="*/ 136641 w 142790"/>
                  <a:gd name="connsiteY2" fmla="*/ 103632 h 104262"/>
                  <a:gd name="connsiteX3" fmla="*/ 136517 w 142790"/>
                  <a:gd name="connsiteY3" fmla="*/ 103537 h 104262"/>
                  <a:gd name="connsiteX4" fmla="*/ 1547 w 142790"/>
                  <a:gd name="connsiteY4" fmla="*/ 7144 h 104262"/>
                  <a:gd name="connsiteX5" fmla="*/ 595 w 142790"/>
                  <a:gd name="connsiteY5" fmla="*/ 1715 h 104262"/>
                  <a:gd name="connsiteX6" fmla="*/ 6119 w 142790"/>
                  <a:gd name="connsiteY6" fmla="*/ 762 h 104262"/>
                  <a:gd name="connsiteX7" fmla="*/ 140993 w 142790"/>
                  <a:gd name="connsiteY7" fmla="*/ 97155 h 104262"/>
                  <a:gd name="connsiteX8" fmla="*/ 142613 w 142790"/>
                  <a:gd name="connsiteY8" fmla="*/ 99536 h 10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790" h="104262">
                    <a:moveTo>
                      <a:pt x="142613" y="99536"/>
                    </a:moveTo>
                    <a:cubicBezTo>
                      <a:pt x="142813" y="100632"/>
                      <a:pt x="142575" y="101765"/>
                      <a:pt x="141946" y="102680"/>
                    </a:cubicBezTo>
                    <a:cubicBezTo>
                      <a:pt x="140746" y="104404"/>
                      <a:pt x="138365" y="104832"/>
                      <a:pt x="136641" y="103632"/>
                    </a:cubicBezTo>
                    <a:cubicBezTo>
                      <a:pt x="136602" y="103594"/>
                      <a:pt x="136555" y="103565"/>
                      <a:pt x="136517" y="103537"/>
                    </a:cubicBezTo>
                    <a:lnTo>
                      <a:pt x="1547" y="7144"/>
                    </a:lnTo>
                    <a:cubicBezTo>
                      <a:pt x="-215" y="5906"/>
                      <a:pt x="-634" y="3478"/>
                      <a:pt x="595" y="1715"/>
                    </a:cubicBezTo>
                    <a:cubicBezTo>
                      <a:pt x="1871" y="-56"/>
                      <a:pt x="4329" y="-480"/>
                      <a:pt x="6119" y="762"/>
                    </a:cubicBezTo>
                    <a:lnTo>
                      <a:pt x="140993" y="97155"/>
                    </a:lnTo>
                    <a:cubicBezTo>
                      <a:pt x="141832" y="97698"/>
                      <a:pt x="142413" y="98555"/>
                      <a:pt x="142613" y="995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9" name="任意多边形: 形状 738" hidden="1"/>
              <p:cNvSpPr/>
              <p:nvPr/>
            </p:nvSpPr>
            <p:spPr>
              <a:xfrm>
                <a:off x="9580123" y="1938763"/>
                <a:ext cx="83876" cy="183986"/>
              </a:xfrm>
              <a:custGeom>
                <a:avLst/>
                <a:gdLst>
                  <a:gd name="connsiteX0" fmla="*/ 83668 w 83876"/>
                  <a:gd name="connsiteY0" fmla="*/ 2489 h 183986"/>
                  <a:gd name="connsiteX1" fmla="*/ 83668 w 83876"/>
                  <a:gd name="connsiteY1" fmla="*/ 4394 h 183986"/>
                  <a:gd name="connsiteX2" fmla="*/ 5753 w 83876"/>
                  <a:gd name="connsiteY2" fmla="*/ 182226 h 183986"/>
                  <a:gd name="connsiteX3" fmla="*/ 1887 w 83876"/>
                  <a:gd name="connsiteY3" fmla="*/ 183807 h 183986"/>
                  <a:gd name="connsiteX4" fmla="*/ 1753 w 83876"/>
                  <a:gd name="connsiteY4" fmla="*/ 183750 h 183986"/>
                  <a:gd name="connsiteX5" fmla="*/ 134 w 83876"/>
                  <a:gd name="connsiteY5" fmla="*/ 179759 h 183986"/>
                  <a:gd name="connsiteX6" fmla="*/ 134 w 83876"/>
                  <a:gd name="connsiteY6" fmla="*/ 179750 h 183986"/>
                  <a:gd name="connsiteX7" fmla="*/ 77953 w 83876"/>
                  <a:gd name="connsiteY7" fmla="*/ 1918 h 183986"/>
                  <a:gd name="connsiteX8" fmla="*/ 82049 w 83876"/>
                  <a:gd name="connsiteY8" fmla="*/ 299 h 183986"/>
                  <a:gd name="connsiteX9" fmla="*/ 83668 w 83876"/>
                  <a:gd name="connsiteY9" fmla="*/ 2489 h 18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876" h="183986">
                    <a:moveTo>
                      <a:pt x="83668" y="2489"/>
                    </a:moveTo>
                    <a:cubicBezTo>
                      <a:pt x="83801" y="3117"/>
                      <a:pt x="83801" y="3767"/>
                      <a:pt x="83668" y="4394"/>
                    </a:cubicBezTo>
                    <a:lnTo>
                      <a:pt x="5753" y="182226"/>
                    </a:lnTo>
                    <a:cubicBezTo>
                      <a:pt x="5125" y="183731"/>
                      <a:pt x="3391" y="184436"/>
                      <a:pt x="1887" y="183807"/>
                    </a:cubicBezTo>
                    <a:cubicBezTo>
                      <a:pt x="1848" y="183788"/>
                      <a:pt x="1801" y="183769"/>
                      <a:pt x="1753" y="183750"/>
                    </a:cubicBezTo>
                    <a:cubicBezTo>
                      <a:pt x="201" y="183093"/>
                      <a:pt x="-523" y="181312"/>
                      <a:pt x="134" y="179759"/>
                    </a:cubicBezTo>
                    <a:cubicBezTo>
                      <a:pt x="134" y="179750"/>
                      <a:pt x="134" y="179750"/>
                      <a:pt x="134" y="179750"/>
                    </a:cubicBezTo>
                    <a:lnTo>
                      <a:pt x="77953" y="1918"/>
                    </a:lnTo>
                    <a:cubicBezTo>
                      <a:pt x="78648" y="352"/>
                      <a:pt x="80468" y="-368"/>
                      <a:pt x="82049" y="299"/>
                    </a:cubicBezTo>
                    <a:cubicBezTo>
                      <a:pt x="82906" y="734"/>
                      <a:pt x="83506" y="1545"/>
                      <a:pt x="83668" y="24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0" name="任意多边形: 形状 739" hidden="1"/>
              <p:cNvSpPr/>
              <p:nvPr/>
            </p:nvSpPr>
            <p:spPr>
              <a:xfrm>
                <a:off x="9579448" y="1947997"/>
                <a:ext cx="185784" cy="175242"/>
              </a:xfrm>
              <a:custGeom>
                <a:avLst/>
                <a:gdLst>
                  <a:gd name="connsiteX0" fmla="*/ 185594 w 185784"/>
                  <a:gd name="connsiteY0" fmla="*/ 2876 h 175242"/>
                  <a:gd name="connsiteX1" fmla="*/ 184547 w 185784"/>
                  <a:gd name="connsiteY1" fmla="*/ 6115 h 175242"/>
                  <a:gd name="connsiteX2" fmla="*/ 5858 w 185784"/>
                  <a:gd name="connsiteY2" fmla="*/ 174326 h 175242"/>
                  <a:gd name="connsiteX3" fmla="*/ 857 w 185784"/>
                  <a:gd name="connsiteY3" fmla="*/ 174183 h 175242"/>
                  <a:gd name="connsiteX4" fmla="*/ 1000 w 185784"/>
                  <a:gd name="connsiteY4" fmla="*/ 169183 h 175242"/>
                  <a:gd name="connsiteX5" fmla="*/ 179784 w 185784"/>
                  <a:gd name="connsiteY5" fmla="*/ 1067 h 175242"/>
                  <a:gd name="connsiteX6" fmla="*/ 184737 w 185784"/>
                  <a:gd name="connsiteY6" fmla="*/ 1067 h 175242"/>
                  <a:gd name="connsiteX7" fmla="*/ 185594 w 185784"/>
                  <a:gd name="connsiteY7" fmla="*/ 2876 h 17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84" h="175242">
                    <a:moveTo>
                      <a:pt x="185594" y="2876"/>
                    </a:moveTo>
                    <a:cubicBezTo>
                      <a:pt x="185861" y="4066"/>
                      <a:pt x="185461" y="5308"/>
                      <a:pt x="184547" y="6115"/>
                    </a:cubicBezTo>
                    <a:lnTo>
                      <a:pt x="5858" y="174326"/>
                    </a:lnTo>
                    <a:cubicBezTo>
                      <a:pt x="4439" y="175669"/>
                      <a:pt x="2200" y="175603"/>
                      <a:pt x="857" y="174183"/>
                    </a:cubicBezTo>
                    <a:cubicBezTo>
                      <a:pt x="-486" y="172764"/>
                      <a:pt x="-419" y="170526"/>
                      <a:pt x="1000" y="169183"/>
                    </a:cubicBezTo>
                    <a:lnTo>
                      <a:pt x="179784" y="1067"/>
                    </a:lnTo>
                    <a:cubicBezTo>
                      <a:pt x="181156" y="-289"/>
                      <a:pt x="183366" y="-289"/>
                      <a:pt x="184737" y="1067"/>
                    </a:cubicBezTo>
                    <a:cubicBezTo>
                      <a:pt x="185223" y="1551"/>
                      <a:pt x="185528" y="2191"/>
                      <a:pt x="185594" y="28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1" name="任意多边形: 形状 740" hidden="1"/>
              <p:cNvSpPr/>
              <p:nvPr/>
            </p:nvSpPr>
            <p:spPr>
              <a:xfrm>
                <a:off x="9758928" y="1759068"/>
                <a:ext cx="152500" cy="195668"/>
              </a:xfrm>
              <a:custGeom>
                <a:avLst/>
                <a:gdLst>
                  <a:gd name="connsiteX0" fmla="*/ 152323 w 152500"/>
                  <a:gd name="connsiteY0" fmla="*/ 1876 h 195668"/>
                  <a:gd name="connsiteX1" fmla="*/ 151752 w 152500"/>
                  <a:gd name="connsiteY1" fmla="*/ 4353 h 195668"/>
                  <a:gd name="connsiteX2" fmla="*/ 5067 w 152500"/>
                  <a:gd name="connsiteY2" fmla="*/ 194853 h 195668"/>
                  <a:gd name="connsiteX3" fmla="*/ 752 w 152500"/>
                  <a:gd name="connsiteY3" fmla="*/ 194797 h 195668"/>
                  <a:gd name="connsiteX4" fmla="*/ 304 w 152500"/>
                  <a:gd name="connsiteY4" fmla="*/ 191138 h 195668"/>
                  <a:gd name="connsiteX5" fmla="*/ 147085 w 152500"/>
                  <a:gd name="connsiteY5" fmla="*/ 1209 h 195668"/>
                  <a:gd name="connsiteX6" fmla="*/ 151276 w 152500"/>
                  <a:gd name="connsiteY6" fmla="*/ 638 h 195668"/>
                  <a:gd name="connsiteX7" fmla="*/ 152323 w 152500"/>
                  <a:gd name="connsiteY7" fmla="*/ 1876 h 19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500" h="195668">
                    <a:moveTo>
                      <a:pt x="152323" y="1876"/>
                    </a:moveTo>
                    <a:cubicBezTo>
                      <a:pt x="152514" y="2746"/>
                      <a:pt x="152304" y="3655"/>
                      <a:pt x="151752" y="4353"/>
                    </a:cubicBezTo>
                    <a:lnTo>
                      <a:pt x="5067" y="194853"/>
                    </a:lnTo>
                    <a:cubicBezTo>
                      <a:pt x="3857" y="196028"/>
                      <a:pt x="1933" y="196003"/>
                      <a:pt x="752" y="194797"/>
                    </a:cubicBezTo>
                    <a:cubicBezTo>
                      <a:pt x="-201" y="193817"/>
                      <a:pt x="-381" y="192321"/>
                      <a:pt x="304" y="191138"/>
                    </a:cubicBezTo>
                    <a:lnTo>
                      <a:pt x="147085" y="1209"/>
                    </a:lnTo>
                    <a:cubicBezTo>
                      <a:pt x="148104" y="-77"/>
                      <a:pt x="149951" y="-330"/>
                      <a:pt x="151276" y="638"/>
                    </a:cubicBezTo>
                    <a:cubicBezTo>
                      <a:pt x="151742" y="937"/>
                      <a:pt x="152104" y="1367"/>
                      <a:pt x="152323" y="18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2" name="任意多边形: 形状 741" hidden="1"/>
              <p:cNvSpPr/>
              <p:nvPr/>
            </p:nvSpPr>
            <p:spPr>
              <a:xfrm>
                <a:off x="9758193" y="1829753"/>
                <a:ext cx="258512" cy="125617"/>
              </a:xfrm>
              <a:custGeom>
                <a:avLst/>
                <a:gdLst>
                  <a:gd name="connsiteX0" fmla="*/ 258309 w 258512"/>
                  <a:gd name="connsiteY0" fmla="*/ 2914 h 125617"/>
                  <a:gd name="connsiteX1" fmla="*/ 256119 w 258512"/>
                  <a:gd name="connsiteY1" fmla="*/ 7391 h 125617"/>
                  <a:gd name="connsiteX2" fmla="*/ 5135 w 258512"/>
                  <a:gd name="connsiteY2" fmla="*/ 125501 h 125617"/>
                  <a:gd name="connsiteX3" fmla="*/ 58 w 258512"/>
                  <a:gd name="connsiteY3" fmla="*/ 122721 h 125617"/>
                  <a:gd name="connsiteX4" fmla="*/ 1706 w 258512"/>
                  <a:gd name="connsiteY4" fmla="*/ 118167 h 125617"/>
                  <a:gd name="connsiteX5" fmla="*/ 252690 w 258512"/>
                  <a:gd name="connsiteY5" fmla="*/ 438 h 125617"/>
                  <a:gd name="connsiteX6" fmla="*/ 258024 w 258512"/>
                  <a:gd name="connsiteY6" fmla="*/ 2334 h 125617"/>
                  <a:gd name="connsiteX7" fmla="*/ 258024 w 258512"/>
                  <a:gd name="connsiteY7" fmla="*/ 2343 h 125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512" h="125617">
                    <a:moveTo>
                      <a:pt x="258309" y="2914"/>
                    </a:moveTo>
                    <a:cubicBezTo>
                      <a:pt x="258709" y="4735"/>
                      <a:pt x="257805" y="6592"/>
                      <a:pt x="256119" y="7391"/>
                    </a:cubicBezTo>
                    <a:lnTo>
                      <a:pt x="5135" y="125501"/>
                    </a:lnTo>
                    <a:cubicBezTo>
                      <a:pt x="2963" y="126136"/>
                      <a:pt x="687" y="124892"/>
                      <a:pt x="58" y="122721"/>
                    </a:cubicBezTo>
                    <a:cubicBezTo>
                      <a:pt x="-447" y="121004"/>
                      <a:pt x="220" y="119161"/>
                      <a:pt x="1706" y="118167"/>
                    </a:cubicBezTo>
                    <a:lnTo>
                      <a:pt x="252690" y="438"/>
                    </a:lnTo>
                    <a:cubicBezTo>
                      <a:pt x="254690" y="-510"/>
                      <a:pt x="257071" y="339"/>
                      <a:pt x="258024" y="2334"/>
                    </a:cubicBezTo>
                    <a:cubicBezTo>
                      <a:pt x="258024" y="2337"/>
                      <a:pt x="258024" y="2340"/>
                      <a:pt x="258024" y="23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3" name="任意多边形: 形状 742" hidden="1"/>
              <p:cNvSpPr/>
              <p:nvPr/>
            </p:nvSpPr>
            <p:spPr>
              <a:xfrm>
                <a:off x="9756954" y="1827232"/>
                <a:ext cx="161842" cy="128886"/>
              </a:xfrm>
              <a:custGeom>
                <a:avLst/>
                <a:gdLst>
                  <a:gd name="connsiteX0" fmla="*/ 161631 w 161842"/>
                  <a:gd name="connsiteY0" fmla="*/ 3911 h 128886"/>
                  <a:gd name="connsiteX1" fmla="*/ 159822 w 161842"/>
                  <a:gd name="connsiteY1" fmla="*/ 8769 h 128886"/>
                  <a:gd name="connsiteX2" fmla="*/ 7422 w 161842"/>
                  <a:gd name="connsiteY2" fmla="*/ 128213 h 128886"/>
                  <a:gd name="connsiteX3" fmla="*/ 611 w 161842"/>
                  <a:gd name="connsiteY3" fmla="*/ 126559 h 128886"/>
                  <a:gd name="connsiteX4" fmla="*/ 1326 w 161842"/>
                  <a:gd name="connsiteY4" fmla="*/ 120497 h 128886"/>
                  <a:gd name="connsiteX5" fmla="*/ 153726 w 161842"/>
                  <a:gd name="connsiteY5" fmla="*/ 1054 h 128886"/>
                  <a:gd name="connsiteX6" fmla="*/ 160584 w 161842"/>
                  <a:gd name="connsiteY6" fmla="*/ 1911 h 128886"/>
                  <a:gd name="connsiteX7" fmla="*/ 161631 w 161842"/>
                  <a:gd name="connsiteY7" fmla="*/ 3911 h 1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842" h="128886">
                    <a:moveTo>
                      <a:pt x="161631" y="3911"/>
                    </a:moveTo>
                    <a:cubicBezTo>
                      <a:pt x="162012" y="5744"/>
                      <a:pt x="161308" y="7634"/>
                      <a:pt x="159822" y="8769"/>
                    </a:cubicBezTo>
                    <a:lnTo>
                      <a:pt x="7422" y="128213"/>
                    </a:lnTo>
                    <a:cubicBezTo>
                      <a:pt x="5088" y="129636"/>
                      <a:pt x="2040" y="128896"/>
                      <a:pt x="611" y="126559"/>
                    </a:cubicBezTo>
                    <a:cubicBezTo>
                      <a:pt x="-570" y="124616"/>
                      <a:pt x="-275" y="122115"/>
                      <a:pt x="1326" y="120497"/>
                    </a:cubicBezTo>
                    <a:lnTo>
                      <a:pt x="153726" y="1054"/>
                    </a:lnTo>
                    <a:cubicBezTo>
                      <a:pt x="155869" y="-566"/>
                      <a:pt x="158907" y="-186"/>
                      <a:pt x="160584" y="1911"/>
                    </a:cubicBezTo>
                    <a:cubicBezTo>
                      <a:pt x="161069" y="2499"/>
                      <a:pt x="161422" y="3180"/>
                      <a:pt x="161631" y="3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4" name="任意多边形: 形状 743" hidden="1"/>
              <p:cNvSpPr/>
              <p:nvPr/>
            </p:nvSpPr>
            <p:spPr>
              <a:xfrm>
                <a:off x="9758286" y="1932603"/>
                <a:ext cx="259217" cy="22226"/>
              </a:xfrm>
              <a:custGeom>
                <a:avLst/>
                <a:gdLst>
                  <a:gd name="connsiteX0" fmla="*/ 259073 w 259217"/>
                  <a:gd name="connsiteY0" fmla="*/ 2364 h 22226"/>
                  <a:gd name="connsiteX1" fmla="*/ 259073 w 259217"/>
                  <a:gd name="connsiteY1" fmla="*/ 2935 h 22226"/>
                  <a:gd name="connsiteX2" fmla="*/ 256035 w 259217"/>
                  <a:gd name="connsiteY2" fmla="*/ 6363 h 22226"/>
                  <a:gd name="connsiteX3" fmla="*/ 256025 w 259217"/>
                  <a:gd name="connsiteY3" fmla="*/ 6364 h 22226"/>
                  <a:gd name="connsiteX4" fmla="*/ 3327 w 259217"/>
                  <a:gd name="connsiteY4" fmla="*/ 22271 h 22226"/>
                  <a:gd name="connsiteX5" fmla="*/ -102 w 259217"/>
                  <a:gd name="connsiteY5" fmla="*/ 19234 h 22226"/>
                  <a:gd name="connsiteX6" fmla="*/ -102 w 259217"/>
                  <a:gd name="connsiteY6" fmla="*/ 19223 h 22226"/>
                  <a:gd name="connsiteX7" fmla="*/ 2946 w 259217"/>
                  <a:gd name="connsiteY7" fmla="*/ 15699 h 22226"/>
                  <a:gd name="connsiteX8" fmla="*/ 255549 w 259217"/>
                  <a:gd name="connsiteY8" fmla="*/ 78 h 22226"/>
                  <a:gd name="connsiteX9" fmla="*/ 259073 w 259217"/>
                  <a:gd name="connsiteY9" fmla="*/ 2364 h 2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217" h="22226">
                    <a:moveTo>
                      <a:pt x="259073" y="2364"/>
                    </a:moveTo>
                    <a:cubicBezTo>
                      <a:pt x="259121" y="2551"/>
                      <a:pt x="259121" y="2748"/>
                      <a:pt x="259073" y="2935"/>
                    </a:cubicBezTo>
                    <a:cubicBezTo>
                      <a:pt x="259178" y="4720"/>
                      <a:pt x="257825" y="6256"/>
                      <a:pt x="256035" y="6363"/>
                    </a:cubicBezTo>
                    <a:cubicBezTo>
                      <a:pt x="256035" y="6364"/>
                      <a:pt x="256025" y="6364"/>
                      <a:pt x="256025" y="6364"/>
                    </a:cubicBezTo>
                    <a:lnTo>
                      <a:pt x="3327" y="22271"/>
                    </a:lnTo>
                    <a:cubicBezTo>
                      <a:pt x="1545" y="22379"/>
                      <a:pt x="3" y="21019"/>
                      <a:pt x="-102" y="19234"/>
                    </a:cubicBezTo>
                    <a:cubicBezTo>
                      <a:pt x="-102" y="19231"/>
                      <a:pt x="-102" y="19227"/>
                      <a:pt x="-102" y="19223"/>
                    </a:cubicBezTo>
                    <a:cubicBezTo>
                      <a:pt x="-217" y="17415"/>
                      <a:pt x="1146" y="15850"/>
                      <a:pt x="2946" y="15699"/>
                    </a:cubicBezTo>
                    <a:lnTo>
                      <a:pt x="255549" y="78"/>
                    </a:lnTo>
                    <a:cubicBezTo>
                      <a:pt x="257130" y="-129"/>
                      <a:pt x="258616" y="840"/>
                      <a:pt x="259073" y="23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5" name="任意多边形: 形状 744" hidden="1"/>
              <p:cNvSpPr/>
              <p:nvPr/>
            </p:nvSpPr>
            <p:spPr>
              <a:xfrm>
                <a:off x="10011048" y="1837314"/>
                <a:ext cx="255583" cy="102529"/>
              </a:xfrm>
              <a:custGeom>
                <a:avLst/>
                <a:gdLst>
                  <a:gd name="connsiteX0" fmla="*/ 255390 w 255583"/>
                  <a:gd name="connsiteY0" fmla="*/ 3164 h 102529"/>
                  <a:gd name="connsiteX1" fmla="*/ 252914 w 255583"/>
                  <a:gd name="connsiteY1" fmla="*/ 7641 h 102529"/>
                  <a:gd name="connsiteX2" fmla="*/ 5264 w 255583"/>
                  <a:gd name="connsiteY2" fmla="*/ 102319 h 102529"/>
                  <a:gd name="connsiteX3" fmla="*/ 120 w 255583"/>
                  <a:gd name="connsiteY3" fmla="*/ 100033 h 102529"/>
                  <a:gd name="connsiteX4" fmla="*/ 2406 w 255583"/>
                  <a:gd name="connsiteY4" fmla="*/ 94985 h 102529"/>
                  <a:gd name="connsiteX5" fmla="*/ 250056 w 255583"/>
                  <a:gd name="connsiteY5" fmla="*/ 306 h 102529"/>
                  <a:gd name="connsiteX6" fmla="*/ 255095 w 255583"/>
                  <a:gd name="connsiteY6" fmla="*/ 2568 h 102529"/>
                  <a:gd name="connsiteX7" fmla="*/ 255105 w 255583"/>
                  <a:gd name="connsiteY7" fmla="*/ 2592 h 102529"/>
                  <a:gd name="connsiteX8" fmla="*/ 255390 w 255583"/>
                  <a:gd name="connsiteY8" fmla="*/ 3164 h 10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5583" h="102529">
                    <a:moveTo>
                      <a:pt x="255390" y="3164"/>
                    </a:moveTo>
                    <a:cubicBezTo>
                      <a:pt x="255790" y="5064"/>
                      <a:pt x="254743" y="6972"/>
                      <a:pt x="252914" y="7641"/>
                    </a:cubicBezTo>
                    <a:lnTo>
                      <a:pt x="5264" y="102319"/>
                    </a:lnTo>
                    <a:cubicBezTo>
                      <a:pt x="3216" y="103096"/>
                      <a:pt x="920" y="102076"/>
                      <a:pt x="120" y="100033"/>
                    </a:cubicBezTo>
                    <a:cubicBezTo>
                      <a:pt x="-594" y="98010"/>
                      <a:pt x="415" y="95782"/>
                      <a:pt x="2406" y="94985"/>
                    </a:cubicBezTo>
                    <a:lnTo>
                      <a:pt x="250056" y="306"/>
                    </a:lnTo>
                    <a:cubicBezTo>
                      <a:pt x="252076" y="-460"/>
                      <a:pt x="254323" y="551"/>
                      <a:pt x="255095" y="2568"/>
                    </a:cubicBezTo>
                    <a:cubicBezTo>
                      <a:pt x="255095" y="2575"/>
                      <a:pt x="255105" y="2584"/>
                      <a:pt x="255105" y="2592"/>
                    </a:cubicBezTo>
                    <a:cubicBezTo>
                      <a:pt x="255105" y="2592"/>
                      <a:pt x="255390" y="2973"/>
                      <a:pt x="255390" y="31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6" name="任意多边形: 形状 745" hidden="1"/>
              <p:cNvSpPr/>
              <p:nvPr/>
            </p:nvSpPr>
            <p:spPr>
              <a:xfrm>
                <a:off x="10009085" y="1829379"/>
                <a:ext cx="9812" cy="110585"/>
              </a:xfrm>
              <a:custGeom>
                <a:avLst/>
                <a:gdLst>
                  <a:gd name="connsiteX0" fmla="*/ 7417 w 9812"/>
                  <a:gd name="connsiteY0" fmla="*/ 3289 h 110585"/>
                  <a:gd name="connsiteX1" fmla="*/ 7417 w 9812"/>
                  <a:gd name="connsiteY1" fmla="*/ 4051 h 110585"/>
                  <a:gd name="connsiteX2" fmla="*/ 9703 w 9812"/>
                  <a:gd name="connsiteY2" fmla="*/ 106540 h 110585"/>
                  <a:gd name="connsiteX3" fmla="*/ 5608 w 9812"/>
                  <a:gd name="connsiteY3" fmla="*/ 110635 h 110585"/>
                  <a:gd name="connsiteX4" fmla="*/ 1512 w 9812"/>
                  <a:gd name="connsiteY4" fmla="*/ 106540 h 110585"/>
                  <a:gd name="connsiteX5" fmla="*/ -107 w 9812"/>
                  <a:gd name="connsiteY5" fmla="*/ 4146 h 110585"/>
                  <a:gd name="connsiteX6" fmla="*/ 3798 w 9812"/>
                  <a:gd name="connsiteY6" fmla="*/ 51 h 110585"/>
                  <a:gd name="connsiteX7" fmla="*/ 3893 w 9812"/>
                  <a:gd name="connsiteY7" fmla="*/ 50 h 110585"/>
                  <a:gd name="connsiteX8" fmla="*/ 7417 w 9812"/>
                  <a:gd name="connsiteY8" fmla="*/ 3289 h 11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12" h="110585">
                    <a:moveTo>
                      <a:pt x="7417" y="3289"/>
                    </a:moveTo>
                    <a:cubicBezTo>
                      <a:pt x="7455" y="3541"/>
                      <a:pt x="7455" y="3798"/>
                      <a:pt x="7417" y="4051"/>
                    </a:cubicBezTo>
                    <a:lnTo>
                      <a:pt x="9703" y="106540"/>
                    </a:lnTo>
                    <a:cubicBezTo>
                      <a:pt x="9703" y="108802"/>
                      <a:pt x="7865" y="110635"/>
                      <a:pt x="5608" y="110635"/>
                    </a:cubicBezTo>
                    <a:cubicBezTo>
                      <a:pt x="3350" y="110635"/>
                      <a:pt x="1512" y="108802"/>
                      <a:pt x="1512" y="106540"/>
                    </a:cubicBezTo>
                    <a:lnTo>
                      <a:pt x="-107" y="4146"/>
                    </a:lnTo>
                    <a:cubicBezTo>
                      <a:pt x="-165" y="1937"/>
                      <a:pt x="1588" y="103"/>
                      <a:pt x="3798" y="51"/>
                    </a:cubicBezTo>
                    <a:cubicBezTo>
                      <a:pt x="3826" y="50"/>
                      <a:pt x="3864" y="50"/>
                      <a:pt x="3893" y="50"/>
                    </a:cubicBezTo>
                    <a:cubicBezTo>
                      <a:pt x="5665" y="199"/>
                      <a:pt x="7122" y="1531"/>
                      <a:pt x="7417" y="3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7" name="任意多边形: 形状 746" hidden="1"/>
              <p:cNvSpPr/>
              <p:nvPr/>
            </p:nvSpPr>
            <p:spPr>
              <a:xfrm>
                <a:off x="9910876" y="1828888"/>
                <a:ext cx="106364" cy="109655"/>
              </a:xfrm>
              <a:custGeom>
                <a:avLst/>
                <a:gdLst>
                  <a:gd name="connsiteX0" fmla="*/ 106198 w 106364"/>
                  <a:gd name="connsiteY0" fmla="*/ 106078 h 109655"/>
                  <a:gd name="connsiteX1" fmla="*/ 105340 w 106364"/>
                  <a:gd name="connsiteY1" fmla="*/ 108841 h 109655"/>
                  <a:gd name="connsiteX2" fmla="*/ 101302 w 106364"/>
                  <a:gd name="connsiteY2" fmla="*/ 108896 h 109655"/>
                  <a:gd name="connsiteX3" fmla="*/ 101244 w 106364"/>
                  <a:gd name="connsiteY3" fmla="*/ 108841 h 109655"/>
                  <a:gd name="connsiteX4" fmla="*/ 756 w 106364"/>
                  <a:gd name="connsiteY4" fmla="*/ 5018 h 109655"/>
                  <a:gd name="connsiteX5" fmla="*/ 699 w 106364"/>
                  <a:gd name="connsiteY5" fmla="*/ 978 h 109655"/>
                  <a:gd name="connsiteX6" fmla="*/ 756 w 106364"/>
                  <a:gd name="connsiteY6" fmla="*/ 922 h 109655"/>
                  <a:gd name="connsiteX7" fmla="*/ 4928 w 106364"/>
                  <a:gd name="connsiteY7" fmla="*/ 907 h 109655"/>
                  <a:gd name="connsiteX8" fmla="*/ 4947 w 106364"/>
                  <a:gd name="connsiteY8" fmla="*/ 922 h 109655"/>
                  <a:gd name="connsiteX9" fmla="*/ 105340 w 106364"/>
                  <a:gd name="connsiteY9" fmla="*/ 104745 h 109655"/>
                  <a:gd name="connsiteX10" fmla="*/ 106198 w 106364"/>
                  <a:gd name="connsiteY10" fmla="*/ 106078 h 10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364" h="109655">
                    <a:moveTo>
                      <a:pt x="106198" y="106078"/>
                    </a:moveTo>
                    <a:cubicBezTo>
                      <a:pt x="106398" y="107085"/>
                      <a:pt x="106074" y="108122"/>
                      <a:pt x="105340" y="108841"/>
                    </a:cubicBezTo>
                    <a:cubicBezTo>
                      <a:pt x="104236" y="109971"/>
                      <a:pt x="102435" y="109996"/>
                      <a:pt x="101302" y="108896"/>
                    </a:cubicBezTo>
                    <a:cubicBezTo>
                      <a:pt x="101283" y="108878"/>
                      <a:pt x="101264" y="108860"/>
                      <a:pt x="101244" y="108841"/>
                    </a:cubicBezTo>
                    <a:lnTo>
                      <a:pt x="756" y="5018"/>
                    </a:lnTo>
                    <a:cubicBezTo>
                      <a:pt x="-378" y="3917"/>
                      <a:pt x="-397" y="2108"/>
                      <a:pt x="699" y="978"/>
                    </a:cubicBezTo>
                    <a:cubicBezTo>
                      <a:pt x="718" y="959"/>
                      <a:pt x="737" y="941"/>
                      <a:pt x="756" y="922"/>
                    </a:cubicBezTo>
                    <a:cubicBezTo>
                      <a:pt x="1908" y="-235"/>
                      <a:pt x="3775" y="-242"/>
                      <a:pt x="4928" y="907"/>
                    </a:cubicBezTo>
                    <a:cubicBezTo>
                      <a:pt x="4937" y="912"/>
                      <a:pt x="4937" y="918"/>
                      <a:pt x="4947" y="922"/>
                    </a:cubicBezTo>
                    <a:lnTo>
                      <a:pt x="105340" y="104745"/>
                    </a:lnTo>
                    <a:cubicBezTo>
                      <a:pt x="105740" y="105103"/>
                      <a:pt x="106036" y="105564"/>
                      <a:pt x="106198" y="1060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8" name="任意多边形: 形状 747" hidden="1"/>
              <p:cNvSpPr/>
              <p:nvPr/>
            </p:nvSpPr>
            <p:spPr>
              <a:xfrm>
                <a:off x="10006798" y="1928439"/>
                <a:ext cx="168180" cy="90110"/>
              </a:xfrm>
              <a:custGeom>
                <a:avLst/>
                <a:gdLst>
                  <a:gd name="connsiteX0" fmla="*/ 167914 w 168180"/>
                  <a:gd name="connsiteY0" fmla="*/ 81108 h 90110"/>
                  <a:gd name="connsiteX1" fmla="*/ 167343 w 168180"/>
                  <a:gd name="connsiteY1" fmla="*/ 86061 h 90110"/>
                  <a:gd name="connsiteX2" fmla="*/ 157342 w 168180"/>
                  <a:gd name="connsiteY2" fmla="*/ 89395 h 90110"/>
                  <a:gd name="connsiteX3" fmla="*/ 4084 w 168180"/>
                  <a:gd name="connsiteY3" fmla="*/ 14243 h 90110"/>
                  <a:gd name="connsiteX4" fmla="*/ 655 w 168180"/>
                  <a:gd name="connsiteY4" fmla="*/ 4242 h 90110"/>
                  <a:gd name="connsiteX5" fmla="*/ 10656 w 168180"/>
                  <a:gd name="connsiteY5" fmla="*/ 813 h 90110"/>
                  <a:gd name="connsiteX6" fmla="*/ 164390 w 168180"/>
                  <a:gd name="connsiteY6" fmla="*/ 76060 h 90110"/>
                  <a:gd name="connsiteX7" fmla="*/ 167914 w 168180"/>
                  <a:gd name="connsiteY7" fmla="*/ 81108 h 9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180" h="90110">
                    <a:moveTo>
                      <a:pt x="167914" y="81108"/>
                    </a:moveTo>
                    <a:cubicBezTo>
                      <a:pt x="168248" y="82779"/>
                      <a:pt x="168048" y="84510"/>
                      <a:pt x="167343" y="86061"/>
                    </a:cubicBezTo>
                    <a:cubicBezTo>
                      <a:pt x="165476" y="89712"/>
                      <a:pt x="161028" y="91195"/>
                      <a:pt x="157342" y="89395"/>
                    </a:cubicBezTo>
                    <a:lnTo>
                      <a:pt x="4084" y="14243"/>
                    </a:lnTo>
                    <a:cubicBezTo>
                      <a:pt x="379" y="12428"/>
                      <a:pt x="-1164" y="7951"/>
                      <a:pt x="655" y="4242"/>
                    </a:cubicBezTo>
                    <a:cubicBezTo>
                      <a:pt x="2475" y="532"/>
                      <a:pt x="6951" y="-1002"/>
                      <a:pt x="10656" y="813"/>
                    </a:cubicBezTo>
                    <a:lnTo>
                      <a:pt x="164390" y="76060"/>
                    </a:lnTo>
                    <a:cubicBezTo>
                      <a:pt x="166228" y="77163"/>
                      <a:pt x="167514" y="79000"/>
                      <a:pt x="167914" y="811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9" name="任意多边形: 形状 748" hidden="1"/>
              <p:cNvSpPr/>
              <p:nvPr/>
            </p:nvSpPr>
            <p:spPr>
              <a:xfrm>
                <a:off x="10163084" y="1837027"/>
                <a:ext cx="103561" cy="178747"/>
              </a:xfrm>
              <a:custGeom>
                <a:avLst/>
                <a:gdLst>
                  <a:gd name="connsiteX0" fmla="*/ 103354 w 103561"/>
                  <a:gd name="connsiteY0" fmla="*/ 3356 h 178747"/>
                  <a:gd name="connsiteX1" fmla="*/ 102878 w 103561"/>
                  <a:gd name="connsiteY1" fmla="*/ 6404 h 178747"/>
                  <a:gd name="connsiteX2" fmla="*/ 8104 w 103561"/>
                  <a:gd name="connsiteY2" fmla="*/ 176235 h 178747"/>
                  <a:gd name="connsiteX3" fmla="*/ 2456 w 103561"/>
                  <a:gd name="connsiteY3" fmla="*/ 178434 h 178747"/>
                  <a:gd name="connsiteX4" fmla="*/ 255 w 103561"/>
                  <a:gd name="connsiteY4" fmla="*/ 172786 h 178747"/>
                  <a:gd name="connsiteX5" fmla="*/ 674 w 103561"/>
                  <a:gd name="connsiteY5" fmla="*/ 172044 h 178747"/>
                  <a:gd name="connsiteX6" fmla="*/ 95924 w 103561"/>
                  <a:gd name="connsiteY6" fmla="*/ 2213 h 178747"/>
                  <a:gd name="connsiteX7" fmla="*/ 101734 w 103561"/>
                  <a:gd name="connsiteY7" fmla="*/ 594 h 178747"/>
                  <a:gd name="connsiteX8" fmla="*/ 103354 w 103561"/>
                  <a:gd name="connsiteY8" fmla="*/ 3356 h 17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561" h="178747">
                    <a:moveTo>
                      <a:pt x="103354" y="3356"/>
                    </a:moveTo>
                    <a:cubicBezTo>
                      <a:pt x="103582" y="4396"/>
                      <a:pt x="103411" y="5482"/>
                      <a:pt x="102878" y="6404"/>
                    </a:cubicBezTo>
                    <a:lnTo>
                      <a:pt x="8104" y="176235"/>
                    </a:lnTo>
                    <a:cubicBezTo>
                      <a:pt x="7151" y="178402"/>
                      <a:pt x="4618" y="179386"/>
                      <a:pt x="2456" y="178434"/>
                    </a:cubicBezTo>
                    <a:cubicBezTo>
                      <a:pt x="284" y="177481"/>
                      <a:pt x="-697" y="174953"/>
                      <a:pt x="255" y="172786"/>
                    </a:cubicBezTo>
                    <a:cubicBezTo>
                      <a:pt x="369" y="172526"/>
                      <a:pt x="512" y="172277"/>
                      <a:pt x="674" y="172044"/>
                    </a:cubicBezTo>
                    <a:lnTo>
                      <a:pt x="95924" y="2213"/>
                    </a:lnTo>
                    <a:cubicBezTo>
                      <a:pt x="97086" y="171"/>
                      <a:pt x="99677" y="-551"/>
                      <a:pt x="101734" y="594"/>
                    </a:cubicBezTo>
                    <a:cubicBezTo>
                      <a:pt x="102630" y="1257"/>
                      <a:pt x="103211" y="2254"/>
                      <a:pt x="103354" y="3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0" name="任意多边形: 形状 749" hidden="1"/>
              <p:cNvSpPr/>
              <p:nvPr/>
            </p:nvSpPr>
            <p:spPr>
              <a:xfrm>
                <a:off x="10009541" y="1830345"/>
                <a:ext cx="160983" cy="183937"/>
              </a:xfrm>
              <a:custGeom>
                <a:avLst/>
                <a:gdLst>
                  <a:gd name="connsiteX0" fmla="*/ 160790 w 160983"/>
                  <a:gd name="connsiteY0" fmla="*/ 180154 h 183937"/>
                  <a:gd name="connsiteX1" fmla="*/ 159837 w 160983"/>
                  <a:gd name="connsiteY1" fmla="*/ 183107 h 183937"/>
                  <a:gd name="connsiteX2" fmla="*/ 155551 w 160983"/>
                  <a:gd name="connsiteY2" fmla="*/ 183107 h 183937"/>
                  <a:gd name="connsiteX3" fmla="*/ 770 w 160983"/>
                  <a:gd name="connsiteY3" fmla="*/ 5180 h 183937"/>
                  <a:gd name="connsiteX4" fmla="*/ 770 w 160983"/>
                  <a:gd name="connsiteY4" fmla="*/ 894 h 183937"/>
                  <a:gd name="connsiteX5" fmla="*/ 5056 w 160983"/>
                  <a:gd name="connsiteY5" fmla="*/ 894 h 183937"/>
                  <a:gd name="connsiteX6" fmla="*/ 159837 w 160983"/>
                  <a:gd name="connsiteY6" fmla="*/ 178535 h 183937"/>
                  <a:gd name="connsiteX7" fmla="*/ 160790 w 160983"/>
                  <a:gd name="connsiteY7" fmla="*/ 180154 h 18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983" h="183937">
                    <a:moveTo>
                      <a:pt x="160790" y="180154"/>
                    </a:moveTo>
                    <a:cubicBezTo>
                      <a:pt x="161056" y="181239"/>
                      <a:pt x="160685" y="182382"/>
                      <a:pt x="159837" y="183107"/>
                    </a:cubicBezTo>
                    <a:cubicBezTo>
                      <a:pt x="158647" y="184281"/>
                      <a:pt x="156742" y="184281"/>
                      <a:pt x="155551" y="183107"/>
                    </a:cubicBezTo>
                    <a:lnTo>
                      <a:pt x="770" y="5180"/>
                    </a:lnTo>
                    <a:cubicBezTo>
                      <a:pt x="-402" y="3992"/>
                      <a:pt x="-402" y="2082"/>
                      <a:pt x="770" y="894"/>
                    </a:cubicBezTo>
                    <a:cubicBezTo>
                      <a:pt x="1980" y="-231"/>
                      <a:pt x="3847" y="-231"/>
                      <a:pt x="5056" y="894"/>
                    </a:cubicBezTo>
                    <a:lnTo>
                      <a:pt x="159837" y="178535"/>
                    </a:lnTo>
                    <a:cubicBezTo>
                      <a:pt x="160352" y="178935"/>
                      <a:pt x="160685" y="179514"/>
                      <a:pt x="160790" y="1801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1" name="任意多边形: 形状 750" hidden="1"/>
              <p:cNvSpPr/>
              <p:nvPr/>
            </p:nvSpPr>
            <p:spPr>
              <a:xfrm>
                <a:off x="10162651" y="2005662"/>
                <a:ext cx="239655" cy="123041"/>
              </a:xfrm>
              <a:custGeom>
                <a:avLst/>
                <a:gdLst>
                  <a:gd name="connsiteX0" fmla="*/ 239232 w 239655"/>
                  <a:gd name="connsiteY0" fmla="*/ 116947 h 123041"/>
                  <a:gd name="connsiteX1" fmla="*/ 239232 w 239655"/>
                  <a:gd name="connsiteY1" fmla="*/ 120280 h 123041"/>
                  <a:gd name="connsiteX2" fmla="*/ 232470 w 239655"/>
                  <a:gd name="connsiteY2" fmla="*/ 122566 h 123041"/>
                  <a:gd name="connsiteX3" fmla="*/ 2917 w 239655"/>
                  <a:gd name="connsiteY3" fmla="*/ 10076 h 123041"/>
                  <a:gd name="connsiteX4" fmla="*/ 393 w 239655"/>
                  <a:gd name="connsiteY4" fmla="*/ 3075 h 123041"/>
                  <a:gd name="connsiteX5" fmla="*/ 7394 w 239655"/>
                  <a:gd name="connsiteY5" fmla="*/ 551 h 123041"/>
                  <a:gd name="connsiteX6" fmla="*/ 236946 w 239655"/>
                  <a:gd name="connsiteY6" fmla="*/ 113137 h 123041"/>
                  <a:gd name="connsiteX7" fmla="*/ 239232 w 239655"/>
                  <a:gd name="connsiteY7" fmla="*/ 116947 h 123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9655" h="123041">
                    <a:moveTo>
                      <a:pt x="239232" y="116947"/>
                    </a:moveTo>
                    <a:cubicBezTo>
                      <a:pt x="239651" y="118023"/>
                      <a:pt x="239651" y="119204"/>
                      <a:pt x="239232" y="120280"/>
                    </a:cubicBezTo>
                    <a:cubicBezTo>
                      <a:pt x="237994" y="122776"/>
                      <a:pt x="234965" y="123805"/>
                      <a:pt x="232470" y="122566"/>
                    </a:cubicBezTo>
                    <a:lnTo>
                      <a:pt x="2917" y="10076"/>
                    </a:lnTo>
                    <a:cubicBezTo>
                      <a:pt x="288" y="8840"/>
                      <a:pt x="-845" y="5705"/>
                      <a:pt x="393" y="3075"/>
                    </a:cubicBezTo>
                    <a:cubicBezTo>
                      <a:pt x="1631" y="445"/>
                      <a:pt x="4765" y="-685"/>
                      <a:pt x="7394" y="551"/>
                    </a:cubicBezTo>
                    <a:lnTo>
                      <a:pt x="236946" y="113137"/>
                    </a:lnTo>
                    <a:cubicBezTo>
                      <a:pt x="238280" y="113965"/>
                      <a:pt x="239128" y="115384"/>
                      <a:pt x="239232" y="1169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2" name="任意多边形: 形状 751" hidden="1"/>
              <p:cNvSpPr/>
              <p:nvPr/>
            </p:nvSpPr>
            <p:spPr>
              <a:xfrm>
                <a:off x="10393128" y="2119648"/>
                <a:ext cx="56668" cy="54201"/>
              </a:xfrm>
              <a:custGeom>
                <a:avLst/>
                <a:gdLst>
                  <a:gd name="connsiteX0" fmla="*/ 56476 w 56668"/>
                  <a:gd name="connsiteY0" fmla="*/ 49443 h 54201"/>
                  <a:gd name="connsiteX1" fmla="*/ 53370 w 56668"/>
                  <a:gd name="connsiteY1" fmla="*/ 54168 h 54201"/>
                  <a:gd name="connsiteX2" fmla="*/ 49808 w 56668"/>
                  <a:gd name="connsiteY2" fmla="*/ 53158 h 54201"/>
                  <a:gd name="connsiteX3" fmla="*/ 1136 w 56668"/>
                  <a:gd name="connsiteY3" fmla="*/ 6962 h 54201"/>
                  <a:gd name="connsiteX4" fmla="*/ 993 w 56668"/>
                  <a:gd name="connsiteY4" fmla="*/ 1294 h 54201"/>
                  <a:gd name="connsiteX5" fmla="*/ 6660 w 56668"/>
                  <a:gd name="connsiteY5" fmla="*/ 1151 h 54201"/>
                  <a:gd name="connsiteX6" fmla="*/ 55333 w 56668"/>
                  <a:gd name="connsiteY6" fmla="*/ 47348 h 54201"/>
                  <a:gd name="connsiteX7" fmla="*/ 56476 w 56668"/>
                  <a:gd name="connsiteY7" fmla="*/ 49443 h 5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668" h="54201">
                    <a:moveTo>
                      <a:pt x="56476" y="49443"/>
                    </a:moveTo>
                    <a:cubicBezTo>
                      <a:pt x="56923" y="51605"/>
                      <a:pt x="55533" y="53720"/>
                      <a:pt x="53370" y="54168"/>
                    </a:cubicBezTo>
                    <a:cubicBezTo>
                      <a:pt x="52085" y="54434"/>
                      <a:pt x="50761" y="54053"/>
                      <a:pt x="49808" y="53158"/>
                    </a:cubicBezTo>
                    <a:lnTo>
                      <a:pt x="1136" y="6962"/>
                    </a:lnTo>
                    <a:cubicBezTo>
                      <a:pt x="-465" y="5438"/>
                      <a:pt x="-531" y="2895"/>
                      <a:pt x="993" y="1294"/>
                    </a:cubicBezTo>
                    <a:cubicBezTo>
                      <a:pt x="2517" y="-306"/>
                      <a:pt x="5060" y="-373"/>
                      <a:pt x="6660" y="1151"/>
                    </a:cubicBezTo>
                    <a:lnTo>
                      <a:pt x="55333" y="47348"/>
                    </a:lnTo>
                    <a:cubicBezTo>
                      <a:pt x="55895" y="47929"/>
                      <a:pt x="56285" y="48653"/>
                      <a:pt x="56476" y="494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3" name="任意多边形: 形状 752" hidden="1"/>
              <p:cNvSpPr/>
              <p:nvPr/>
            </p:nvSpPr>
            <p:spPr>
              <a:xfrm>
                <a:off x="10258742" y="1837943"/>
                <a:ext cx="142118" cy="289723"/>
              </a:xfrm>
              <a:custGeom>
                <a:avLst/>
                <a:gdLst>
                  <a:gd name="connsiteX0" fmla="*/ 141808 w 142118"/>
                  <a:gd name="connsiteY0" fmla="*/ 284952 h 289723"/>
                  <a:gd name="connsiteX1" fmla="*/ 139570 w 142118"/>
                  <a:gd name="connsiteY1" fmla="*/ 289571 h 289723"/>
                  <a:gd name="connsiteX2" fmla="*/ 134950 w 142118"/>
                  <a:gd name="connsiteY2" fmla="*/ 287333 h 289723"/>
                  <a:gd name="connsiteX3" fmla="*/ 76 w 142118"/>
                  <a:gd name="connsiteY3" fmla="*/ 4917 h 289723"/>
                  <a:gd name="connsiteX4" fmla="*/ 2457 w 142118"/>
                  <a:gd name="connsiteY4" fmla="*/ 233 h 289723"/>
                  <a:gd name="connsiteX5" fmla="*/ 6744 w 142118"/>
                  <a:gd name="connsiteY5" fmla="*/ 1774 h 289723"/>
                  <a:gd name="connsiteX6" fmla="*/ 141618 w 142118"/>
                  <a:gd name="connsiteY6" fmla="*/ 284190 h 289723"/>
                  <a:gd name="connsiteX7" fmla="*/ 141808 w 142118"/>
                  <a:gd name="connsiteY7" fmla="*/ 284952 h 28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118" h="289723">
                    <a:moveTo>
                      <a:pt x="141808" y="284952"/>
                    </a:moveTo>
                    <a:cubicBezTo>
                      <a:pt x="142465" y="286847"/>
                      <a:pt x="141465" y="288914"/>
                      <a:pt x="139570" y="289571"/>
                    </a:cubicBezTo>
                    <a:cubicBezTo>
                      <a:pt x="137674" y="290229"/>
                      <a:pt x="135607" y="289229"/>
                      <a:pt x="134950" y="287333"/>
                    </a:cubicBezTo>
                    <a:lnTo>
                      <a:pt x="76" y="4917"/>
                    </a:lnTo>
                    <a:cubicBezTo>
                      <a:pt x="-562" y="2966"/>
                      <a:pt x="505" y="870"/>
                      <a:pt x="2457" y="233"/>
                    </a:cubicBezTo>
                    <a:cubicBezTo>
                      <a:pt x="4067" y="-292"/>
                      <a:pt x="5839" y="341"/>
                      <a:pt x="6744" y="1774"/>
                    </a:cubicBezTo>
                    <a:lnTo>
                      <a:pt x="141618" y="284190"/>
                    </a:lnTo>
                    <a:cubicBezTo>
                      <a:pt x="141732" y="284428"/>
                      <a:pt x="141799" y="284685"/>
                      <a:pt x="141808" y="2849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4" name="任意多边形: 形状 753" hidden="1"/>
              <p:cNvSpPr/>
              <p:nvPr/>
            </p:nvSpPr>
            <p:spPr>
              <a:xfrm>
                <a:off x="10227853" y="2890564"/>
                <a:ext cx="102280" cy="30376"/>
              </a:xfrm>
              <a:custGeom>
                <a:avLst/>
                <a:gdLst>
                  <a:gd name="connsiteX0" fmla="*/ 102022 w 102280"/>
                  <a:gd name="connsiteY0" fmla="*/ 26525 h 30376"/>
                  <a:gd name="connsiteX1" fmla="*/ 102022 w 102280"/>
                  <a:gd name="connsiteY1" fmla="*/ 27954 h 30376"/>
                  <a:gd name="connsiteX2" fmla="*/ 98117 w 102280"/>
                  <a:gd name="connsiteY2" fmla="*/ 30335 h 30376"/>
                  <a:gd name="connsiteX3" fmla="*/ 2295 w 102280"/>
                  <a:gd name="connsiteY3" fmla="*/ 6428 h 30376"/>
                  <a:gd name="connsiteX4" fmla="*/ -20 w 102280"/>
                  <a:gd name="connsiteY4" fmla="*/ 2637 h 30376"/>
                  <a:gd name="connsiteX5" fmla="*/ 9 w 102280"/>
                  <a:gd name="connsiteY5" fmla="*/ 2522 h 30376"/>
                  <a:gd name="connsiteX6" fmla="*/ 3914 w 102280"/>
                  <a:gd name="connsiteY6" fmla="*/ 141 h 30376"/>
                  <a:gd name="connsiteX7" fmla="*/ 99736 w 102280"/>
                  <a:gd name="connsiteY7" fmla="*/ 23954 h 30376"/>
                  <a:gd name="connsiteX8" fmla="*/ 102022 w 102280"/>
                  <a:gd name="connsiteY8" fmla="*/ 26525 h 3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280" h="30376">
                    <a:moveTo>
                      <a:pt x="102022" y="26525"/>
                    </a:moveTo>
                    <a:cubicBezTo>
                      <a:pt x="102222" y="26983"/>
                      <a:pt x="102222" y="27497"/>
                      <a:pt x="102022" y="27954"/>
                    </a:cubicBezTo>
                    <a:cubicBezTo>
                      <a:pt x="101603" y="29688"/>
                      <a:pt x="99850" y="30754"/>
                      <a:pt x="98117" y="30335"/>
                    </a:cubicBezTo>
                    <a:lnTo>
                      <a:pt x="2295" y="6428"/>
                    </a:lnTo>
                    <a:cubicBezTo>
                      <a:pt x="609" y="6018"/>
                      <a:pt x="-429" y="4323"/>
                      <a:pt x="-20" y="2637"/>
                    </a:cubicBezTo>
                    <a:cubicBezTo>
                      <a:pt x="-10" y="2599"/>
                      <a:pt x="0" y="2560"/>
                      <a:pt x="9" y="2522"/>
                    </a:cubicBezTo>
                    <a:cubicBezTo>
                      <a:pt x="428" y="789"/>
                      <a:pt x="2181" y="-278"/>
                      <a:pt x="3914" y="141"/>
                    </a:cubicBezTo>
                    <a:lnTo>
                      <a:pt x="99736" y="23954"/>
                    </a:lnTo>
                    <a:cubicBezTo>
                      <a:pt x="100955" y="24258"/>
                      <a:pt x="101860" y="25278"/>
                      <a:pt x="102022" y="265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5" name="任意多边形: 形状 754" hidden="1"/>
              <p:cNvSpPr/>
              <p:nvPr/>
            </p:nvSpPr>
            <p:spPr>
              <a:xfrm>
                <a:off x="10590626" y="2589834"/>
                <a:ext cx="211775" cy="220472"/>
              </a:xfrm>
              <a:custGeom>
                <a:avLst/>
                <a:gdLst>
                  <a:gd name="connsiteX0" fmla="*/ 211594 w 211775"/>
                  <a:gd name="connsiteY0" fmla="*/ 1786 h 220472"/>
                  <a:gd name="connsiteX1" fmla="*/ 211022 w 211775"/>
                  <a:gd name="connsiteY1" fmla="*/ 3786 h 220472"/>
                  <a:gd name="connsiteX2" fmla="*/ 3568 w 211775"/>
                  <a:gd name="connsiteY2" fmla="*/ 219908 h 220472"/>
                  <a:gd name="connsiteX3" fmla="*/ 520 w 211775"/>
                  <a:gd name="connsiteY3" fmla="*/ 219908 h 220472"/>
                  <a:gd name="connsiteX4" fmla="*/ 520 w 211775"/>
                  <a:gd name="connsiteY4" fmla="*/ 216765 h 220472"/>
                  <a:gd name="connsiteX5" fmla="*/ 207974 w 211775"/>
                  <a:gd name="connsiteY5" fmla="*/ 643 h 220472"/>
                  <a:gd name="connsiteX6" fmla="*/ 211118 w 211775"/>
                  <a:gd name="connsiteY6" fmla="*/ 643 h 220472"/>
                  <a:gd name="connsiteX7" fmla="*/ 211594 w 211775"/>
                  <a:gd name="connsiteY7" fmla="*/ 1786 h 220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775" h="220472">
                    <a:moveTo>
                      <a:pt x="211594" y="1786"/>
                    </a:moveTo>
                    <a:cubicBezTo>
                      <a:pt x="211794" y="2510"/>
                      <a:pt x="211575" y="3281"/>
                      <a:pt x="211022" y="3786"/>
                    </a:cubicBezTo>
                    <a:lnTo>
                      <a:pt x="3568" y="219908"/>
                    </a:lnTo>
                    <a:cubicBezTo>
                      <a:pt x="2720" y="220728"/>
                      <a:pt x="1367" y="220728"/>
                      <a:pt x="520" y="219908"/>
                    </a:cubicBezTo>
                    <a:cubicBezTo>
                      <a:pt x="-318" y="219023"/>
                      <a:pt x="-318" y="217651"/>
                      <a:pt x="520" y="216765"/>
                    </a:cubicBezTo>
                    <a:lnTo>
                      <a:pt x="207974" y="643"/>
                    </a:lnTo>
                    <a:cubicBezTo>
                      <a:pt x="208869" y="-148"/>
                      <a:pt x="210222" y="-148"/>
                      <a:pt x="211118" y="643"/>
                    </a:cubicBezTo>
                    <a:cubicBezTo>
                      <a:pt x="211346" y="986"/>
                      <a:pt x="211508" y="1376"/>
                      <a:pt x="211594" y="1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6" name="任意多边形: 形状 755" hidden="1"/>
              <p:cNvSpPr/>
              <p:nvPr/>
            </p:nvSpPr>
            <p:spPr>
              <a:xfrm>
                <a:off x="10589765" y="2749985"/>
                <a:ext cx="224547" cy="60951"/>
              </a:xfrm>
              <a:custGeom>
                <a:avLst/>
                <a:gdLst>
                  <a:gd name="connsiteX0" fmla="*/ 224361 w 224547"/>
                  <a:gd name="connsiteY0" fmla="*/ 2226 h 60951"/>
                  <a:gd name="connsiteX1" fmla="*/ 222408 w 224547"/>
                  <a:gd name="connsiteY1" fmla="*/ 5455 h 60951"/>
                  <a:gd name="connsiteX2" fmla="*/ 222361 w 224547"/>
                  <a:gd name="connsiteY2" fmla="*/ 5464 h 60951"/>
                  <a:gd name="connsiteX3" fmla="*/ 3286 w 224547"/>
                  <a:gd name="connsiteY3" fmla="*/ 60900 h 60951"/>
                  <a:gd name="connsiteX4" fmla="*/ -10 w 224547"/>
                  <a:gd name="connsiteY4" fmla="*/ 59061 h 60951"/>
                  <a:gd name="connsiteX5" fmla="*/ -48 w 224547"/>
                  <a:gd name="connsiteY5" fmla="*/ 58900 h 60951"/>
                  <a:gd name="connsiteX6" fmla="*/ 1952 w 224547"/>
                  <a:gd name="connsiteY6" fmla="*/ 55566 h 60951"/>
                  <a:gd name="connsiteX7" fmla="*/ 221028 w 224547"/>
                  <a:gd name="connsiteY7" fmla="*/ 130 h 60951"/>
                  <a:gd name="connsiteX8" fmla="*/ 224361 w 224547"/>
                  <a:gd name="connsiteY8" fmla="*/ 2131 h 6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547" h="60951">
                    <a:moveTo>
                      <a:pt x="224361" y="2226"/>
                    </a:moveTo>
                    <a:cubicBezTo>
                      <a:pt x="224713" y="3655"/>
                      <a:pt x="223837" y="5102"/>
                      <a:pt x="222408" y="5455"/>
                    </a:cubicBezTo>
                    <a:cubicBezTo>
                      <a:pt x="222390" y="5455"/>
                      <a:pt x="222380" y="5464"/>
                      <a:pt x="222361" y="5464"/>
                    </a:cubicBezTo>
                    <a:lnTo>
                      <a:pt x="3286" y="60900"/>
                    </a:lnTo>
                    <a:cubicBezTo>
                      <a:pt x="1867" y="61300"/>
                      <a:pt x="390" y="60481"/>
                      <a:pt x="-10" y="59061"/>
                    </a:cubicBezTo>
                    <a:cubicBezTo>
                      <a:pt x="-19" y="59004"/>
                      <a:pt x="-38" y="58957"/>
                      <a:pt x="-48" y="58900"/>
                    </a:cubicBezTo>
                    <a:cubicBezTo>
                      <a:pt x="-353" y="57433"/>
                      <a:pt x="514" y="55985"/>
                      <a:pt x="1952" y="55566"/>
                    </a:cubicBezTo>
                    <a:lnTo>
                      <a:pt x="221028" y="130"/>
                    </a:lnTo>
                    <a:cubicBezTo>
                      <a:pt x="222504" y="-232"/>
                      <a:pt x="223990" y="664"/>
                      <a:pt x="224361" y="21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7" name="任意多边形: 形状 756" hidden="1"/>
              <p:cNvSpPr/>
              <p:nvPr/>
            </p:nvSpPr>
            <p:spPr>
              <a:xfrm>
                <a:off x="10536024" y="2572937"/>
                <a:ext cx="59289" cy="237811"/>
              </a:xfrm>
              <a:custGeom>
                <a:avLst/>
                <a:gdLst>
                  <a:gd name="connsiteX0" fmla="*/ 59122 w 59289"/>
                  <a:gd name="connsiteY0" fmla="*/ 234710 h 237811"/>
                  <a:gd name="connsiteX1" fmla="*/ 57216 w 59289"/>
                  <a:gd name="connsiteY1" fmla="*/ 237758 h 237811"/>
                  <a:gd name="connsiteX2" fmla="*/ 54245 w 59289"/>
                  <a:gd name="connsiteY2" fmla="*/ 236177 h 237811"/>
                  <a:gd name="connsiteX3" fmla="*/ 54168 w 59289"/>
                  <a:gd name="connsiteY3" fmla="*/ 235853 h 237811"/>
                  <a:gd name="connsiteX4" fmla="*/ -29 w 59289"/>
                  <a:gd name="connsiteY4" fmla="*/ 3157 h 237811"/>
                  <a:gd name="connsiteX5" fmla="*/ -29 w 59289"/>
                  <a:gd name="connsiteY5" fmla="*/ 3157 h 237811"/>
                  <a:gd name="connsiteX6" fmla="*/ 1743 w 59289"/>
                  <a:gd name="connsiteY6" fmla="*/ 138 h 237811"/>
                  <a:gd name="connsiteX7" fmla="*/ 1876 w 59289"/>
                  <a:gd name="connsiteY7" fmla="*/ 109 h 237811"/>
                  <a:gd name="connsiteX8" fmla="*/ 4924 w 59289"/>
                  <a:gd name="connsiteY8" fmla="*/ 2014 h 237811"/>
                  <a:gd name="connsiteX9" fmla="*/ 59122 w 59289"/>
                  <a:gd name="connsiteY9" fmla="*/ 234710 h 23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289" h="237811">
                    <a:moveTo>
                      <a:pt x="59122" y="234710"/>
                    </a:moveTo>
                    <a:cubicBezTo>
                      <a:pt x="59417" y="236072"/>
                      <a:pt x="58579" y="237424"/>
                      <a:pt x="57216" y="237758"/>
                    </a:cubicBezTo>
                    <a:cubicBezTo>
                      <a:pt x="55959" y="238139"/>
                      <a:pt x="54626" y="237434"/>
                      <a:pt x="54245" y="236177"/>
                    </a:cubicBezTo>
                    <a:cubicBezTo>
                      <a:pt x="54206" y="236072"/>
                      <a:pt x="54188" y="235958"/>
                      <a:pt x="54168" y="235853"/>
                    </a:cubicBezTo>
                    <a:lnTo>
                      <a:pt x="-29" y="3157"/>
                    </a:lnTo>
                    <a:lnTo>
                      <a:pt x="-29" y="3157"/>
                    </a:lnTo>
                    <a:cubicBezTo>
                      <a:pt x="-372" y="1833"/>
                      <a:pt x="419" y="481"/>
                      <a:pt x="1743" y="138"/>
                    </a:cubicBezTo>
                    <a:cubicBezTo>
                      <a:pt x="1790" y="128"/>
                      <a:pt x="1829" y="119"/>
                      <a:pt x="1876" y="109"/>
                    </a:cubicBezTo>
                    <a:cubicBezTo>
                      <a:pt x="3238" y="-186"/>
                      <a:pt x="4591" y="652"/>
                      <a:pt x="4924" y="2014"/>
                    </a:cubicBezTo>
                    <a:lnTo>
                      <a:pt x="59122" y="2347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8" name="任意多边形: 形状 757" hidden="1"/>
              <p:cNvSpPr/>
              <p:nvPr/>
            </p:nvSpPr>
            <p:spPr>
              <a:xfrm>
                <a:off x="10809472" y="2573091"/>
                <a:ext cx="10191" cy="182030"/>
              </a:xfrm>
              <a:custGeom>
                <a:avLst/>
                <a:gdLst>
                  <a:gd name="connsiteX0" fmla="*/ 9416 w 10191"/>
                  <a:gd name="connsiteY0" fmla="*/ 50 h 182030"/>
                  <a:gd name="connsiteX1" fmla="*/ -109 w 10191"/>
                  <a:gd name="connsiteY1" fmla="*/ 179596 h 182030"/>
                  <a:gd name="connsiteX2" fmla="*/ 2177 w 10191"/>
                  <a:gd name="connsiteY2" fmla="*/ 182073 h 182030"/>
                  <a:gd name="connsiteX3" fmla="*/ 4644 w 10191"/>
                  <a:gd name="connsiteY3" fmla="*/ 179987 h 182030"/>
                  <a:gd name="connsiteX4" fmla="*/ 4654 w 10191"/>
                  <a:gd name="connsiteY4" fmla="*/ 179882 h 182030"/>
                  <a:gd name="connsiteX5" fmla="*/ 10083 w 10191"/>
                  <a:gd name="connsiteY5" fmla="*/ 84632 h 182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91" h="182030">
                    <a:moveTo>
                      <a:pt x="9416" y="50"/>
                    </a:moveTo>
                    <a:lnTo>
                      <a:pt x="-109" y="179596"/>
                    </a:lnTo>
                    <a:cubicBezTo>
                      <a:pt x="-109" y="180892"/>
                      <a:pt x="882" y="181978"/>
                      <a:pt x="2177" y="182073"/>
                    </a:cubicBezTo>
                    <a:cubicBezTo>
                      <a:pt x="3435" y="182178"/>
                      <a:pt x="4539" y="181244"/>
                      <a:pt x="4644" y="179987"/>
                    </a:cubicBezTo>
                    <a:cubicBezTo>
                      <a:pt x="4654" y="179949"/>
                      <a:pt x="4654" y="179920"/>
                      <a:pt x="4654" y="179882"/>
                    </a:cubicBezTo>
                    <a:lnTo>
                      <a:pt x="10083" y="846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9" name="任意多边形: 形状 758" hidden="1"/>
              <p:cNvSpPr/>
              <p:nvPr/>
            </p:nvSpPr>
            <p:spPr>
              <a:xfrm>
                <a:off x="10796316" y="2587943"/>
                <a:ext cx="19080" cy="168706"/>
              </a:xfrm>
              <a:custGeom>
                <a:avLst/>
                <a:gdLst>
                  <a:gd name="connsiteX0" fmla="*/ 7618 w 19080"/>
                  <a:gd name="connsiteY0" fmla="*/ 3296 h 168706"/>
                  <a:gd name="connsiteX1" fmla="*/ 7618 w 19080"/>
                  <a:gd name="connsiteY1" fmla="*/ 3868 h 168706"/>
                  <a:gd name="connsiteX2" fmla="*/ 18952 w 19080"/>
                  <a:gd name="connsiteY2" fmla="*/ 164554 h 168706"/>
                  <a:gd name="connsiteX3" fmla="*/ 15543 w 19080"/>
                  <a:gd name="connsiteY3" fmla="*/ 168726 h 168706"/>
                  <a:gd name="connsiteX4" fmla="*/ 15333 w 19080"/>
                  <a:gd name="connsiteY4" fmla="*/ 168746 h 168706"/>
                  <a:gd name="connsiteX5" fmla="*/ 11142 w 19080"/>
                  <a:gd name="connsiteY5" fmla="*/ 165145 h 168706"/>
                  <a:gd name="connsiteX6" fmla="*/ 11142 w 19080"/>
                  <a:gd name="connsiteY6" fmla="*/ 165126 h 168706"/>
                  <a:gd name="connsiteX7" fmla="*/ -98 w 19080"/>
                  <a:gd name="connsiteY7" fmla="*/ 4249 h 168706"/>
                  <a:gd name="connsiteX8" fmla="*/ 3503 w 19080"/>
                  <a:gd name="connsiteY8" fmla="*/ 58 h 168706"/>
                  <a:gd name="connsiteX9" fmla="*/ 3522 w 19080"/>
                  <a:gd name="connsiteY9" fmla="*/ 58 h 168706"/>
                  <a:gd name="connsiteX10" fmla="*/ 7618 w 19080"/>
                  <a:gd name="connsiteY10" fmla="*/ 3296 h 16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080" h="168706">
                    <a:moveTo>
                      <a:pt x="7618" y="3296"/>
                    </a:moveTo>
                    <a:cubicBezTo>
                      <a:pt x="7618" y="3296"/>
                      <a:pt x="7618" y="3296"/>
                      <a:pt x="7618" y="3868"/>
                    </a:cubicBezTo>
                    <a:lnTo>
                      <a:pt x="18952" y="164554"/>
                    </a:lnTo>
                    <a:cubicBezTo>
                      <a:pt x="19162" y="166650"/>
                      <a:pt x="17638" y="168517"/>
                      <a:pt x="15543" y="168726"/>
                    </a:cubicBezTo>
                    <a:cubicBezTo>
                      <a:pt x="15476" y="168736"/>
                      <a:pt x="15400" y="168746"/>
                      <a:pt x="15333" y="168746"/>
                    </a:cubicBezTo>
                    <a:cubicBezTo>
                      <a:pt x="13180" y="168907"/>
                      <a:pt x="11304" y="167298"/>
                      <a:pt x="11142" y="165145"/>
                    </a:cubicBezTo>
                    <a:cubicBezTo>
                      <a:pt x="11142" y="165136"/>
                      <a:pt x="11142" y="165136"/>
                      <a:pt x="11142" y="165126"/>
                    </a:cubicBezTo>
                    <a:lnTo>
                      <a:pt x="-98" y="4249"/>
                    </a:lnTo>
                    <a:cubicBezTo>
                      <a:pt x="-259" y="2096"/>
                      <a:pt x="1350" y="220"/>
                      <a:pt x="3503" y="58"/>
                    </a:cubicBezTo>
                    <a:cubicBezTo>
                      <a:pt x="3513" y="58"/>
                      <a:pt x="3513" y="58"/>
                      <a:pt x="3522" y="58"/>
                    </a:cubicBezTo>
                    <a:cubicBezTo>
                      <a:pt x="5512" y="-66"/>
                      <a:pt x="7284" y="1324"/>
                      <a:pt x="7618" y="32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0" name="任意多边形: 形状 759" hidden="1"/>
              <p:cNvSpPr/>
              <p:nvPr/>
            </p:nvSpPr>
            <p:spPr>
              <a:xfrm>
                <a:off x="10471428" y="3233268"/>
                <a:ext cx="143738" cy="66501"/>
              </a:xfrm>
              <a:custGeom>
                <a:avLst/>
                <a:gdLst>
                  <a:gd name="connsiteX0" fmla="*/ 143530 w 143738"/>
                  <a:gd name="connsiteY0" fmla="*/ 65107 h 66501"/>
                  <a:gd name="connsiteX1" fmla="*/ 143530 w 143738"/>
                  <a:gd name="connsiteY1" fmla="*/ 65869 h 66501"/>
                  <a:gd name="connsiteX2" fmla="*/ 141911 w 143738"/>
                  <a:gd name="connsiteY2" fmla="*/ 66441 h 66501"/>
                  <a:gd name="connsiteX3" fmla="*/ 655 w 143738"/>
                  <a:gd name="connsiteY3" fmla="*/ 2433 h 66501"/>
                  <a:gd name="connsiteX4" fmla="*/ -12 w 143738"/>
                  <a:gd name="connsiteY4" fmla="*/ 813 h 66501"/>
                  <a:gd name="connsiteX5" fmla="*/ 1607 w 143738"/>
                  <a:gd name="connsiteY5" fmla="*/ 147 h 66501"/>
                  <a:gd name="connsiteX6" fmla="*/ 142958 w 143738"/>
                  <a:gd name="connsiteY6" fmla="*/ 64250 h 66501"/>
                  <a:gd name="connsiteX7" fmla="*/ 143530 w 143738"/>
                  <a:gd name="connsiteY7" fmla="*/ 65107 h 6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38" h="66501">
                    <a:moveTo>
                      <a:pt x="143530" y="65107"/>
                    </a:moveTo>
                    <a:cubicBezTo>
                      <a:pt x="143663" y="65345"/>
                      <a:pt x="143663" y="65631"/>
                      <a:pt x="143530" y="65869"/>
                    </a:cubicBezTo>
                    <a:cubicBezTo>
                      <a:pt x="143234" y="66460"/>
                      <a:pt x="142520" y="66717"/>
                      <a:pt x="141911" y="66441"/>
                    </a:cubicBezTo>
                    <a:lnTo>
                      <a:pt x="655" y="2433"/>
                    </a:lnTo>
                    <a:cubicBezTo>
                      <a:pt x="26" y="2166"/>
                      <a:pt x="-279" y="1442"/>
                      <a:pt x="-12" y="813"/>
                    </a:cubicBezTo>
                    <a:cubicBezTo>
                      <a:pt x="255" y="185"/>
                      <a:pt x="979" y="-120"/>
                      <a:pt x="1607" y="147"/>
                    </a:cubicBezTo>
                    <a:lnTo>
                      <a:pt x="142958" y="64250"/>
                    </a:lnTo>
                    <a:cubicBezTo>
                      <a:pt x="143263" y="64441"/>
                      <a:pt x="143473" y="64755"/>
                      <a:pt x="143530" y="651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1" name="任意多边形: 形状 760" hidden="1"/>
              <p:cNvSpPr/>
              <p:nvPr/>
            </p:nvSpPr>
            <p:spPr>
              <a:xfrm>
                <a:off x="10470433" y="3231891"/>
                <a:ext cx="53460" cy="36679"/>
              </a:xfrm>
              <a:custGeom>
                <a:avLst/>
                <a:gdLst>
                  <a:gd name="connsiteX0" fmla="*/ 53180 w 53460"/>
                  <a:gd name="connsiteY0" fmla="*/ 33527 h 36679"/>
                  <a:gd name="connsiteX1" fmla="*/ 53180 w 53460"/>
                  <a:gd name="connsiteY1" fmla="*/ 35528 h 36679"/>
                  <a:gd name="connsiteX2" fmla="*/ 49637 w 53460"/>
                  <a:gd name="connsiteY2" fmla="*/ 36337 h 36679"/>
                  <a:gd name="connsiteX3" fmla="*/ 49561 w 53460"/>
                  <a:gd name="connsiteY3" fmla="*/ 36290 h 36679"/>
                  <a:gd name="connsiteX4" fmla="*/ 1079 w 53460"/>
                  <a:gd name="connsiteY4" fmla="*/ 4857 h 36679"/>
                  <a:gd name="connsiteX5" fmla="*/ 317 w 53460"/>
                  <a:gd name="connsiteY5" fmla="*/ 1238 h 36679"/>
                  <a:gd name="connsiteX6" fmla="*/ 3936 w 53460"/>
                  <a:gd name="connsiteY6" fmla="*/ 476 h 36679"/>
                  <a:gd name="connsiteX7" fmla="*/ 52419 w 53460"/>
                  <a:gd name="connsiteY7" fmla="*/ 31908 h 36679"/>
                  <a:gd name="connsiteX8" fmla="*/ 53180 w 53460"/>
                  <a:gd name="connsiteY8" fmla="*/ 33527 h 3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460" h="36679">
                    <a:moveTo>
                      <a:pt x="53180" y="33527"/>
                    </a:moveTo>
                    <a:cubicBezTo>
                      <a:pt x="53409" y="34175"/>
                      <a:pt x="53409" y="34880"/>
                      <a:pt x="53180" y="35528"/>
                    </a:cubicBezTo>
                    <a:cubicBezTo>
                      <a:pt x="52428" y="36728"/>
                      <a:pt x="50837" y="37090"/>
                      <a:pt x="49637" y="36337"/>
                    </a:cubicBezTo>
                    <a:cubicBezTo>
                      <a:pt x="49609" y="36318"/>
                      <a:pt x="49589" y="36309"/>
                      <a:pt x="49561" y="36290"/>
                    </a:cubicBezTo>
                    <a:lnTo>
                      <a:pt x="1079" y="4857"/>
                    </a:lnTo>
                    <a:cubicBezTo>
                      <a:pt x="-131" y="4067"/>
                      <a:pt x="-474" y="2447"/>
                      <a:pt x="317" y="1238"/>
                    </a:cubicBezTo>
                    <a:cubicBezTo>
                      <a:pt x="1107" y="28"/>
                      <a:pt x="2727" y="-315"/>
                      <a:pt x="3936" y="476"/>
                    </a:cubicBezTo>
                    <a:lnTo>
                      <a:pt x="52419" y="31908"/>
                    </a:lnTo>
                    <a:cubicBezTo>
                      <a:pt x="52837" y="32356"/>
                      <a:pt x="53104" y="32918"/>
                      <a:pt x="53180" y="335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2" name="任意多边形: 形状 761" hidden="1"/>
              <p:cNvSpPr/>
              <p:nvPr/>
            </p:nvSpPr>
            <p:spPr>
              <a:xfrm>
                <a:off x="10519238" y="3264133"/>
                <a:ext cx="96471" cy="36268"/>
              </a:xfrm>
              <a:custGeom>
                <a:avLst/>
                <a:gdLst>
                  <a:gd name="connsiteX0" fmla="*/ 96292 w 96471"/>
                  <a:gd name="connsiteY0" fmla="*/ 34147 h 36268"/>
                  <a:gd name="connsiteX1" fmla="*/ 96292 w 96471"/>
                  <a:gd name="connsiteY1" fmla="*/ 35099 h 36268"/>
                  <a:gd name="connsiteX2" fmla="*/ 93910 w 96471"/>
                  <a:gd name="connsiteY2" fmla="*/ 36242 h 36268"/>
                  <a:gd name="connsiteX3" fmla="*/ 1042 w 96471"/>
                  <a:gd name="connsiteY3" fmla="*/ 3571 h 36268"/>
                  <a:gd name="connsiteX4" fmla="*/ -6 w 96471"/>
                  <a:gd name="connsiteY4" fmla="*/ 1285 h 36268"/>
                  <a:gd name="connsiteX5" fmla="*/ 2280 w 96471"/>
                  <a:gd name="connsiteY5" fmla="*/ 142 h 36268"/>
                  <a:gd name="connsiteX6" fmla="*/ 95149 w 96471"/>
                  <a:gd name="connsiteY6" fmla="*/ 32813 h 36268"/>
                  <a:gd name="connsiteX7" fmla="*/ 96292 w 96471"/>
                  <a:gd name="connsiteY7" fmla="*/ 34147 h 3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471" h="36268">
                    <a:moveTo>
                      <a:pt x="96292" y="34147"/>
                    </a:moveTo>
                    <a:cubicBezTo>
                      <a:pt x="96387" y="34461"/>
                      <a:pt x="96387" y="34785"/>
                      <a:pt x="96292" y="35099"/>
                    </a:cubicBezTo>
                    <a:cubicBezTo>
                      <a:pt x="95901" y="36023"/>
                      <a:pt x="94882" y="36518"/>
                      <a:pt x="93910" y="36242"/>
                    </a:cubicBezTo>
                    <a:lnTo>
                      <a:pt x="1042" y="3571"/>
                    </a:lnTo>
                    <a:cubicBezTo>
                      <a:pt x="137" y="3219"/>
                      <a:pt x="-330" y="2209"/>
                      <a:pt x="-6" y="1285"/>
                    </a:cubicBezTo>
                    <a:cubicBezTo>
                      <a:pt x="308" y="342"/>
                      <a:pt x="1337" y="-172"/>
                      <a:pt x="2280" y="142"/>
                    </a:cubicBezTo>
                    <a:lnTo>
                      <a:pt x="95149" y="32813"/>
                    </a:lnTo>
                    <a:cubicBezTo>
                      <a:pt x="95777" y="32975"/>
                      <a:pt x="96235" y="33509"/>
                      <a:pt x="96292" y="341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3" name="任意多边形: 形状 762" hidden="1"/>
              <p:cNvSpPr/>
              <p:nvPr/>
            </p:nvSpPr>
            <p:spPr>
              <a:xfrm>
                <a:off x="8778301" y="1823373"/>
                <a:ext cx="206426" cy="119412"/>
              </a:xfrm>
              <a:custGeom>
                <a:avLst/>
                <a:gdLst>
                  <a:gd name="connsiteX0" fmla="*/ 206263 w 206426"/>
                  <a:gd name="connsiteY0" fmla="*/ 1580 h 119412"/>
                  <a:gd name="connsiteX1" fmla="*/ 205025 w 206426"/>
                  <a:gd name="connsiteY1" fmla="*/ 4342 h 119412"/>
                  <a:gd name="connsiteX2" fmla="*/ 3761 w 206426"/>
                  <a:gd name="connsiteY2" fmla="*/ 119118 h 119412"/>
                  <a:gd name="connsiteX3" fmla="*/ 237 w 206426"/>
                  <a:gd name="connsiteY3" fmla="*/ 118166 h 119412"/>
                  <a:gd name="connsiteX4" fmla="*/ 1190 w 206426"/>
                  <a:gd name="connsiteY4" fmla="*/ 114642 h 119412"/>
                  <a:gd name="connsiteX5" fmla="*/ 202453 w 206426"/>
                  <a:gd name="connsiteY5" fmla="*/ 342 h 119412"/>
                  <a:gd name="connsiteX6" fmla="*/ 205977 w 206426"/>
                  <a:gd name="connsiteY6" fmla="*/ 1389 h 11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6426" h="119412">
                    <a:moveTo>
                      <a:pt x="206263" y="1580"/>
                    </a:moveTo>
                    <a:cubicBezTo>
                      <a:pt x="206491" y="2671"/>
                      <a:pt x="205996" y="3788"/>
                      <a:pt x="205025" y="4342"/>
                    </a:cubicBezTo>
                    <a:lnTo>
                      <a:pt x="3761" y="119118"/>
                    </a:lnTo>
                    <a:cubicBezTo>
                      <a:pt x="2523" y="119829"/>
                      <a:pt x="951" y="119402"/>
                      <a:pt x="237" y="118166"/>
                    </a:cubicBezTo>
                    <a:cubicBezTo>
                      <a:pt x="-477" y="116930"/>
                      <a:pt x="-49" y="115352"/>
                      <a:pt x="1190" y="114642"/>
                    </a:cubicBezTo>
                    <a:lnTo>
                      <a:pt x="202453" y="342"/>
                    </a:lnTo>
                    <a:cubicBezTo>
                      <a:pt x="203720" y="-304"/>
                      <a:pt x="205272" y="157"/>
                      <a:pt x="205977" y="1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4" name="任意多边形: 形状 763" hidden="1"/>
              <p:cNvSpPr/>
              <p:nvPr/>
            </p:nvSpPr>
            <p:spPr>
              <a:xfrm>
                <a:off x="8778328" y="1805378"/>
                <a:ext cx="153539" cy="137418"/>
              </a:xfrm>
              <a:custGeom>
                <a:avLst/>
                <a:gdLst>
                  <a:gd name="connsiteX0" fmla="*/ 153372 w 153539"/>
                  <a:gd name="connsiteY0" fmla="*/ 1858 h 137418"/>
                  <a:gd name="connsiteX1" fmla="*/ 152610 w 153539"/>
                  <a:gd name="connsiteY1" fmla="*/ 4239 h 137418"/>
                  <a:gd name="connsiteX2" fmla="*/ 4116 w 153539"/>
                  <a:gd name="connsiteY2" fmla="*/ 136732 h 137418"/>
                  <a:gd name="connsiteX3" fmla="*/ 610 w 153539"/>
                  <a:gd name="connsiteY3" fmla="*/ 136754 h 137418"/>
                  <a:gd name="connsiteX4" fmla="*/ 591 w 153539"/>
                  <a:gd name="connsiteY4" fmla="*/ 136732 h 137418"/>
                  <a:gd name="connsiteX5" fmla="*/ 591 w 153539"/>
                  <a:gd name="connsiteY5" fmla="*/ 133208 h 137418"/>
                  <a:gd name="connsiteX6" fmla="*/ 149086 w 153539"/>
                  <a:gd name="connsiteY6" fmla="*/ 715 h 137418"/>
                  <a:gd name="connsiteX7" fmla="*/ 152610 w 153539"/>
                  <a:gd name="connsiteY7" fmla="*/ 715 h 137418"/>
                  <a:gd name="connsiteX8" fmla="*/ 153372 w 153539"/>
                  <a:gd name="connsiteY8" fmla="*/ 1858 h 13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39" h="137418">
                    <a:moveTo>
                      <a:pt x="153372" y="1858"/>
                    </a:moveTo>
                    <a:cubicBezTo>
                      <a:pt x="153563" y="2732"/>
                      <a:pt x="153277" y="3641"/>
                      <a:pt x="152610" y="4239"/>
                    </a:cubicBezTo>
                    <a:lnTo>
                      <a:pt x="4116" y="136732"/>
                    </a:lnTo>
                    <a:cubicBezTo>
                      <a:pt x="3154" y="137706"/>
                      <a:pt x="1591" y="137715"/>
                      <a:pt x="610" y="136754"/>
                    </a:cubicBezTo>
                    <a:cubicBezTo>
                      <a:pt x="610" y="136746"/>
                      <a:pt x="601" y="136740"/>
                      <a:pt x="591" y="136732"/>
                    </a:cubicBezTo>
                    <a:cubicBezTo>
                      <a:pt x="-342" y="135742"/>
                      <a:pt x="-342" y="134198"/>
                      <a:pt x="591" y="133208"/>
                    </a:cubicBezTo>
                    <a:lnTo>
                      <a:pt x="149086" y="715"/>
                    </a:lnTo>
                    <a:cubicBezTo>
                      <a:pt x="150096" y="-172"/>
                      <a:pt x="151601" y="-172"/>
                      <a:pt x="152610" y="715"/>
                    </a:cubicBezTo>
                    <a:cubicBezTo>
                      <a:pt x="152944" y="1037"/>
                      <a:pt x="153201" y="1427"/>
                      <a:pt x="153372" y="18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5" name="任意多边形: 形状 764" hidden="1"/>
              <p:cNvSpPr/>
              <p:nvPr/>
            </p:nvSpPr>
            <p:spPr>
              <a:xfrm>
                <a:off x="8778212" y="1901240"/>
                <a:ext cx="181845" cy="41635"/>
              </a:xfrm>
              <a:custGeom>
                <a:avLst/>
                <a:gdLst>
                  <a:gd name="connsiteX0" fmla="*/ 181682 w 181845"/>
                  <a:gd name="connsiteY0" fmla="*/ 2199 h 41635"/>
                  <a:gd name="connsiteX1" fmla="*/ 181682 w 181845"/>
                  <a:gd name="connsiteY1" fmla="*/ 2199 h 41635"/>
                  <a:gd name="connsiteX2" fmla="*/ 179596 w 181845"/>
                  <a:gd name="connsiteY2" fmla="*/ 5340 h 41635"/>
                  <a:gd name="connsiteX3" fmla="*/ 179587 w 181845"/>
                  <a:gd name="connsiteY3" fmla="*/ 5342 h 41635"/>
                  <a:gd name="connsiteX4" fmla="*/ 3088 w 181845"/>
                  <a:gd name="connsiteY4" fmla="*/ 41632 h 41635"/>
                  <a:gd name="connsiteX5" fmla="*/ -55 w 181845"/>
                  <a:gd name="connsiteY5" fmla="*/ 39545 h 41635"/>
                  <a:gd name="connsiteX6" fmla="*/ -55 w 181845"/>
                  <a:gd name="connsiteY6" fmla="*/ 39537 h 41635"/>
                  <a:gd name="connsiteX7" fmla="*/ -55 w 181845"/>
                  <a:gd name="connsiteY7" fmla="*/ 39537 h 41635"/>
                  <a:gd name="connsiteX8" fmla="*/ 2031 w 181845"/>
                  <a:gd name="connsiteY8" fmla="*/ 36395 h 41635"/>
                  <a:gd name="connsiteX9" fmla="*/ 2041 w 181845"/>
                  <a:gd name="connsiteY9" fmla="*/ 36394 h 41635"/>
                  <a:gd name="connsiteX10" fmla="*/ 178539 w 181845"/>
                  <a:gd name="connsiteY10" fmla="*/ 103 h 41635"/>
                  <a:gd name="connsiteX11" fmla="*/ 181682 w 181845"/>
                  <a:gd name="connsiteY11" fmla="*/ 2190 h 41635"/>
                  <a:gd name="connsiteX12" fmla="*/ 181682 w 181845"/>
                  <a:gd name="connsiteY12" fmla="*/ 2199 h 4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1845" h="41635">
                    <a:moveTo>
                      <a:pt x="181682" y="2199"/>
                    </a:moveTo>
                    <a:lnTo>
                      <a:pt x="181682" y="2199"/>
                    </a:lnTo>
                    <a:cubicBezTo>
                      <a:pt x="181978" y="3643"/>
                      <a:pt x="181035" y="5050"/>
                      <a:pt x="179596" y="5340"/>
                    </a:cubicBezTo>
                    <a:cubicBezTo>
                      <a:pt x="179596" y="5341"/>
                      <a:pt x="179587" y="5341"/>
                      <a:pt x="179587" y="5342"/>
                    </a:cubicBezTo>
                    <a:lnTo>
                      <a:pt x="3088" y="41632"/>
                    </a:lnTo>
                    <a:cubicBezTo>
                      <a:pt x="1641" y="41924"/>
                      <a:pt x="241" y="40989"/>
                      <a:pt x="-55" y="39545"/>
                    </a:cubicBezTo>
                    <a:cubicBezTo>
                      <a:pt x="-55" y="39543"/>
                      <a:pt x="-55" y="39540"/>
                      <a:pt x="-55" y="39537"/>
                    </a:cubicBezTo>
                    <a:lnTo>
                      <a:pt x="-55" y="39537"/>
                    </a:lnTo>
                    <a:cubicBezTo>
                      <a:pt x="-350" y="38093"/>
                      <a:pt x="593" y="36686"/>
                      <a:pt x="2031" y="36395"/>
                    </a:cubicBezTo>
                    <a:cubicBezTo>
                      <a:pt x="2031" y="36394"/>
                      <a:pt x="2041" y="36394"/>
                      <a:pt x="2041" y="36394"/>
                    </a:cubicBezTo>
                    <a:lnTo>
                      <a:pt x="178539" y="103"/>
                    </a:lnTo>
                    <a:cubicBezTo>
                      <a:pt x="179987" y="-188"/>
                      <a:pt x="181387" y="746"/>
                      <a:pt x="181682" y="2190"/>
                    </a:cubicBezTo>
                    <a:cubicBezTo>
                      <a:pt x="181682" y="2193"/>
                      <a:pt x="181682" y="2196"/>
                      <a:pt x="181682" y="2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6" name="任意多边形: 形状 765" hidden="1"/>
              <p:cNvSpPr/>
              <p:nvPr/>
            </p:nvSpPr>
            <p:spPr>
              <a:xfrm>
                <a:off x="8954396" y="1789196"/>
                <a:ext cx="177803" cy="117603"/>
              </a:xfrm>
              <a:custGeom>
                <a:avLst/>
                <a:gdLst>
                  <a:gd name="connsiteX0" fmla="*/ 177615 w 177803"/>
                  <a:gd name="connsiteY0" fmla="*/ 2896 h 117603"/>
                  <a:gd name="connsiteX1" fmla="*/ 176282 w 177803"/>
                  <a:gd name="connsiteY1" fmla="*/ 6039 h 117603"/>
                  <a:gd name="connsiteX2" fmla="*/ 4546 w 177803"/>
                  <a:gd name="connsiteY2" fmla="*/ 117196 h 117603"/>
                  <a:gd name="connsiteX3" fmla="*/ 355 w 177803"/>
                  <a:gd name="connsiteY3" fmla="*/ 116338 h 117603"/>
                  <a:gd name="connsiteX4" fmla="*/ 1308 w 177803"/>
                  <a:gd name="connsiteY4" fmla="*/ 112147 h 117603"/>
                  <a:gd name="connsiteX5" fmla="*/ 172758 w 177803"/>
                  <a:gd name="connsiteY5" fmla="*/ 514 h 117603"/>
                  <a:gd name="connsiteX6" fmla="*/ 176948 w 177803"/>
                  <a:gd name="connsiteY6" fmla="*/ 1467 h 117603"/>
                  <a:gd name="connsiteX7" fmla="*/ 177615 w 177803"/>
                  <a:gd name="connsiteY7" fmla="*/ 2896 h 117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803" h="117603">
                    <a:moveTo>
                      <a:pt x="177615" y="2896"/>
                    </a:moveTo>
                    <a:cubicBezTo>
                      <a:pt x="177910" y="4123"/>
                      <a:pt x="177367" y="5401"/>
                      <a:pt x="176282" y="6039"/>
                    </a:cubicBezTo>
                    <a:lnTo>
                      <a:pt x="4546" y="117196"/>
                    </a:lnTo>
                    <a:cubicBezTo>
                      <a:pt x="3136" y="118051"/>
                      <a:pt x="1317" y="117677"/>
                      <a:pt x="355" y="116338"/>
                    </a:cubicBezTo>
                    <a:cubicBezTo>
                      <a:pt x="-531" y="114917"/>
                      <a:pt x="-112" y="113045"/>
                      <a:pt x="1308" y="112147"/>
                    </a:cubicBezTo>
                    <a:lnTo>
                      <a:pt x="172758" y="514"/>
                    </a:lnTo>
                    <a:cubicBezTo>
                      <a:pt x="174177" y="-374"/>
                      <a:pt x="176053" y="50"/>
                      <a:pt x="176948" y="1467"/>
                    </a:cubicBezTo>
                    <a:cubicBezTo>
                      <a:pt x="177301" y="1871"/>
                      <a:pt x="177529" y="2366"/>
                      <a:pt x="177615" y="28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7" name="任意多边形: 形状 766" hidden="1"/>
              <p:cNvSpPr/>
              <p:nvPr/>
            </p:nvSpPr>
            <p:spPr>
              <a:xfrm>
                <a:off x="8953454" y="1899813"/>
                <a:ext cx="59650" cy="25904"/>
              </a:xfrm>
              <a:custGeom>
                <a:avLst/>
                <a:gdLst>
                  <a:gd name="connsiteX0" fmla="*/ 59399 w 59650"/>
                  <a:gd name="connsiteY0" fmla="*/ 20961 h 25904"/>
                  <a:gd name="connsiteX1" fmla="*/ 59399 w 59650"/>
                  <a:gd name="connsiteY1" fmla="*/ 23151 h 25904"/>
                  <a:gd name="connsiteX2" fmla="*/ 54217 w 59650"/>
                  <a:gd name="connsiteY2" fmla="*/ 25743 h 25904"/>
                  <a:gd name="connsiteX3" fmla="*/ 54160 w 59650"/>
                  <a:gd name="connsiteY3" fmla="*/ 25723 h 25904"/>
                  <a:gd name="connsiteX4" fmla="*/ 2725 w 59650"/>
                  <a:gd name="connsiteY4" fmla="*/ 8007 h 25904"/>
                  <a:gd name="connsiteX5" fmla="*/ 68 w 59650"/>
                  <a:gd name="connsiteY5" fmla="*/ 3011 h 25904"/>
                  <a:gd name="connsiteX6" fmla="*/ 154 w 59650"/>
                  <a:gd name="connsiteY6" fmla="*/ 2768 h 25904"/>
                  <a:gd name="connsiteX7" fmla="*/ 5392 w 59650"/>
                  <a:gd name="connsiteY7" fmla="*/ 290 h 25904"/>
                  <a:gd name="connsiteX8" fmla="*/ 5392 w 59650"/>
                  <a:gd name="connsiteY8" fmla="*/ 291 h 25904"/>
                  <a:gd name="connsiteX9" fmla="*/ 56827 w 59650"/>
                  <a:gd name="connsiteY9" fmla="*/ 18008 h 25904"/>
                  <a:gd name="connsiteX10" fmla="*/ 59399 w 59650"/>
                  <a:gd name="connsiteY10" fmla="*/ 20961 h 25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650" h="25904">
                    <a:moveTo>
                      <a:pt x="59399" y="20961"/>
                    </a:moveTo>
                    <a:cubicBezTo>
                      <a:pt x="59589" y="21678"/>
                      <a:pt x="59589" y="22434"/>
                      <a:pt x="59399" y="23151"/>
                    </a:cubicBezTo>
                    <a:cubicBezTo>
                      <a:pt x="58685" y="25297"/>
                      <a:pt x="56370" y="26458"/>
                      <a:pt x="54217" y="25743"/>
                    </a:cubicBezTo>
                    <a:cubicBezTo>
                      <a:pt x="54198" y="25736"/>
                      <a:pt x="54179" y="25730"/>
                      <a:pt x="54160" y="25723"/>
                    </a:cubicBezTo>
                    <a:lnTo>
                      <a:pt x="2725" y="8007"/>
                    </a:lnTo>
                    <a:cubicBezTo>
                      <a:pt x="610" y="7360"/>
                      <a:pt x="-580" y="5123"/>
                      <a:pt x="68" y="3011"/>
                    </a:cubicBezTo>
                    <a:cubicBezTo>
                      <a:pt x="96" y="2929"/>
                      <a:pt x="125" y="2848"/>
                      <a:pt x="154" y="2768"/>
                    </a:cubicBezTo>
                    <a:cubicBezTo>
                      <a:pt x="915" y="638"/>
                      <a:pt x="3259" y="-472"/>
                      <a:pt x="5392" y="290"/>
                    </a:cubicBezTo>
                    <a:cubicBezTo>
                      <a:pt x="5392" y="290"/>
                      <a:pt x="5392" y="291"/>
                      <a:pt x="5392" y="291"/>
                    </a:cubicBezTo>
                    <a:lnTo>
                      <a:pt x="56827" y="18008"/>
                    </a:lnTo>
                    <a:cubicBezTo>
                      <a:pt x="58113" y="18520"/>
                      <a:pt x="59066" y="19620"/>
                      <a:pt x="59399" y="20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8" name="任意多边形: 形状 767" hidden="1"/>
              <p:cNvSpPr/>
              <p:nvPr/>
            </p:nvSpPr>
            <p:spPr>
              <a:xfrm>
                <a:off x="8955053" y="1723112"/>
                <a:ext cx="206646" cy="183139"/>
              </a:xfrm>
              <a:custGeom>
                <a:avLst/>
                <a:gdLst>
                  <a:gd name="connsiteX0" fmla="*/ 206485 w 206646"/>
                  <a:gd name="connsiteY0" fmla="*/ 1733 h 183139"/>
                  <a:gd name="connsiteX1" fmla="*/ 205723 w 206646"/>
                  <a:gd name="connsiteY1" fmla="*/ 3924 h 183139"/>
                  <a:gd name="connsiteX2" fmla="*/ 3793 w 206646"/>
                  <a:gd name="connsiteY2" fmla="*/ 182517 h 183139"/>
                  <a:gd name="connsiteX3" fmla="*/ 564 w 206646"/>
                  <a:gd name="connsiteY3" fmla="*/ 182523 h 183139"/>
                  <a:gd name="connsiteX4" fmla="*/ 555 w 206646"/>
                  <a:gd name="connsiteY4" fmla="*/ 182517 h 183139"/>
                  <a:gd name="connsiteX5" fmla="*/ 507 w 206646"/>
                  <a:gd name="connsiteY5" fmla="*/ 179420 h 183139"/>
                  <a:gd name="connsiteX6" fmla="*/ 555 w 206646"/>
                  <a:gd name="connsiteY6" fmla="*/ 179374 h 183139"/>
                  <a:gd name="connsiteX7" fmla="*/ 202294 w 206646"/>
                  <a:gd name="connsiteY7" fmla="*/ 685 h 183139"/>
                  <a:gd name="connsiteX8" fmla="*/ 205533 w 206646"/>
                  <a:gd name="connsiteY8" fmla="*/ 685 h 183139"/>
                  <a:gd name="connsiteX9" fmla="*/ 206485 w 206646"/>
                  <a:gd name="connsiteY9" fmla="*/ 1733 h 18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6646" h="183139">
                    <a:moveTo>
                      <a:pt x="206485" y="1733"/>
                    </a:moveTo>
                    <a:cubicBezTo>
                      <a:pt x="206666" y="2549"/>
                      <a:pt x="206371" y="3399"/>
                      <a:pt x="205723" y="3924"/>
                    </a:cubicBezTo>
                    <a:lnTo>
                      <a:pt x="3793" y="182517"/>
                    </a:lnTo>
                    <a:cubicBezTo>
                      <a:pt x="2898" y="183412"/>
                      <a:pt x="1450" y="183415"/>
                      <a:pt x="564" y="182523"/>
                    </a:cubicBezTo>
                    <a:cubicBezTo>
                      <a:pt x="555" y="182521"/>
                      <a:pt x="555" y="182519"/>
                      <a:pt x="555" y="182517"/>
                    </a:cubicBezTo>
                    <a:cubicBezTo>
                      <a:pt x="-312" y="181674"/>
                      <a:pt x="-331" y="180288"/>
                      <a:pt x="507" y="179420"/>
                    </a:cubicBezTo>
                    <a:cubicBezTo>
                      <a:pt x="526" y="179405"/>
                      <a:pt x="535" y="179389"/>
                      <a:pt x="555" y="179374"/>
                    </a:cubicBezTo>
                    <a:lnTo>
                      <a:pt x="202294" y="685"/>
                    </a:lnTo>
                    <a:cubicBezTo>
                      <a:pt x="203209" y="-162"/>
                      <a:pt x="204618" y="-162"/>
                      <a:pt x="205533" y="685"/>
                    </a:cubicBezTo>
                    <a:cubicBezTo>
                      <a:pt x="205971" y="906"/>
                      <a:pt x="206304" y="1280"/>
                      <a:pt x="206485" y="17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9" name="任意多边形: 形状 768" hidden="1"/>
              <p:cNvSpPr/>
              <p:nvPr/>
            </p:nvSpPr>
            <p:spPr>
              <a:xfrm>
                <a:off x="8955620" y="1732424"/>
                <a:ext cx="129331" cy="173666"/>
              </a:xfrm>
              <a:custGeom>
                <a:avLst/>
                <a:gdLst>
                  <a:gd name="connsiteX0" fmla="*/ 129052 w 129331"/>
                  <a:gd name="connsiteY0" fmla="*/ 1469 h 173666"/>
                  <a:gd name="connsiteX1" fmla="*/ 129052 w 129331"/>
                  <a:gd name="connsiteY1" fmla="*/ 3279 h 173666"/>
                  <a:gd name="connsiteX2" fmla="*/ 3798 w 129331"/>
                  <a:gd name="connsiteY2" fmla="*/ 172824 h 173666"/>
                  <a:gd name="connsiteX3" fmla="*/ 750 w 129331"/>
                  <a:gd name="connsiteY3" fmla="*/ 173300 h 173666"/>
                  <a:gd name="connsiteX4" fmla="*/ 274 w 129331"/>
                  <a:gd name="connsiteY4" fmla="*/ 170252 h 173666"/>
                  <a:gd name="connsiteX5" fmla="*/ 125527 w 129331"/>
                  <a:gd name="connsiteY5" fmla="*/ 707 h 173666"/>
                  <a:gd name="connsiteX6" fmla="*/ 128490 w 129331"/>
                  <a:gd name="connsiteY6" fmla="*/ 622 h 173666"/>
                  <a:gd name="connsiteX7" fmla="*/ 128575 w 129331"/>
                  <a:gd name="connsiteY7" fmla="*/ 707 h 173666"/>
                  <a:gd name="connsiteX8" fmla="*/ 129052 w 129331"/>
                  <a:gd name="connsiteY8" fmla="*/ 1469 h 17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331" h="173666">
                    <a:moveTo>
                      <a:pt x="129052" y="1469"/>
                    </a:moveTo>
                    <a:cubicBezTo>
                      <a:pt x="129280" y="2051"/>
                      <a:pt x="129280" y="2697"/>
                      <a:pt x="129052" y="3279"/>
                    </a:cubicBezTo>
                    <a:lnTo>
                      <a:pt x="3798" y="172824"/>
                    </a:lnTo>
                    <a:cubicBezTo>
                      <a:pt x="3083" y="173793"/>
                      <a:pt x="1722" y="174005"/>
                      <a:pt x="750" y="173300"/>
                    </a:cubicBezTo>
                    <a:cubicBezTo>
                      <a:pt x="-174" y="172560"/>
                      <a:pt x="-384" y="171238"/>
                      <a:pt x="274" y="170252"/>
                    </a:cubicBezTo>
                    <a:lnTo>
                      <a:pt x="125527" y="707"/>
                    </a:lnTo>
                    <a:cubicBezTo>
                      <a:pt x="126318" y="-135"/>
                      <a:pt x="127651" y="-173"/>
                      <a:pt x="128490" y="622"/>
                    </a:cubicBezTo>
                    <a:cubicBezTo>
                      <a:pt x="128518" y="649"/>
                      <a:pt x="128547" y="678"/>
                      <a:pt x="128575" y="707"/>
                    </a:cubicBezTo>
                    <a:cubicBezTo>
                      <a:pt x="128795" y="920"/>
                      <a:pt x="128957" y="1181"/>
                      <a:pt x="129052" y="14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0" name="任意多边形: 形状 769" hidden="1"/>
              <p:cNvSpPr/>
              <p:nvPr/>
            </p:nvSpPr>
            <p:spPr>
              <a:xfrm>
                <a:off x="8953213" y="1821163"/>
                <a:ext cx="33281" cy="87015"/>
              </a:xfrm>
              <a:custGeom>
                <a:avLst/>
                <a:gdLst>
                  <a:gd name="connsiteX0" fmla="*/ 33065 w 33281"/>
                  <a:gd name="connsiteY0" fmla="*/ 3409 h 87015"/>
                  <a:gd name="connsiteX1" fmla="*/ 33065 w 33281"/>
                  <a:gd name="connsiteY1" fmla="*/ 5599 h 87015"/>
                  <a:gd name="connsiteX2" fmla="*/ 8300 w 33281"/>
                  <a:gd name="connsiteY2" fmla="*/ 84085 h 87015"/>
                  <a:gd name="connsiteX3" fmla="*/ 2909 w 33281"/>
                  <a:gd name="connsiteY3" fmla="*/ 86861 h 87015"/>
                  <a:gd name="connsiteX4" fmla="*/ 2871 w 33281"/>
                  <a:gd name="connsiteY4" fmla="*/ 86847 h 87015"/>
                  <a:gd name="connsiteX5" fmla="*/ 71 w 33281"/>
                  <a:gd name="connsiteY5" fmla="*/ 81622 h 87015"/>
                  <a:gd name="connsiteX6" fmla="*/ 109 w 33281"/>
                  <a:gd name="connsiteY6" fmla="*/ 81513 h 87015"/>
                  <a:gd name="connsiteX7" fmla="*/ 24874 w 33281"/>
                  <a:gd name="connsiteY7" fmla="*/ 3028 h 87015"/>
                  <a:gd name="connsiteX8" fmla="*/ 30103 w 33281"/>
                  <a:gd name="connsiteY8" fmla="*/ 231 h 87015"/>
                  <a:gd name="connsiteX9" fmla="*/ 30208 w 33281"/>
                  <a:gd name="connsiteY9" fmla="*/ 265 h 87015"/>
                  <a:gd name="connsiteX10" fmla="*/ 33065 w 33281"/>
                  <a:gd name="connsiteY10" fmla="*/ 3409 h 8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281" h="87015">
                    <a:moveTo>
                      <a:pt x="33065" y="3409"/>
                    </a:moveTo>
                    <a:cubicBezTo>
                      <a:pt x="33208" y="4131"/>
                      <a:pt x="33208" y="4876"/>
                      <a:pt x="33065" y="5599"/>
                    </a:cubicBezTo>
                    <a:lnTo>
                      <a:pt x="8300" y="84085"/>
                    </a:lnTo>
                    <a:cubicBezTo>
                      <a:pt x="7577" y="86340"/>
                      <a:pt x="5166" y="87582"/>
                      <a:pt x="2909" y="86861"/>
                    </a:cubicBezTo>
                    <a:cubicBezTo>
                      <a:pt x="2900" y="86856"/>
                      <a:pt x="2881" y="86852"/>
                      <a:pt x="2871" y="86847"/>
                    </a:cubicBezTo>
                    <a:cubicBezTo>
                      <a:pt x="652" y="86177"/>
                      <a:pt x="-596" y="83838"/>
                      <a:pt x="71" y="81622"/>
                    </a:cubicBezTo>
                    <a:cubicBezTo>
                      <a:pt x="90" y="81586"/>
                      <a:pt x="99" y="81550"/>
                      <a:pt x="109" y="81513"/>
                    </a:cubicBezTo>
                    <a:lnTo>
                      <a:pt x="24874" y="3028"/>
                    </a:lnTo>
                    <a:cubicBezTo>
                      <a:pt x="25541" y="812"/>
                      <a:pt x="27884" y="-440"/>
                      <a:pt x="30103" y="231"/>
                    </a:cubicBezTo>
                    <a:cubicBezTo>
                      <a:pt x="30132" y="241"/>
                      <a:pt x="30170" y="254"/>
                      <a:pt x="30208" y="265"/>
                    </a:cubicBezTo>
                    <a:cubicBezTo>
                      <a:pt x="31627" y="765"/>
                      <a:pt x="32703" y="1946"/>
                      <a:pt x="33065" y="34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1" name="任意多边形: 形状 770" hidden="1"/>
              <p:cNvSpPr/>
              <p:nvPr/>
            </p:nvSpPr>
            <p:spPr>
              <a:xfrm>
                <a:off x="8927296" y="1805656"/>
                <a:ext cx="32189" cy="100365"/>
              </a:xfrm>
              <a:custGeom>
                <a:avLst/>
                <a:gdLst>
                  <a:gd name="connsiteX0" fmla="*/ 32026 w 32189"/>
                  <a:gd name="connsiteY0" fmla="*/ 97878 h 100365"/>
                  <a:gd name="connsiteX1" fmla="*/ 30598 w 32189"/>
                  <a:gd name="connsiteY1" fmla="*/ 100355 h 100365"/>
                  <a:gd name="connsiteX2" fmla="*/ 27931 w 32189"/>
                  <a:gd name="connsiteY2" fmla="*/ 98926 h 100365"/>
                  <a:gd name="connsiteX3" fmla="*/ 22 w 32189"/>
                  <a:gd name="connsiteY3" fmla="*/ 2723 h 100365"/>
                  <a:gd name="connsiteX4" fmla="*/ 1099 w 32189"/>
                  <a:gd name="connsiteY4" fmla="*/ 253 h 100365"/>
                  <a:gd name="connsiteX5" fmla="*/ 1451 w 32189"/>
                  <a:gd name="connsiteY5" fmla="*/ 152 h 100365"/>
                  <a:gd name="connsiteX6" fmla="*/ 3975 w 32189"/>
                  <a:gd name="connsiteY6" fmla="*/ 1423 h 100365"/>
                  <a:gd name="connsiteX7" fmla="*/ 4023 w 32189"/>
                  <a:gd name="connsiteY7" fmla="*/ 1580 h 100365"/>
                  <a:gd name="connsiteX8" fmla="*/ 32026 w 32189"/>
                  <a:gd name="connsiteY8" fmla="*/ 97688 h 100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189" h="100365">
                    <a:moveTo>
                      <a:pt x="32026" y="97878"/>
                    </a:moveTo>
                    <a:cubicBezTo>
                      <a:pt x="32274" y="98951"/>
                      <a:pt x="31655" y="100033"/>
                      <a:pt x="30598" y="100355"/>
                    </a:cubicBezTo>
                    <a:cubicBezTo>
                      <a:pt x="29474" y="100619"/>
                      <a:pt x="28331" y="100006"/>
                      <a:pt x="27931" y="98926"/>
                    </a:cubicBezTo>
                    <a:lnTo>
                      <a:pt x="22" y="2723"/>
                    </a:lnTo>
                    <a:cubicBezTo>
                      <a:pt x="-359" y="1744"/>
                      <a:pt x="118" y="638"/>
                      <a:pt x="1099" y="253"/>
                    </a:cubicBezTo>
                    <a:cubicBezTo>
                      <a:pt x="1213" y="208"/>
                      <a:pt x="1327" y="173"/>
                      <a:pt x="1451" y="152"/>
                    </a:cubicBezTo>
                    <a:cubicBezTo>
                      <a:pt x="2499" y="-195"/>
                      <a:pt x="3632" y="374"/>
                      <a:pt x="3975" y="1423"/>
                    </a:cubicBezTo>
                    <a:cubicBezTo>
                      <a:pt x="3994" y="1475"/>
                      <a:pt x="4013" y="1527"/>
                      <a:pt x="4023" y="1580"/>
                    </a:cubicBezTo>
                    <a:lnTo>
                      <a:pt x="32026" y="976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2" name="任意多边形: 形状 771" hidden="1"/>
              <p:cNvSpPr/>
              <p:nvPr/>
            </p:nvSpPr>
            <p:spPr>
              <a:xfrm>
                <a:off x="9005576" y="1789040"/>
                <a:ext cx="126983" cy="135875"/>
              </a:xfrm>
              <a:custGeom>
                <a:avLst/>
                <a:gdLst>
                  <a:gd name="connsiteX0" fmla="*/ 126816 w 126983"/>
                  <a:gd name="connsiteY0" fmla="*/ 3051 h 135875"/>
                  <a:gd name="connsiteX1" fmla="*/ 125959 w 126983"/>
                  <a:gd name="connsiteY1" fmla="*/ 6099 h 135875"/>
                  <a:gd name="connsiteX2" fmla="*/ 5658 w 126983"/>
                  <a:gd name="connsiteY2" fmla="*/ 134877 h 135875"/>
                  <a:gd name="connsiteX3" fmla="*/ 943 w 126983"/>
                  <a:gd name="connsiteY3" fmla="*/ 135020 h 135875"/>
                  <a:gd name="connsiteX4" fmla="*/ 800 w 126983"/>
                  <a:gd name="connsiteY4" fmla="*/ 130305 h 135875"/>
                  <a:gd name="connsiteX5" fmla="*/ 121005 w 126983"/>
                  <a:gd name="connsiteY5" fmla="*/ 1051 h 135875"/>
                  <a:gd name="connsiteX6" fmla="*/ 125720 w 126983"/>
                  <a:gd name="connsiteY6" fmla="*/ 1003 h 135875"/>
                  <a:gd name="connsiteX7" fmla="*/ 125768 w 126983"/>
                  <a:gd name="connsiteY7" fmla="*/ 1051 h 135875"/>
                  <a:gd name="connsiteX8" fmla="*/ 126816 w 126983"/>
                  <a:gd name="connsiteY8" fmla="*/ 3051 h 13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983" h="135875">
                    <a:moveTo>
                      <a:pt x="126816" y="3051"/>
                    </a:moveTo>
                    <a:cubicBezTo>
                      <a:pt x="127016" y="4144"/>
                      <a:pt x="126702" y="5268"/>
                      <a:pt x="125959" y="6099"/>
                    </a:cubicBezTo>
                    <a:lnTo>
                      <a:pt x="5658" y="134877"/>
                    </a:lnTo>
                    <a:cubicBezTo>
                      <a:pt x="4391" y="136218"/>
                      <a:pt x="2286" y="136282"/>
                      <a:pt x="943" y="135020"/>
                    </a:cubicBezTo>
                    <a:cubicBezTo>
                      <a:pt x="-400" y="133758"/>
                      <a:pt x="-467" y="131646"/>
                      <a:pt x="800" y="130305"/>
                    </a:cubicBezTo>
                    <a:lnTo>
                      <a:pt x="121005" y="1051"/>
                    </a:lnTo>
                    <a:cubicBezTo>
                      <a:pt x="122291" y="-265"/>
                      <a:pt x="124406" y="-286"/>
                      <a:pt x="125720" y="1003"/>
                    </a:cubicBezTo>
                    <a:cubicBezTo>
                      <a:pt x="125739" y="1018"/>
                      <a:pt x="125749" y="1034"/>
                      <a:pt x="125768" y="1051"/>
                    </a:cubicBezTo>
                    <a:cubicBezTo>
                      <a:pt x="126349" y="1570"/>
                      <a:pt x="126720" y="2280"/>
                      <a:pt x="126816" y="3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3" name="任意多边形: 形状 772" hidden="1"/>
              <p:cNvSpPr/>
              <p:nvPr/>
            </p:nvSpPr>
            <p:spPr>
              <a:xfrm>
                <a:off x="8979842" y="1823183"/>
                <a:ext cx="31376" cy="100690"/>
              </a:xfrm>
              <a:custGeom>
                <a:avLst/>
                <a:gdLst>
                  <a:gd name="connsiteX0" fmla="*/ 31201 w 31376"/>
                  <a:gd name="connsiteY0" fmla="*/ 97973 h 100690"/>
                  <a:gd name="connsiteX1" fmla="*/ 29610 w 31376"/>
                  <a:gd name="connsiteY1" fmla="*/ 100632 h 100690"/>
                  <a:gd name="connsiteX2" fmla="*/ 29582 w 31376"/>
                  <a:gd name="connsiteY2" fmla="*/ 100640 h 100690"/>
                  <a:gd name="connsiteX3" fmla="*/ 26724 w 31376"/>
                  <a:gd name="connsiteY3" fmla="*/ 99123 h 100690"/>
                  <a:gd name="connsiteX4" fmla="*/ 26724 w 31376"/>
                  <a:gd name="connsiteY4" fmla="*/ 99115 h 100690"/>
                  <a:gd name="connsiteX5" fmla="*/ 54 w 31376"/>
                  <a:gd name="connsiteY5" fmla="*/ 2913 h 100690"/>
                  <a:gd name="connsiteX6" fmla="*/ 1102 w 31376"/>
                  <a:gd name="connsiteY6" fmla="*/ 287 h 100690"/>
                  <a:gd name="connsiteX7" fmla="*/ 1578 w 31376"/>
                  <a:gd name="connsiteY7" fmla="*/ 151 h 100690"/>
                  <a:gd name="connsiteX8" fmla="*/ 4436 w 31376"/>
                  <a:gd name="connsiteY8" fmla="*/ 1667 h 100690"/>
                  <a:gd name="connsiteX9" fmla="*/ 4436 w 31376"/>
                  <a:gd name="connsiteY9" fmla="*/ 1675 h 100690"/>
                  <a:gd name="connsiteX10" fmla="*/ 31201 w 31376"/>
                  <a:gd name="connsiteY10" fmla="*/ 97877 h 10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376" h="100690">
                    <a:moveTo>
                      <a:pt x="31201" y="97973"/>
                    </a:moveTo>
                    <a:cubicBezTo>
                      <a:pt x="31496" y="99146"/>
                      <a:pt x="30782" y="100337"/>
                      <a:pt x="29610" y="100632"/>
                    </a:cubicBezTo>
                    <a:cubicBezTo>
                      <a:pt x="29601" y="100635"/>
                      <a:pt x="29591" y="100638"/>
                      <a:pt x="29582" y="100640"/>
                    </a:cubicBezTo>
                    <a:cubicBezTo>
                      <a:pt x="28372" y="101009"/>
                      <a:pt x="27096" y="100330"/>
                      <a:pt x="26724" y="99123"/>
                    </a:cubicBezTo>
                    <a:cubicBezTo>
                      <a:pt x="26724" y="99120"/>
                      <a:pt x="26724" y="99118"/>
                      <a:pt x="26724" y="99115"/>
                    </a:cubicBezTo>
                    <a:lnTo>
                      <a:pt x="54" y="2913"/>
                    </a:lnTo>
                    <a:cubicBezTo>
                      <a:pt x="-384" y="1898"/>
                      <a:pt x="92" y="721"/>
                      <a:pt x="1102" y="287"/>
                    </a:cubicBezTo>
                    <a:cubicBezTo>
                      <a:pt x="1254" y="222"/>
                      <a:pt x="1416" y="176"/>
                      <a:pt x="1578" y="151"/>
                    </a:cubicBezTo>
                    <a:cubicBezTo>
                      <a:pt x="2788" y="-219"/>
                      <a:pt x="4064" y="460"/>
                      <a:pt x="4436" y="1667"/>
                    </a:cubicBezTo>
                    <a:cubicBezTo>
                      <a:pt x="4436" y="1670"/>
                      <a:pt x="4436" y="1672"/>
                      <a:pt x="4436" y="1675"/>
                    </a:cubicBezTo>
                    <a:lnTo>
                      <a:pt x="31201" y="978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4" name="任意多边形: 形状 773" hidden="1"/>
              <p:cNvSpPr/>
              <p:nvPr/>
            </p:nvSpPr>
            <p:spPr>
              <a:xfrm>
                <a:off x="9140425" y="1730432"/>
                <a:ext cx="334943" cy="261856"/>
              </a:xfrm>
              <a:custGeom>
                <a:avLst/>
                <a:gdLst>
                  <a:gd name="connsiteX0" fmla="*/ 334771 w 334943"/>
                  <a:gd name="connsiteY0" fmla="*/ 259112 h 261856"/>
                  <a:gd name="connsiteX1" fmla="*/ 334295 w 334943"/>
                  <a:gd name="connsiteY1" fmla="*/ 261208 h 261856"/>
                  <a:gd name="connsiteX2" fmla="*/ 330771 w 334943"/>
                  <a:gd name="connsiteY2" fmla="*/ 261208 h 261856"/>
                  <a:gd name="connsiteX3" fmla="*/ 825 w 334943"/>
                  <a:gd name="connsiteY3" fmla="*/ 4509 h 261856"/>
                  <a:gd name="connsiteX4" fmla="*/ 444 w 334943"/>
                  <a:gd name="connsiteY4" fmla="*/ 985 h 261856"/>
                  <a:gd name="connsiteX5" fmla="*/ 3968 w 334943"/>
                  <a:gd name="connsiteY5" fmla="*/ 604 h 261856"/>
                  <a:gd name="connsiteX6" fmla="*/ 333819 w 334943"/>
                  <a:gd name="connsiteY6" fmla="*/ 257779 h 261856"/>
                  <a:gd name="connsiteX7" fmla="*/ 334771 w 334943"/>
                  <a:gd name="connsiteY7" fmla="*/ 259112 h 26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4943" h="261856">
                    <a:moveTo>
                      <a:pt x="334771" y="259112"/>
                    </a:moveTo>
                    <a:cubicBezTo>
                      <a:pt x="334943" y="259847"/>
                      <a:pt x="334762" y="260618"/>
                      <a:pt x="334295" y="261208"/>
                    </a:cubicBezTo>
                    <a:cubicBezTo>
                      <a:pt x="333305" y="262139"/>
                      <a:pt x="331762" y="262139"/>
                      <a:pt x="330771" y="261208"/>
                    </a:cubicBezTo>
                    <a:lnTo>
                      <a:pt x="825" y="4509"/>
                    </a:lnTo>
                    <a:cubicBezTo>
                      <a:pt x="-251" y="3641"/>
                      <a:pt x="-423" y="2063"/>
                      <a:pt x="444" y="985"/>
                    </a:cubicBezTo>
                    <a:cubicBezTo>
                      <a:pt x="1311" y="-93"/>
                      <a:pt x="2892" y="-264"/>
                      <a:pt x="3968" y="604"/>
                    </a:cubicBezTo>
                    <a:lnTo>
                      <a:pt x="333819" y="257779"/>
                    </a:lnTo>
                    <a:cubicBezTo>
                      <a:pt x="334295" y="258084"/>
                      <a:pt x="334638" y="258561"/>
                      <a:pt x="334771" y="2591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5" name="任意多边形: 形状 774" hidden="1"/>
              <p:cNvSpPr/>
              <p:nvPr/>
            </p:nvSpPr>
            <p:spPr>
              <a:xfrm>
                <a:off x="9138316" y="1540667"/>
                <a:ext cx="62776" cy="197552"/>
              </a:xfrm>
              <a:custGeom>
                <a:avLst/>
                <a:gdLst>
                  <a:gd name="connsiteX0" fmla="*/ 62561 w 62776"/>
                  <a:gd name="connsiteY0" fmla="*/ 3775 h 197552"/>
                  <a:gd name="connsiteX1" fmla="*/ 62561 w 62776"/>
                  <a:gd name="connsiteY1" fmla="*/ 5965 h 197552"/>
                  <a:gd name="connsiteX2" fmla="*/ 8935 w 62776"/>
                  <a:gd name="connsiteY2" fmla="*/ 194275 h 197552"/>
                  <a:gd name="connsiteX3" fmla="*/ 3220 w 62776"/>
                  <a:gd name="connsiteY3" fmla="*/ 197418 h 197552"/>
                  <a:gd name="connsiteX4" fmla="*/ 77 w 62776"/>
                  <a:gd name="connsiteY4" fmla="*/ 191703 h 197552"/>
                  <a:gd name="connsiteX5" fmla="*/ 53703 w 62776"/>
                  <a:gd name="connsiteY5" fmla="*/ 3489 h 197552"/>
                  <a:gd name="connsiteX6" fmla="*/ 59265 w 62776"/>
                  <a:gd name="connsiteY6" fmla="*/ 194 h 197552"/>
                  <a:gd name="connsiteX7" fmla="*/ 62561 w 62776"/>
                  <a:gd name="connsiteY7" fmla="*/ 3489 h 19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776" h="197552">
                    <a:moveTo>
                      <a:pt x="62561" y="3775"/>
                    </a:moveTo>
                    <a:cubicBezTo>
                      <a:pt x="62704" y="4498"/>
                      <a:pt x="62704" y="5242"/>
                      <a:pt x="62561" y="5965"/>
                    </a:cubicBezTo>
                    <a:lnTo>
                      <a:pt x="8935" y="194275"/>
                    </a:lnTo>
                    <a:cubicBezTo>
                      <a:pt x="8221" y="196721"/>
                      <a:pt x="5668" y="198128"/>
                      <a:pt x="3220" y="197418"/>
                    </a:cubicBezTo>
                    <a:cubicBezTo>
                      <a:pt x="772" y="196707"/>
                      <a:pt x="-638" y="194149"/>
                      <a:pt x="77" y="191703"/>
                    </a:cubicBezTo>
                    <a:lnTo>
                      <a:pt x="53703" y="3489"/>
                    </a:lnTo>
                    <a:cubicBezTo>
                      <a:pt x="54331" y="1043"/>
                      <a:pt x="56817" y="-433"/>
                      <a:pt x="59265" y="194"/>
                    </a:cubicBezTo>
                    <a:cubicBezTo>
                      <a:pt x="60885" y="608"/>
                      <a:pt x="62151" y="1872"/>
                      <a:pt x="62561" y="34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6" name="任意多边形: 形状 775" hidden="1"/>
              <p:cNvSpPr/>
              <p:nvPr/>
            </p:nvSpPr>
            <p:spPr>
              <a:xfrm>
                <a:off x="9406722" y="1798516"/>
                <a:ext cx="156955" cy="285660"/>
              </a:xfrm>
              <a:custGeom>
                <a:avLst/>
                <a:gdLst>
                  <a:gd name="connsiteX0" fmla="*/ 156675 w 156955"/>
                  <a:gd name="connsiteY0" fmla="*/ 1958 h 285660"/>
                  <a:gd name="connsiteX1" fmla="*/ 156675 w 156955"/>
                  <a:gd name="connsiteY1" fmla="*/ 3577 h 285660"/>
                  <a:gd name="connsiteX2" fmla="*/ 4275 w 156955"/>
                  <a:gd name="connsiteY2" fmla="*/ 284469 h 285660"/>
                  <a:gd name="connsiteX3" fmla="*/ 1199 w 156955"/>
                  <a:gd name="connsiteY3" fmla="*/ 285460 h 285660"/>
                  <a:gd name="connsiteX4" fmla="*/ 1132 w 156955"/>
                  <a:gd name="connsiteY4" fmla="*/ 285422 h 285660"/>
                  <a:gd name="connsiteX5" fmla="*/ 142 w 156955"/>
                  <a:gd name="connsiteY5" fmla="*/ 282345 h 285660"/>
                  <a:gd name="connsiteX6" fmla="*/ 180 w 156955"/>
                  <a:gd name="connsiteY6" fmla="*/ 282278 h 285660"/>
                  <a:gd name="connsiteX7" fmla="*/ 152580 w 156955"/>
                  <a:gd name="connsiteY7" fmla="*/ 1291 h 285660"/>
                  <a:gd name="connsiteX8" fmla="*/ 155656 w 156955"/>
                  <a:gd name="connsiteY8" fmla="*/ 304 h 285660"/>
                  <a:gd name="connsiteX9" fmla="*/ 155723 w 156955"/>
                  <a:gd name="connsiteY9" fmla="*/ 338 h 285660"/>
                  <a:gd name="connsiteX10" fmla="*/ 156675 w 156955"/>
                  <a:gd name="connsiteY10" fmla="*/ 1958 h 28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955" h="285660">
                    <a:moveTo>
                      <a:pt x="156675" y="1958"/>
                    </a:moveTo>
                    <a:cubicBezTo>
                      <a:pt x="156904" y="2473"/>
                      <a:pt x="156904" y="3062"/>
                      <a:pt x="156675" y="3577"/>
                    </a:cubicBezTo>
                    <a:lnTo>
                      <a:pt x="4275" y="284469"/>
                    </a:lnTo>
                    <a:cubicBezTo>
                      <a:pt x="3694" y="285593"/>
                      <a:pt x="2323" y="286031"/>
                      <a:pt x="1199" y="285460"/>
                    </a:cubicBezTo>
                    <a:cubicBezTo>
                      <a:pt x="1180" y="285441"/>
                      <a:pt x="1151" y="285431"/>
                      <a:pt x="1132" y="285422"/>
                    </a:cubicBezTo>
                    <a:cubicBezTo>
                      <a:pt x="8" y="284841"/>
                      <a:pt x="-430" y="283469"/>
                      <a:pt x="142" y="282345"/>
                    </a:cubicBezTo>
                    <a:cubicBezTo>
                      <a:pt x="161" y="282326"/>
                      <a:pt x="170" y="282297"/>
                      <a:pt x="180" y="282278"/>
                    </a:cubicBezTo>
                    <a:lnTo>
                      <a:pt x="152580" y="1291"/>
                    </a:lnTo>
                    <a:cubicBezTo>
                      <a:pt x="153161" y="168"/>
                      <a:pt x="154532" y="-274"/>
                      <a:pt x="155656" y="304"/>
                    </a:cubicBezTo>
                    <a:cubicBezTo>
                      <a:pt x="155685" y="315"/>
                      <a:pt x="155704" y="326"/>
                      <a:pt x="155723" y="338"/>
                    </a:cubicBezTo>
                    <a:cubicBezTo>
                      <a:pt x="156266" y="708"/>
                      <a:pt x="156618" y="1302"/>
                      <a:pt x="156675" y="19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7" name="任意多边形: 形状 776" hidden="1"/>
              <p:cNvSpPr/>
              <p:nvPr/>
            </p:nvSpPr>
            <p:spPr>
              <a:xfrm>
                <a:off x="9405984" y="1908331"/>
                <a:ext cx="83399" cy="176387"/>
              </a:xfrm>
              <a:custGeom>
                <a:avLst/>
                <a:gdLst>
                  <a:gd name="connsiteX0" fmla="*/ 83119 w 83399"/>
                  <a:gd name="connsiteY0" fmla="*/ 2346 h 176387"/>
                  <a:gd name="connsiteX1" fmla="*/ 83119 w 83399"/>
                  <a:gd name="connsiteY1" fmla="*/ 4061 h 176387"/>
                  <a:gd name="connsiteX2" fmla="*/ 5299 w 83399"/>
                  <a:gd name="connsiteY2" fmla="*/ 174749 h 176387"/>
                  <a:gd name="connsiteX3" fmla="*/ 1680 w 83399"/>
                  <a:gd name="connsiteY3" fmla="*/ 176216 h 176387"/>
                  <a:gd name="connsiteX4" fmla="*/ 1585 w 83399"/>
                  <a:gd name="connsiteY4" fmla="*/ 176178 h 176387"/>
                  <a:gd name="connsiteX5" fmla="*/ 137 w 83399"/>
                  <a:gd name="connsiteY5" fmla="*/ 172406 h 176387"/>
                  <a:gd name="connsiteX6" fmla="*/ 156 w 83399"/>
                  <a:gd name="connsiteY6" fmla="*/ 172368 h 176387"/>
                  <a:gd name="connsiteX7" fmla="*/ 77975 w 83399"/>
                  <a:gd name="connsiteY7" fmla="*/ 1775 h 176387"/>
                  <a:gd name="connsiteX8" fmla="*/ 81414 w 83399"/>
                  <a:gd name="connsiteY8" fmla="*/ 223 h 176387"/>
                  <a:gd name="connsiteX9" fmla="*/ 81690 w 83399"/>
                  <a:gd name="connsiteY9" fmla="*/ 346 h 176387"/>
                  <a:gd name="connsiteX10" fmla="*/ 83119 w 83399"/>
                  <a:gd name="connsiteY10" fmla="*/ 2346 h 176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399" h="176387">
                    <a:moveTo>
                      <a:pt x="83119" y="2346"/>
                    </a:moveTo>
                    <a:cubicBezTo>
                      <a:pt x="83347" y="2894"/>
                      <a:pt x="83347" y="3513"/>
                      <a:pt x="83119" y="4061"/>
                    </a:cubicBezTo>
                    <a:lnTo>
                      <a:pt x="5299" y="174749"/>
                    </a:lnTo>
                    <a:cubicBezTo>
                      <a:pt x="4709" y="176159"/>
                      <a:pt x="3090" y="176816"/>
                      <a:pt x="1680" y="176216"/>
                    </a:cubicBezTo>
                    <a:cubicBezTo>
                      <a:pt x="1651" y="176206"/>
                      <a:pt x="1613" y="176197"/>
                      <a:pt x="1585" y="176178"/>
                    </a:cubicBezTo>
                    <a:cubicBezTo>
                      <a:pt x="146" y="175530"/>
                      <a:pt x="-501" y="173844"/>
                      <a:pt x="137" y="172406"/>
                    </a:cubicBezTo>
                    <a:cubicBezTo>
                      <a:pt x="146" y="172396"/>
                      <a:pt x="146" y="172377"/>
                      <a:pt x="156" y="172368"/>
                    </a:cubicBezTo>
                    <a:lnTo>
                      <a:pt x="77975" y="1775"/>
                    </a:lnTo>
                    <a:cubicBezTo>
                      <a:pt x="78499" y="397"/>
                      <a:pt x="80033" y="-298"/>
                      <a:pt x="81414" y="223"/>
                    </a:cubicBezTo>
                    <a:cubicBezTo>
                      <a:pt x="81509" y="258"/>
                      <a:pt x="81604" y="299"/>
                      <a:pt x="81690" y="346"/>
                    </a:cubicBezTo>
                    <a:cubicBezTo>
                      <a:pt x="82442" y="763"/>
                      <a:pt x="82966" y="1499"/>
                      <a:pt x="83119" y="23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8" name="任意多边形: 形状 777" hidden="1"/>
              <p:cNvSpPr/>
              <p:nvPr/>
            </p:nvSpPr>
            <p:spPr>
              <a:xfrm>
                <a:off x="9404204" y="1985506"/>
                <a:ext cx="73141" cy="100814"/>
              </a:xfrm>
              <a:custGeom>
                <a:avLst/>
                <a:gdLst>
                  <a:gd name="connsiteX0" fmla="*/ 72898 w 73141"/>
                  <a:gd name="connsiteY0" fmla="*/ 3562 h 100814"/>
                  <a:gd name="connsiteX1" fmla="*/ 72231 w 73141"/>
                  <a:gd name="connsiteY1" fmla="*/ 7086 h 100814"/>
                  <a:gd name="connsiteX2" fmla="*/ 8033 w 73141"/>
                  <a:gd name="connsiteY2" fmla="*/ 99002 h 100814"/>
                  <a:gd name="connsiteX3" fmla="*/ 1746 w 73141"/>
                  <a:gd name="connsiteY3" fmla="*/ 100050 h 100814"/>
                  <a:gd name="connsiteX4" fmla="*/ 698 w 73141"/>
                  <a:gd name="connsiteY4" fmla="*/ 93859 h 100814"/>
                  <a:gd name="connsiteX5" fmla="*/ 64897 w 73141"/>
                  <a:gd name="connsiteY5" fmla="*/ 1943 h 100814"/>
                  <a:gd name="connsiteX6" fmla="*/ 70993 w 73141"/>
                  <a:gd name="connsiteY6" fmla="*/ 826 h 100814"/>
                  <a:gd name="connsiteX7" fmla="*/ 71088 w 73141"/>
                  <a:gd name="connsiteY7" fmla="*/ 895 h 100814"/>
                  <a:gd name="connsiteX8" fmla="*/ 72898 w 73141"/>
                  <a:gd name="connsiteY8" fmla="*/ 3562 h 10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141" h="100814">
                    <a:moveTo>
                      <a:pt x="72898" y="3562"/>
                    </a:moveTo>
                    <a:cubicBezTo>
                      <a:pt x="73212" y="4777"/>
                      <a:pt x="72974" y="6071"/>
                      <a:pt x="72231" y="7086"/>
                    </a:cubicBezTo>
                    <a:lnTo>
                      <a:pt x="8033" y="99002"/>
                    </a:lnTo>
                    <a:cubicBezTo>
                      <a:pt x="6566" y="100993"/>
                      <a:pt x="3784" y="101460"/>
                      <a:pt x="1746" y="100050"/>
                    </a:cubicBezTo>
                    <a:cubicBezTo>
                      <a:pt x="-235" y="98621"/>
                      <a:pt x="-702" y="95859"/>
                      <a:pt x="698" y="93859"/>
                    </a:cubicBezTo>
                    <a:lnTo>
                      <a:pt x="64897" y="1943"/>
                    </a:lnTo>
                    <a:cubicBezTo>
                      <a:pt x="66268" y="-49"/>
                      <a:pt x="69002" y="-548"/>
                      <a:pt x="70993" y="826"/>
                    </a:cubicBezTo>
                    <a:cubicBezTo>
                      <a:pt x="71022" y="849"/>
                      <a:pt x="71060" y="872"/>
                      <a:pt x="71088" y="895"/>
                    </a:cubicBezTo>
                    <a:cubicBezTo>
                      <a:pt x="72012" y="1515"/>
                      <a:pt x="72660" y="2471"/>
                      <a:pt x="72898" y="35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9" name="任意多边形: 形状 778" hidden="1"/>
              <p:cNvSpPr/>
              <p:nvPr/>
            </p:nvSpPr>
            <p:spPr>
              <a:xfrm>
                <a:off x="9469988" y="1797747"/>
                <a:ext cx="94511" cy="195415"/>
              </a:xfrm>
              <a:custGeom>
                <a:avLst/>
                <a:gdLst>
                  <a:gd name="connsiteX0" fmla="*/ 94267 w 94511"/>
                  <a:gd name="connsiteY0" fmla="*/ 2536 h 195415"/>
                  <a:gd name="connsiteX1" fmla="*/ 94267 w 94511"/>
                  <a:gd name="connsiteY1" fmla="*/ 4536 h 195415"/>
                  <a:gd name="connsiteX2" fmla="*/ 5875 w 94511"/>
                  <a:gd name="connsiteY2" fmla="*/ 193607 h 195415"/>
                  <a:gd name="connsiteX3" fmla="*/ 1875 w 94511"/>
                  <a:gd name="connsiteY3" fmla="*/ 195222 h 195415"/>
                  <a:gd name="connsiteX4" fmla="*/ 1684 w 94511"/>
                  <a:gd name="connsiteY4" fmla="*/ 195131 h 195415"/>
                  <a:gd name="connsiteX5" fmla="*/ 160 w 94511"/>
                  <a:gd name="connsiteY5" fmla="*/ 190940 h 195415"/>
                  <a:gd name="connsiteX6" fmla="*/ 88648 w 94511"/>
                  <a:gd name="connsiteY6" fmla="*/ 1869 h 195415"/>
                  <a:gd name="connsiteX7" fmla="*/ 92667 w 94511"/>
                  <a:gd name="connsiteY7" fmla="*/ 310 h 195415"/>
                  <a:gd name="connsiteX8" fmla="*/ 92743 w 94511"/>
                  <a:gd name="connsiteY8" fmla="*/ 345 h 195415"/>
                  <a:gd name="connsiteX9" fmla="*/ 94267 w 94511"/>
                  <a:gd name="connsiteY9" fmla="*/ 2536 h 19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11" h="195415">
                    <a:moveTo>
                      <a:pt x="94267" y="2536"/>
                    </a:moveTo>
                    <a:cubicBezTo>
                      <a:pt x="94448" y="3190"/>
                      <a:pt x="94448" y="3882"/>
                      <a:pt x="94267" y="4536"/>
                    </a:cubicBezTo>
                    <a:lnTo>
                      <a:pt x="5875" y="193607"/>
                    </a:lnTo>
                    <a:cubicBezTo>
                      <a:pt x="5218" y="195157"/>
                      <a:pt x="3427" y="195880"/>
                      <a:pt x="1875" y="195222"/>
                    </a:cubicBezTo>
                    <a:cubicBezTo>
                      <a:pt x="1818" y="195194"/>
                      <a:pt x="1751" y="195164"/>
                      <a:pt x="1684" y="195131"/>
                    </a:cubicBezTo>
                    <a:cubicBezTo>
                      <a:pt x="141" y="194363"/>
                      <a:pt x="-525" y="192521"/>
                      <a:pt x="160" y="190940"/>
                    </a:cubicBezTo>
                    <a:lnTo>
                      <a:pt x="88648" y="1869"/>
                    </a:lnTo>
                    <a:cubicBezTo>
                      <a:pt x="89324" y="329"/>
                      <a:pt x="91124" y="-369"/>
                      <a:pt x="92667" y="310"/>
                    </a:cubicBezTo>
                    <a:cubicBezTo>
                      <a:pt x="92696" y="321"/>
                      <a:pt x="92715" y="333"/>
                      <a:pt x="92743" y="345"/>
                    </a:cubicBezTo>
                    <a:cubicBezTo>
                      <a:pt x="93553" y="813"/>
                      <a:pt x="94105" y="1616"/>
                      <a:pt x="94267" y="25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0" name="任意多边形: 形状 779" hidden="1"/>
              <p:cNvSpPr/>
              <p:nvPr/>
            </p:nvSpPr>
            <p:spPr>
              <a:xfrm>
                <a:off x="9470318" y="1908669"/>
                <a:ext cx="18679" cy="83832"/>
              </a:xfrm>
              <a:custGeom>
                <a:avLst/>
                <a:gdLst>
                  <a:gd name="connsiteX0" fmla="*/ 18499 w 18679"/>
                  <a:gd name="connsiteY0" fmla="*/ 2009 h 83832"/>
                  <a:gd name="connsiteX1" fmla="*/ 18499 w 18679"/>
                  <a:gd name="connsiteY1" fmla="*/ 2961 h 83832"/>
                  <a:gd name="connsiteX2" fmla="*/ 4878 w 18679"/>
                  <a:gd name="connsiteY2" fmla="*/ 81828 h 83832"/>
                  <a:gd name="connsiteX3" fmla="*/ 2192 w 18679"/>
                  <a:gd name="connsiteY3" fmla="*/ 83859 h 83832"/>
                  <a:gd name="connsiteX4" fmla="*/ 2021 w 18679"/>
                  <a:gd name="connsiteY4" fmla="*/ 83829 h 83832"/>
                  <a:gd name="connsiteX5" fmla="*/ -84 w 18679"/>
                  <a:gd name="connsiteY5" fmla="*/ 81029 h 83832"/>
                  <a:gd name="connsiteX6" fmla="*/ -75 w 18679"/>
                  <a:gd name="connsiteY6" fmla="*/ 80971 h 83832"/>
                  <a:gd name="connsiteX7" fmla="*/ 13546 w 18679"/>
                  <a:gd name="connsiteY7" fmla="*/ 2104 h 83832"/>
                  <a:gd name="connsiteX8" fmla="*/ 16413 w 18679"/>
                  <a:gd name="connsiteY8" fmla="*/ 87 h 83832"/>
                  <a:gd name="connsiteX9" fmla="*/ 16499 w 18679"/>
                  <a:gd name="connsiteY9" fmla="*/ 104 h 83832"/>
                  <a:gd name="connsiteX10" fmla="*/ 18499 w 18679"/>
                  <a:gd name="connsiteY10" fmla="*/ 2009 h 83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679" h="83832">
                    <a:moveTo>
                      <a:pt x="18499" y="2009"/>
                    </a:moveTo>
                    <a:cubicBezTo>
                      <a:pt x="18594" y="2319"/>
                      <a:pt x="18594" y="2651"/>
                      <a:pt x="18499" y="2961"/>
                    </a:cubicBezTo>
                    <a:lnTo>
                      <a:pt x="4878" y="81828"/>
                    </a:lnTo>
                    <a:cubicBezTo>
                      <a:pt x="4697" y="83131"/>
                      <a:pt x="3497" y="84040"/>
                      <a:pt x="2192" y="83859"/>
                    </a:cubicBezTo>
                    <a:cubicBezTo>
                      <a:pt x="2135" y="83851"/>
                      <a:pt x="2078" y="83841"/>
                      <a:pt x="2021" y="83829"/>
                    </a:cubicBezTo>
                    <a:cubicBezTo>
                      <a:pt x="668" y="83636"/>
                      <a:pt x="-275" y="82384"/>
                      <a:pt x="-84" y="81029"/>
                    </a:cubicBezTo>
                    <a:cubicBezTo>
                      <a:pt x="-84" y="81010"/>
                      <a:pt x="-75" y="80990"/>
                      <a:pt x="-75" y="80971"/>
                    </a:cubicBezTo>
                    <a:lnTo>
                      <a:pt x="13546" y="2104"/>
                    </a:lnTo>
                    <a:cubicBezTo>
                      <a:pt x="13784" y="756"/>
                      <a:pt x="15060" y="-147"/>
                      <a:pt x="16413" y="87"/>
                    </a:cubicBezTo>
                    <a:cubicBezTo>
                      <a:pt x="16442" y="92"/>
                      <a:pt x="16470" y="97"/>
                      <a:pt x="16499" y="104"/>
                    </a:cubicBezTo>
                    <a:cubicBezTo>
                      <a:pt x="17480" y="296"/>
                      <a:pt x="18261" y="1039"/>
                      <a:pt x="18499" y="2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1" name="任意多边形: 形状 780" hidden="1"/>
              <p:cNvSpPr/>
              <p:nvPr/>
            </p:nvSpPr>
            <p:spPr>
              <a:xfrm>
                <a:off x="9469385" y="1937947"/>
                <a:ext cx="194890" cy="54990"/>
              </a:xfrm>
              <a:custGeom>
                <a:avLst/>
                <a:gdLst>
                  <a:gd name="connsiteX0" fmla="*/ 194692 w 194890"/>
                  <a:gd name="connsiteY0" fmla="*/ 3210 h 54990"/>
                  <a:gd name="connsiteX1" fmla="*/ 192216 w 194890"/>
                  <a:gd name="connsiteY1" fmla="*/ 7306 h 54990"/>
                  <a:gd name="connsiteX2" fmla="*/ 4192 w 194890"/>
                  <a:gd name="connsiteY2" fmla="*/ 54931 h 54990"/>
                  <a:gd name="connsiteX3" fmla="*/ 1 w 194890"/>
                  <a:gd name="connsiteY3" fmla="*/ 52455 h 54990"/>
                  <a:gd name="connsiteX4" fmla="*/ 2478 w 194890"/>
                  <a:gd name="connsiteY4" fmla="*/ 48264 h 54990"/>
                  <a:gd name="connsiteX5" fmla="*/ 190501 w 194890"/>
                  <a:gd name="connsiteY5" fmla="*/ 162 h 54990"/>
                  <a:gd name="connsiteX6" fmla="*/ 194683 w 194890"/>
                  <a:gd name="connsiteY6" fmla="*/ 2613 h 54990"/>
                  <a:gd name="connsiteX7" fmla="*/ 194692 w 194890"/>
                  <a:gd name="connsiteY7" fmla="*/ 2639 h 5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4890" h="54990">
                    <a:moveTo>
                      <a:pt x="194692" y="3210"/>
                    </a:moveTo>
                    <a:cubicBezTo>
                      <a:pt x="195111" y="5021"/>
                      <a:pt x="194016" y="6838"/>
                      <a:pt x="192216" y="7306"/>
                    </a:cubicBezTo>
                    <a:lnTo>
                      <a:pt x="4192" y="54931"/>
                    </a:lnTo>
                    <a:cubicBezTo>
                      <a:pt x="2354" y="55405"/>
                      <a:pt x="477" y="54296"/>
                      <a:pt x="1" y="52455"/>
                    </a:cubicBezTo>
                    <a:cubicBezTo>
                      <a:pt x="-475" y="50613"/>
                      <a:pt x="639" y="48737"/>
                      <a:pt x="2478" y="48264"/>
                    </a:cubicBezTo>
                    <a:lnTo>
                      <a:pt x="190501" y="162"/>
                    </a:lnTo>
                    <a:cubicBezTo>
                      <a:pt x="192330" y="-317"/>
                      <a:pt x="194207" y="781"/>
                      <a:pt x="194683" y="2613"/>
                    </a:cubicBezTo>
                    <a:cubicBezTo>
                      <a:pt x="194692" y="2622"/>
                      <a:pt x="194692" y="2630"/>
                      <a:pt x="194692" y="26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2" name="任意多边形: 形状 781" hidden="1"/>
              <p:cNvSpPr/>
              <p:nvPr/>
            </p:nvSpPr>
            <p:spPr>
              <a:xfrm>
                <a:off x="9558649" y="1798273"/>
                <a:ext cx="104825" cy="146194"/>
              </a:xfrm>
              <a:custGeom>
                <a:avLst/>
                <a:gdLst>
                  <a:gd name="connsiteX0" fmla="*/ 104666 w 104825"/>
                  <a:gd name="connsiteY0" fmla="*/ 143075 h 146194"/>
                  <a:gd name="connsiteX1" fmla="*/ 103619 w 104825"/>
                  <a:gd name="connsiteY1" fmla="*/ 145742 h 146194"/>
                  <a:gd name="connsiteX2" fmla="*/ 100018 w 104825"/>
                  <a:gd name="connsiteY2" fmla="*/ 145202 h 146194"/>
                  <a:gd name="connsiteX3" fmla="*/ 99999 w 104825"/>
                  <a:gd name="connsiteY3" fmla="*/ 145170 h 146194"/>
                  <a:gd name="connsiteX4" fmla="*/ 368 w 104825"/>
                  <a:gd name="connsiteY4" fmla="*/ 4200 h 146194"/>
                  <a:gd name="connsiteX5" fmla="*/ 1034 w 104825"/>
                  <a:gd name="connsiteY5" fmla="*/ 487 h 146194"/>
                  <a:gd name="connsiteX6" fmla="*/ 1034 w 104825"/>
                  <a:gd name="connsiteY6" fmla="*/ 485 h 146194"/>
                  <a:gd name="connsiteX7" fmla="*/ 4654 w 104825"/>
                  <a:gd name="connsiteY7" fmla="*/ 1152 h 146194"/>
                  <a:gd name="connsiteX8" fmla="*/ 104286 w 104825"/>
                  <a:gd name="connsiteY8" fmla="*/ 142122 h 146194"/>
                  <a:gd name="connsiteX9" fmla="*/ 104666 w 104825"/>
                  <a:gd name="connsiteY9" fmla="*/ 143075 h 14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825" h="146194">
                    <a:moveTo>
                      <a:pt x="104666" y="143075"/>
                    </a:moveTo>
                    <a:cubicBezTo>
                      <a:pt x="104866" y="144092"/>
                      <a:pt x="104457" y="145132"/>
                      <a:pt x="103619" y="145742"/>
                    </a:cubicBezTo>
                    <a:cubicBezTo>
                      <a:pt x="102476" y="146586"/>
                      <a:pt x="100866" y="146344"/>
                      <a:pt x="100018" y="145202"/>
                    </a:cubicBezTo>
                    <a:cubicBezTo>
                      <a:pt x="100018" y="145191"/>
                      <a:pt x="100009" y="145181"/>
                      <a:pt x="99999" y="145170"/>
                    </a:cubicBezTo>
                    <a:lnTo>
                      <a:pt x="368" y="4200"/>
                    </a:lnTo>
                    <a:cubicBezTo>
                      <a:pt x="-470" y="2991"/>
                      <a:pt x="-175" y="1329"/>
                      <a:pt x="1034" y="487"/>
                    </a:cubicBezTo>
                    <a:cubicBezTo>
                      <a:pt x="1034" y="486"/>
                      <a:pt x="1034" y="486"/>
                      <a:pt x="1034" y="485"/>
                    </a:cubicBezTo>
                    <a:cubicBezTo>
                      <a:pt x="2225" y="-294"/>
                      <a:pt x="3816" y="0"/>
                      <a:pt x="4654" y="1152"/>
                    </a:cubicBezTo>
                    <a:lnTo>
                      <a:pt x="104286" y="142122"/>
                    </a:lnTo>
                    <a:cubicBezTo>
                      <a:pt x="104466" y="142414"/>
                      <a:pt x="104600" y="142736"/>
                      <a:pt x="104666" y="1430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3" name="任意多边形: 形状 782" hidden="1"/>
              <p:cNvSpPr/>
              <p:nvPr/>
            </p:nvSpPr>
            <p:spPr>
              <a:xfrm>
                <a:off x="9658141" y="1654426"/>
                <a:ext cx="107879" cy="290440"/>
              </a:xfrm>
              <a:custGeom>
                <a:avLst/>
                <a:gdLst>
                  <a:gd name="connsiteX0" fmla="*/ 107663 w 107879"/>
                  <a:gd name="connsiteY0" fmla="*/ 2125 h 290440"/>
                  <a:gd name="connsiteX1" fmla="*/ 107663 w 107879"/>
                  <a:gd name="connsiteY1" fmla="*/ 3553 h 290440"/>
                  <a:gd name="connsiteX2" fmla="*/ 5174 w 107879"/>
                  <a:gd name="connsiteY2" fmla="*/ 288351 h 290440"/>
                  <a:gd name="connsiteX3" fmla="*/ 2031 w 107879"/>
                  <a:gd name="connsiteY3" fmla="*/ 290437 h 290440"/>
                  <a:gd name="connsiteX4" fmla="*/ -55 w 107879"/>
                  <a:gd name="connsiteY4" fmla="*/ 287294 h 290440"/>
                  <a:gd name="connsiteX5" fmla="*/ 221 w 107879"/>
                  <a:gd name="connsiteY5" fmla="*/ 286541 h 290440"/>
                  <a:gd name="connsiteX6" fmla="*/ 102711 w 107879"/>
                  <a:gd name="connsiteY6" fmla="*/ 1744 h 290440"/>
                  <a:gd name="connsiteX7" fmla="*/ 106006 w 107879"/>
                  <a:gd name="connsiteY7" fmla="*/ 205 h 290440"/>
                  <a:gd name="connsiteX8" fmla="*/ 106044 w 107879"/>
                  <a:gd name="connsiteY8" fmla="*/ 220 h 290440"/>
                  <a:gd name="connsiteX9" fmla="*/ 107663 w 107879"/>
                  <a:gd name="connsiteY9" fmla="*/ 2125 h 29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879" h="290440">
                    <a:moveTo>
                      <a:pt x="107663" y="2125"/>
                    </a:moveTo>
                    <a:cubicBezTo>
                      <a:pt x="107806" y="2590"/>
                      <a:pt x="107806" y="3088"/>
                      <a:pt x="107663" y="3553"/>
                    </a:cubicBezTo>
                    <a:lnTo>
                      <a:pt x="5174" y="288351"/>
                    </a:lnTo>
                    <a:cubicBezTo>
                      <a:pt x="4879" y="289795"/>
                      <a:pt x="3479" y="290728"/>
                      <a:pt x="2031" y="290437"/>
                    </a:cubicBezTo>
                    <a:cubicBezTo>
                      <a:pt x="593" y="290145"/>
                      <a:pt x="-350" y="288739"/>
                      <a:pt x="-55" y="287294"/>
                    </a:cubicBezTo>
                    <a:cubicBezTo>
                      <a:pt x="2" y="287032"/>
                      <a:pt x="88" y="286777"/>
                      <a:pt x="221" y="286541"/>
                    </a:cubicBezTo>
                    <a:lnTo>
                      <a:pt x="102711" y="1744"/>
                    </a:lnTo>
                    <a:cubicBezTo>
                      <a:pt x="103196" y="409"/>
                      <a:pt x="104673" y="-280"/>
                      <a:pt x="106006" y="205"/>
                    </a:cubicBezTo>
                    <a:cubicBezTo>
                      <a:pt x="106016" y="210"/>
                      <a:pt x="106035" y="215"/>
                      <a:pt x="106044" y="220"/>
                    </a:cubicBezTo>
                    <a:cubicBezTo>
                      <a:pt x="106863" y="546"/>
                      <a:pt x="107473" y="1261"/>
                      <a:pt x="107663" y="21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4" name="任意多边形: 形状 783" hidden="1"/>
              <p:cNvSpPr/>
              <p:nvPr/>
            </p:nvSpPr>
            <p:spPr>
              <a:xfrm>
                <a:off x="9658098" y="1759187"/>
                <a:ext cx="253125" cy="185811"/>
              </a:xfrm>
              <a:custGeom>
                <a:avLst/>
                <a:gdLst>
                  <a:gd name="connsiteX0" fmla="*/ 252962 w 253125"/>
                  <a:gd name="connsiteY0" fmla="*/ 1853 h 185811"/>
                  <a:gd name="connsiteX1" fmla="*/ 251820 w 253125"/>
                  <a:gd name="connsiteY1" fmla="*/ 4615 h 185811"/>
                  <a:gd name="connsiteX2" fmla="*/ 4265 w 253125"/>
                  <a:gd name="connsiteY2" fmla="*/ 185304 h 185811"/>
                  <a:gd name="connsiteX3" fmla="*/ 521 w 253125"/>
                  <a:gd name="connsiteY3" fmla="*/ 184826 h 185811"/>
                  <a:gd name="connsiteX4" fmla="*/ 455 w 253125"/>
                  <a:gd name="connsiteY4" fmla="*/ 184733 h 185811"/>
                  <a:gd name="connsiteX5" fmla="*/ 978 w 253125"/>
                  <a:gd name="connsiteY5" fmla="*/ 180862 h 185811"/>
                  <a:gd name="connsiteX6" fmla="*/ 1026 w 253125"/>
                  <a:gd name="connsiteY6" fmla="*/ 180827 h 185811"/>
                  <a:gd name="connsiteX7" fmla="*/ 248676 w 253125"/>
                  <a:gd name="connsiteY7" fmla="*/ 614 h 185811"/>
                  <a:gd name="connsiteX8" fmla="*/ 252543 w 253125"/>
                  <a:gd name="connsiteY8" fmla="*/ 1140 h 185811"/>
                  <a:gd name="connsiteX9" fmla="*/ 252581 w 253125"/>
                  <a:gd name="connsiteY9" fmla="*/ 1186 h 185811"/>
                  <a:gd name="connsiteX10" fmla="*/ 252962 w 253125"/>
                  <a:gd name="connsiteY10" fmla="*/ 1853 h 185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125" h="185811">
                    <a:moveTo>
                      <a:pt x="252962" y="1853"/>
                    </a:moveTo>
                    <a:cubicBezTo>
                      <a:pt x="253182" y="2920"/>
                      <a:pt x="252724" y="4014"/>
                      <a:pt x="251820" y="4615"/>
                    </a:cubicBezTo>
                    <a:lnTo>
                      <a:pt x="4265" y="185304"/>
                    </a:lnTo>
                    <a:cubicBezTo>
                      <a:pt x="3103" y="186205"/>
                      <a:pt x="1426" y="185991"/>
                      <a:pt x="521" y="184826"/>
                    </a:cubicBezTo>
                    <a:cubicBezTo>
                      <a:pt x="502" y="184795"/>
                      <a:pt x="474" y="184764"/>
                      <a:pt x="455" y="184733"/>
                    </a:cubicBezTo>
                    <a:cubicBezTo>
                      <a:pt x="-469" y="183518"/>
                      <a:pt x="-231" y="181786"/>
                      <a:pt x="978" y="180862"/>
                    </a:cubicBezTo>
                    <a:cubicBezTo>
                      <a:pt x="998" y="180850"/>
                      <a:pt x="1007" y="180839"/>
                      <a:pt x="1026" y="180827"/>
                    </a:cubicBezTo>
                    <a:lnTo>
                      <a:pt x="248676" y="614"/>
                    </a:lnTo>
                    <a:cubicBezTo>
                      <a:pt x="249886" y="-310"/>
                      <a:pt x="251620" y="-74"/>
                      <a:pt x="252543" y="1140"/>
                    </a:cubicBezTo>
                    <a:cubicBezTo>
                      <a:pt x="252563" y="1155"/>
                      <a:pt x="252572" y="1171"/>
                      <a:pt x="252581" y="1186"/>
                    </a:cubicBezTo>
                    <a:cubicBezTo>
                      <a:pt x="252734" y="1393"/>
                      <a:pt x="252858" y="1617"/>
                      <a:pt x="252962" y="18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5" name="任意多边形: 形状 784" hidden="1"/>
              <p:cNvSpPr/>
              <p:nvPr/>
            </p:nvSpPr>
            <p:spPr>
              <a:xfrm>
                <a:off x="9656346" y="1798136"/>
                <a:ext cx="119391" cy="148002"/>
              </a:xfrm>
              <a:custGeom>
                <a:avLst/>
                <a:gdLst>
                  <a:gd name="connsiteX0" fmla="*/ 119174 w 119391"/>
                  <a:gd name="connsiteY0" fmla="*/ 3480 h 148002"/>
                  <a:gd name="connsiteX1" fmla="*/ 118317 w 119391"/>
                  <a:gd name="connsiteY1" fmla="*/ 7290 h 148002"/>
                  <a:gd name="connsiteX2" fmla="*/ 7922 w 119391"/>
                  <a:gd name="connsiteY2" fmla="*/ 146355 h 148002"/>
                  <a:gd name="connsiteX3" fmla="*/ 1588 w 119391"/>
                  <a:gd name="connsiteY3" fmla="*/ 147070 h 148002"/>
                  <a:gd name="connsiteX4" fmla="*/ 874 w 119391"/>
                  <a:gd name="connsiteY4" fmla="*/ 140736 h 148002"/>
                  <a:gd name="connsiteX5" fmla="*/ 111268 w 119391"/>
                  <a:gd name="connsiteY5" fmla="*/ 1766 h 148002"/>
                  <a:gd name="connsiteX6" fmla="*/ 117555 w 119391"/>
                  <a:gd name="connsiteY6" fmla="*/ 1003 h 148002"/>
                  <a:gd name="connsiteX7" fmla="*/ 117555 w 119391"/>
                  <a:gd name="connsiteY7" fmla="*/ 1004 h 148002"/>
                  <a:gd name="connsiteX8" fmla="*/ 119174 w 119391"/>
                  <a:gd name="connsiteY8" fmla="*/ 3480 h 14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391" h="148002">
                    <a:moveTo>
                      <a:pt x="119174" y="3480"/>
                    </a:moveTo>
                    <a:cubicBezTo>
                      <a:pt x="119469" y="4815"/>
                      <a:pt x="119155" y="6212"/>
                      <a:pt x="118317" y="7290"/>
                    </a:cubicBezTo>
                    <a:lnTo>
                      <a:pt x="7922" y="146355"/>
                    </a:lnTo>
                    <a:cubicBezTo>
                      <a:pt x="6370" y="148301"/>
                      <a:pt x="3531" y="148621"/>
                      <a:pt x="1588" y="147070"/>
                    </a:cubicBezTo>
                    <a:cubicBezTo>
                      <a:pt x="-355" y="145518"/>
                      <a:pt x="-679" y="142682"/>
                      <a:pt x="874" y="140736"/>
                    </a:cubicBezTo>
                    <a:lnTo>
                      <a:pt x="111268" y="1766"/>
                    </a:lnTo>
                    <a:cubicBezTo>
                      <a:pt x="112792" y="-180"/>
                      <a:pt x="115612" y="-522"/>
                      <a:pt x="117555" y="1003"/>
                    </a:cubicBezTo>
                    <a:cubicBezTo>
                      <a:pt x="117555" y="1003"/>
                      <a:pt x="117555" y="1004"/>
                      <a:pt x="117555" y="1004"/>
                    </a:cubicBezTo>
                    <a:cubicBezTo>
                      <a:pt x="118336" y="1645"/>
                      <a:pt x="118898" y="2509"/>
                      <a:pt x="119174" y="34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6" name="任意多边形: 形状 785" hidden="1"/>
              <p:cNvSpPr/>
              <p:nvPr/>
            </p:nvSpPr>
            <p:spPr>
              <a:xfrm>
                <a:off x="9908806" y="1733447"/>
                <a:ext cx="206952" cy="103508"/>
              </a:xfrm>
              <a:custGeom>
                <a:avLst/>
                <a:gdLst>
                  <a:gd name="connsiteX0" fmla="*/ 206756 w 206952"/>
                  <a:gd name="connsiteY0" fmla="*/ 3685 h 103508"/>
                  <a:gd name="connsiteX1" fmla="*/ 204185 w 206952"/>
                  <a:gd name="connsiteY1" fmla="*/ 8733 h 103508"/>
                  <a:gd name="connsiteX2" fmla="*/ 6922 w 206952"/>
                  <a:gd name="connsiteY2" fmla="*/ 102840 h 103508"/>
                  <a:gd name="connsiteX3" fmla="*/ 607 w 206952"/>
                  <a:gd name="connsiteY3" fmla="*/ 101446 h 103508"/>
                  <a:gd name="connsiteX4" fmla="*/ 2007 w 206952"/>
                  <a:gd name="connsiteY4" fmla="*/ 95132 h 103508"/>
                  <a:gd name="connsiteX5" fmla="*/ 3016 w 206952"/>
                  <a:gd name="connsiteY5" fmla="*/ 94649 h 103508"/>
                  <a:gd name="connsiteX6" fmla="*/ 200279 w 206952"/>
                  <a:gd name="connsiteY6" fmla="*/ 542 h 103508"/>
                  <a:gd name="connsiteX7" fmla="*/ 206299 w 206952"/>
                  <a:gd name="connsiteY7" fmla="*/ 2490 h 103508"/>
                  <a:gd name="connsiteX8" fmla="*/ 206375 w 206952"/>
                  <a:gd name="connsiteY8" fmla="*/ 2637 h 103508"/>
                  <a:gd name="connsiteX9" fmla="*/ 206756 w 206952"/>
                  <a:gd name="connsiteY9" fmla="*/ 3685 h 10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6952" h="103508">
                    <a:moveTo>
                      <a:pt x="206756" y="3685"/>
                    </a:moveTo>
                    <a:cubicBezTo>
                      <a:pt x="207166" y="5761"/>
                      <a:pt x="206109" y="7849"/>
                      <a:pt x="204185" y="8733"/>
                    </a:cubicBezTo>
                    <a:lnTo>
                      <a:pt x="6922" y="102840"/>
                    </a:lnTo>
                    <a:cubicBezTo>
                      <a:pt x="4798" y="104199"/>
                      <a:pt x="1969" y="103574"/>
                      <a:pt x="607" y="101446"/>
                    </a:cubicBezTo>
                    <a:cubicBezTo>
                      <a:pt x="-746" y="99317"/>
                      <a:pt x="-127" y="96490"/>
                      <a:pt x="2007" y="95132"/>
                    </a:cubicBezTo>
                    <a:cubicBezTo>
                      <a:pt x="2321" y="94930"/>
                      <a:pt x="2664" y="94768"/>
                      <a:pt x="3016" y="94649"/>
                    </a:cubicBezTo>
                    <a:lnTo>
                      <a:pt x="200279" y="542"/>
                    </a:lnTo>
                    <a:cubicBezTo>
                      <a:pt x="202480" y="-584"/>
                      <a:pt x="205175" y="289"/>
                      <a:pt x="206299" y="2490"/>
                    </a:cubicBezTo>
                    <a:cubicBezTo>
                      <a:pt x="206328" y="2538"/>
                      <a:pt x="206356" y="2588"/>
                      <a:pt x="206375" y="2637"/>
                    </a:cubicBezTo>
                    <a:cubicBezTo>
                      <a:pt x="206547" y="2970"/>
                      <a:pt x="206671" y="3322"/>
                      <a:pt x="206756" y="36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7" name="任意多边形: 形状 786" hidden="1"/>
              <p:cNvSpPr/>
              <p:nvPr/>
            </p:nvSpPr>
            <p:spPr>
              <a:xfrm>
                <a:off x="9902575" y="1755735"/>
                <a:ext cx="17005" cy="82143"/>
              </a:xfrm>
              <a:custGeom>
                <a:avLst/>
                <a:gdLst>
                  <a:gd name="connsiteX0" fmla="*/ 11438 w 17005"/>
                  <a:gd name="connsiteY0" fmla="*/ 4638 h 82143"/>
                  <a:gd name="connsiteX1" fmla="*/ 11438 w 17005"/>
                  <a:gd name="connsiteY1" fmla="*/ 5400 h 82143"/>
                  <a:gd name="connsiteX2" fmla="*/ 16868 w 17005"/>
                  <a:gd name="connsiteY2" fmla="*/ 75981 h 82143"/>
                  <a:gd name="connsiteX3" fmla="*/ 11857 w 17005"/>
                  <a:gd name="connsiteY3" fmla="*/ 82148 h 82143"/>
                  <a:gd name="connsiteX4" fmla="*/ 11534 w 17005"/>
                  <a:gd name="connsiteY4" fmla="*/ 82172 h 82143"/>
                  <a:gd name="connsiteX5" fmla="*/ 5342 w 17005"/>
                  <a:gd name="connsiteY5" fmla="*/ 76973 h 82143"/>
                  <a:gd name="connsiteX6" fmla="*/ 5342 w 17005"/>
                  <a:gd name="connsiteY6" fmla="*/ 76933 h 82143"/>
                  <a:gd name="connsiteX7" fmla="*/ -87 w 17005"/>
                  <a:gd name="connsiteY7" fmla="*/ 6353 h 82143"/>
                  <a:gd name="connsiteX8" fmla="*/ 5209 w 17005"/>
                  <a:gd name="connsiteY8" fmla="*/ 69 h 82143"/>
                  <a:gd name="connsiteX9" fmla="*/ 5247 w 17005"/>
                  <a:gd name="connsiteY9" fmla="*/ 66 h 82143"/>
                  <a:gd name="connsiteX10" fmla="*/ 11438 w 17005"/>
                  <a:gd name="connsiteY10" fmla="*/ 4638 h 8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05" h="82143">
                    <a:moveTo>
                      <a:pt x="11438" y="4638"/>
                    </a:moveTo>
                    <a:cubicBezTo>
                      <a:pt x="11438" y="4638"/>
                      <a:pt x="11438" y="4638"/>
                      <a:pt x="11438" y="5400"/>
                    </a:cubicBezTo>
                    <a:lnTo>
                      <a:pt x="16868" y="75981"/>
                    </a:lnTo>
                    <a:cubicBezTo>
                      <a:pt x="17182" y="79068"/>
                      <a:pt x="14944" y="81829"/>
                      <a:pt x="11857" y="82148"/>
                    </a:cubicBezTo>
                    <a:cubicBezTo>
                      <a:pt x="11752" y="82159"/>
                      <a:pt x="11638" y="82167"/>
                      <a:pt x="11534" y="82172"/>
                    </a:cubicBezTo>
                    <a:cubicBezTo>
                      <a:pt x="8390" y="82445"/>
                      <a:pt x="5619" y="80117"/>
                      <a:pt x="5342" y="76973"/>
                    </a:cubicBezTo>
                    <a:cubicBezTo>
                      <a:pt x="5342" y="76960"/>
                      <a:pt x="5342" y="76946"/>
                      <a:pt x="5342" y="76933"/>
                    </a:cubicBezTo>
                    <a:lnTo>
                      <a:pt x="-87" y="6353"/>
                    </a:lnTo>
                    <a:cubicBezTo>
                      <a:pt x="-363" y="3155"/>
                      <a:pt x="2009" y="343"/>
                      <a:pt x="5209" y="69"/>
                    </a:cubicBezTo>
                    <a:cubicBezTo>
                      <a:pt x="5218" y="68"/>
                      <a:pt x="5237" y="67"/>
                      <a:pt x="5247" y="66"/>
                    </a:cubicBezTo>
                    <a:cubicBezTo>
                      <a:pt x="8152" y="-149"/>
                      <a:pt x="10791" y="1794"/>
                      <a:pt x="11438" y="46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8" name="任意多边形: 形状 787" hidden="1"/>
              <p:cNvSpPr/>
              <p:nvPr/>
            </p:nvSpPr>
            <p:spPr>
              <a:xfrm>
                <a:off x="9906597" y="1824426"/>
                <a:ext cx="113573" cy="16669"/>
              </a:xfrm>
              <a:custGeom>
                <a:avLst/>
                <a:gdLst>
                  <a:gd name="connsiteX0" fmla="*/ 113429 w 113573"/>
                  <a:gd name="connsiteY0" fmla="*/ 7480 h 16669"/>
                  <a:gd name="connsiteX1" fmla="*/ 113429 w 113573"/>
                  <a:gd name="connsiteY1" fmla="*/ 9195 h 16669"/>
                  <a:gd name="connsiteX2" fmla="*/ 105714 w 113573"/>
                  <a:gd name="connsiteY2" fmla="*/ 16719 h 16669"/>
                  <a:gd name="connsiteX3" fmla="*/ 105714 w 113573"/>
                  <a:gd name="connsiteY3" fmla="*/ 16719 h 16669"/>
                  <a:gd name="connsiteX4" fmla="*/ 7416 w 113573"/>
                  <a:gd name="connsiteY4" fmla="*/ 15291 h 16669"/>
                  <a:gd name="connsiteX5" fmla="*/ -109 w 113573"/>
                  <a:gd name="connsiteY5" fmla="*/ 7575 h 16669"/>
                  <a:gd name="connsiteX6" fmla="*/ 7606 w 113573"/>
                  <a:gd name="connsiteY6" fmla="*/ 51 h 16669"/>
                  <a:gd name="connsiteX7" fmla="*/ 7606 w 113573"/>
                  <a:gd name="connsiteY7" fmla="*/ 51 h 16669"/>
                  <a:gd name="connsiteX8" fmla="*/ 106381 w 113573"/>
                  <a:gd name="connsiteY8" fmla="*/ 1384 h 16669"/>
                  <a:gd name="connsiteX9" fmla="*/ 113429 w 113573"/>
                  <a:gd name="connsiteY9" fmla="*/ 7480 h 1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573" h="16669">
                    <a:moveTo>
                      <a:pt x="113429" y="7480"/>
                    </a:moveTo>
                    <a:cubicBezTo>
                      <a:pt x="113477" y="8051"/>
                      <a:pt x="113477" y="8624"/>
                      <a:pt x="113429" y="9195"/>
                    </a:cubicBezTo>
                    <a:cubicBezTo>
                      <a:pt x="113382" y="13403"/>
                      <a:pt x="109924" y="16772"/>
                      <a:pt x="105714" y="16719"/>
                    </a:cubicBezTo>
                    <a:cubicBezTo>
                      <a:pt x="105714" y="16719"/>
                      <a:pt x="105714" y="16719"/>
                      <a:pt x="105714" y="16719"/>
                    </a:cubicBezTo>
                    <a:lnTo>
                      <a:pt x="7416" y="15291"/>
                    </a:lnTo>
                    <a:cubicBezTo>
                      <a:pt x="3225" y="15187"/>
                      <a:pt x="-109" y="11764"/>
                      <a:pt x="-109" y="7575"/>
                    </a:cubicBezTo>
                    <a:cubicBezTo>
                      <a:pt x="-61" y="3367"/>
                      <a:pt x="3396" y="-2"/>
                      <a:pt x="7606" y="51"/>
                    </a:cubicBezTo>
                    <a:cubicBezTo>
                      <a:pt x="7606" y="51"/>
                      <a:pt x="7606" y="51"/>
                      <a:pt x="7606" y="51"/>
                    </a:cubicBezTo>
                    <a:lnTo>
                      <a:pt x="106381" y="1384"/>
                    </a:lnTo>
                    <a:cubicBezTo>
                      <a:pt x="109829" y="1607"/>
                      <a:pt x="112715" y="4099"/>
                      <a:pt x="113429" y="74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9" name="任意多边形: 形状 788" hidden="1"/>
              <p:cNvSpPr/>
              <p:nvPr/>
            </p:nvSpPr>
            <p:spPr>
              <a:xfrm>
                <a:off x="10009381" y="1758977"/>
                <a:ext cx="322215" cy="77822"/>
              </a:xfrm>
              <a:custGeom>
                <a:avLst/>
                <a:gdLst>
                  <a:gd name="connsiteX0" fmla="*/ 322018 w 322215"/>
                  <a:gd name="connsiteY0" fmla="*/ 2539 h 77822"/>
                  <a:gd name="connsiteX1" fmla="*/ 319541 w 322215"/>
                  <a:gd name="connsiteY1" fmla="*/ 6539 h 77822"/>
                  <a:gd name="connsiteX2" fmla="*/ 3883 w 322215"/>
                  <a:gd name="connsiteY2" fmla="*/ 77786 h 77822"/>
                  <a:gd name="connsiteX3" fmla="*/ -13 w 322215"/>
                  <a:gd name="connsiteY3" fmla="*/ 75372 h 77822"/>
                  <a:gd name="connsiteX4" fmla="*/ -22 w 322215"/>
                  <a:gd name="connsiteY4" fmla="*/ 75310 h 77822"/>
                  <a:gd name="connsiteX5" fmla="*/ -22 w 322215"/>
                  <a:gd name="connsiteY5" fmla="*/ 75310 h 77822"/>
                  <a:gd name="connsiteX6" fmla="*/ 2397 w 322215"/>
                  <a:gd name="connsiteY6" fmla="*/ 71418 h 77822"/>
                  <a:gd name="connsiteX7" fmla="*/ 2454 w 322215"/>
                  <a:gd name="connsiteY7" fmla="*/ 71405 h 77822"/>
                  <a:gd name="connsiteX8" fmla="*/ 318113 w 322215"/>
                  <a:gd name="connsiteY8" fmla="*/ 158 h 77822"/>
                  <a:gd name="connsiteX9" fmla="*/ 321961 w 322215"/>
                  <a:gd name="connsiteY9" fmla="*/ 2382 h 77822"/>
                  <a:gd name="connsiteX10" fmla="*/ 322018 w 322215"/>
                  <a:gd name="connsiteY10" fmla="*/ 2634 h 7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215" h="77822">
                    <a:moveTo>
                      <a:pt x="322018" y="2539"/>
                    </a:moveTo>
                    <a:cubicBezTo>
                      <a:pt x="322437" y="4327"/>
                      <a:pt x="321332" y="6115"/>
                      <a:pt x="319541" y="6539"/>
                    </a:cubicBezTo>
                    <a:lnTo>
                      <a:pt x="3883" y="77786"/>
                    </a:lnTo>
                    <a:cubicBezTo>
                      <a:pt x="2140" y="78194"/>
                      <a:pt x="396" y="77113"/>
                      <a:pt x="-13" y="75372"/>
                    </a:cubicBezTo>
                    <a:cubicBezTo>
                      <a:pt x="-13" y="75351"/>
                      <a:pt x="-22" y="75331"/>
                      <a:pt x="-22" y="75310"/>
                    </a:cubicBezTo>
                    <a:lnTo>
                      <a:pt x="-22" y="75310"/>
                    </a:lnTo>
                    <a:cubicBezTo>
                      <a:pt x="-432" y="73569"/>
                      <a:pt x="654" y="71827"/>
                      <a:pt x="2397" y="71418"/>
                    </a:cubicBezTo>
                    <a:cubicBezTo>
                      <a:pt x="2416" y="71413"/>
                      <a:pt x="2435" y="71409"/>
                      <a:pt x="2454" y="71405"/>
                    </a:cubicBezTo>
                    <a:lnTo>
                      <a:pt x="318113" y="158"/>
                    </a:lnTo>
                    <a:cubicBezTo>
                      <a:pt x="319789" y="-291"/>
                      <a:pt x="321513" y="705"/>
                      <a:pt x="321961" y="2382"/>
                    </a:cubicBezTo>
                    <a:cubicBezTo>
                      <a:pt x="321980" y="2465"/>
                      <a:pt x="321999" y="2549"/>
                      <a:pt x="322018" y="26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0" name="任意多边形: 形状 789" hidden="1"/>
              <p:cNvSpPr/>
              <p:nvPr/>
            </p:nvSpPr>
            <p:spPr>
              <a:xfrm>
                <a:off x="10008840" y="1733354"/>
                <a:ext cx="107530" cy="104209"/>
              </a:xfrm>
              <a:custGeom>
                <a:avLst/>
                <a:gdLst>
                  <a:gd name="connsiteX0" fmla="*/ 107294 w 107530"/>
                  <a:gd name="connsiteY0" fmla="*/ 3587 h 104209"/>
                  <a:gd name="connsiteX1" fmla="*/ 105770 w 107530"/>
                  <a:gd name="connsiteY1" fmla="*/ 8445 h 104209"/>
                  <a:gd name="connsiteX2" fmla="*/ 7377 w 107530"/>
                  <a:gd name="connsiteY2" fmla="*/ 103695 h 104209"/>
                  <a:gd name="connsiteX3" fmla="*/ 452 w 107530"/>
                  <a:gd name="connsiteY3" fmla="*/ 101457 h 104209"/>
                  <a:gd name="connsiteX4" fmla="*/ 424 w 107530"/>
                  <a:gd name="connsiteY4" fmla="*/ 96837 h 104209"/>
                  <a:gd name="connsiteX5" fmla="*/ 98912 w 107530"/>
                  <a:gd name="connsiteY5" fmla="*/ 1587 h 104209"/>
                  <a:gd name="connsiteX6" fmla="*/ 106189 w 107530"/>
                  <a:gd name="connsiteY6" fmla="*/ 1527 h 104209"/>
                  <a:gd name="connsiteX7" fmla="*/ 106246 w 107530"/>
                  <a:gd name="connsiteY7" fmla="*/ 1587 h 104209"/>
                  <a:gd name="connsiteX8" fmla="*/ 107294 w 107530"/>
                  <a:gd name="connsiteY8" fmla="*/ 3587 h 104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530" h="104209">
                    <a:moveTo>
                      <a:pt x="107294" y="3587"/>
                    </a:moveTo>
                    <a:cubicBezTo>
                      <a:pt x="107704" y="5363"/>
                      <a:pt x="107113" y="7219"/>
                      <a:pt x="105770" y="8445"/>
                    </a:cubicBezTo>
                    <a:lnTo>
                      <a:pt x="7377" y="103695"/>
                    </a:lnTo>
                    <a:cubicBezTo>
                      <a:pt x="4843" y="104988"/>
                      <a:pt x="1748" y="103986"/>
                      <a:pt x="452" y="101457"/>
                    </a:cubicBezTo>
                    <a:cubicBezTo>
                      <a:pt x="-281" y="100009"/>
                      <a:pt x="-300" y="98295"/>
                      <a:pt x="424" y="96837"/>
                    </a:cubicBezTo>
                    <a:lnTo>
                      <a:pt x="98912" y="1587"/>
                    </a:lnTo>
                    <a:cubicBezTo>
                      <a:pt x="100903" y="-438"/>
                      <a:pt x="104160" y="-466"/>
                      <a:pt x="106189" y="1527"/>
                    </a:cubicBezTo>
                    <a:cubicBezTo>
                      <a:pt x="106208" y="1547"/>
                      <a:pt x="106227" y="1567"/>
                      <a:pt x="106246" y="1587"/>
                    </a:cubicBezTo>
                    <a:cubicBezTo>
                      <a:pt x="106723" y="2177"/>
                      <a:pt x="107084" y="2857"/>
                      <a:pt x="107294" y="35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1" name="任意多边形: 形状 790" hidden="1"/>
              <p:cNvSpPr/>
              <p:nvPr/>
            </p:nvSpPr>
            <p:spPr>
              <a:xfrm>
                <a:off x="9904729" y="1757835"/>
                <a:ext cx="111670" cy="79378"/>
              </a:xfrm>
              <a:custGeom>
                <a:avLst/>
                <a:gdLst>
                  <a:gd name="connsiteX0" fmla="*/ 111488 w 111670"/>
                  <a:gd name="connsiteY0" fmla="*/ 74928 h 79378"/>
                  <a:gd name="connsiteX1" fmla="*/ 110916 w 111670"/>
                  <a:gd name="connsiteY1" fmla="*/ 77786 h 79378"/>
                  <a:gd name="connsiteX2" fmla="*/ 105763 w 111670"/>
                  <a:gd name="connsiteY2" fmla="*/ 78796 h 79378"/>
                  <a:gd name="connsiteX3" fmla="*/ 105678 w 111670"/>
                  <a:gd name="connsiteY3" fmla="*/ 78738 h 79378"/>
                  <a:gd name="connsiteX4" fmla="*/ 1474 w 111670"/>
                  <a:gd name="connsiteY4" fmla="*/ 6824 h 79378"/>
                  <a:gd name="connsiteX5" fmla="*/ 569 w 111670"/>
                  <a:gd name="connsiteY5" fmla="*/ 1633 h 79378"/>
                  <a:gd name="connsiteX6" fmla="*/ 5760 w 111670"/>
                  <a:gd name="connsiteY6" fmla="*/ 728 h 79378"/>
                  <a:gd name="connsiteX7" fmla="*/ 109964 w 111670"/>
                  <a:gd name="connsiteY7" fmla="*/ 72356 h 79378"/>
                  <a:gd name="connsiteX8" fmla="*/ 111488 w 111670"/>
                  <a:gd name="connsiteY8" fmla="*/ 74928 h 7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670" h="79378">
                    <a:moveTo>
                      <a:pt x="111488" y="74928"/>
                    </a:moveTo>
                    <a:cubicBezTo>
                      <a:pt x="111688" y="75919"/>
                      <a:pt x="111478" y="76947"/>
                      <a:pt x="110916" y="77786"/>
                    </a:cubicBezTo>
                    <a:cubicBezTo>
                      <a:pt x="109773" y="79488"/>
                      <a:pt x="107468" y="79940"/>
                      <a:pt x="105763" y="78796"/>
                    </a:cubicBezTo>
                    <a:cubicBezTo>
                      <a:pt x="105735" y="78777"/>
                      <a:pt x="105706" y="78758"/>
                      <a:pt x="105678" y="78738"/>
                    </a:cubicBezTo>
                    <a:lnTo>
                      <a:pt x="1474" y="6824"/>
                    </a:lnTo>
                    <a:cubicBezTo>
                      <a:pt x="-212" y="5640"/>
                      <a:pt x="-612" y="3316"/>
                      <a:pt x="569" y="1633"/>
                    </a:cubicBezTo>
                    <a:cubicBezTo>
                      <a:pt x="1750" y="-50"/>
                      <a:pt x="4074" y="-456"/>
                      <a:pt x="5760" y="728"/>
                    </a:cubicBezTo>
                    <a:lnTo>
                      <a:pt x="109964" y="72356"/>
                    </a:lnTo>
                    <a:cubicBezTo>
                      <a:pt x="110840" y="72936"/>
                      <a:pt x="111402" y="73883"/>
                      <a:pt x="111488" y="7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2" name="任意多边形: 形状 791" hidden="1"/>
              <p:cNvSpPr/>
              <p:nvPr/>
            </p:nvSpPr>
            <p:spPr>
              <a:xfrm>
                <a:off x="10008866" y="1829284"/>
                <a:ext cx="257716" cy="16197"/>
              </a:xfrm>
              <a:custGeom>
                <a:avLst/>
                <a:gdLst>
                  <a:gd name="connsiteX0" fmla="*/ 257572 w 257716"/>
                  <a:gd name="connsiteY0" fmla="*/ 11099 h 16197"/>
                  <a:gd name="connsiteX1" fmla="*/ 257572 w 257716"/>
                  <a:gd name="connsiteY1" fmla="*/ 12147 h 16197"/>
                  <a:gd name="connsiteX2" fmla="*/ 253295 w 257716"/>
                  <a:gd name="connsiteY2" fmla="*/ 16246 h 16197"/>
                  <a:gd name="connsiteX3" fmla="*/ 253190 w 257716"/>
                  <a:gd name="connsiteY3" fmla="*/ 16243 h 16197"/>
                  <a:gd name="connsiteX4" fmla="*/ 3540 w 257716"/>
                  <a:gd name="connsiteY4" fmla="*/ 8527 h 16197"/>
                  <a:gd name="connsiteX5" fmla="*/ -60 w 257716"/>
                  <a:gd name="connsiteY5" fmla="*/ 3651 h 16197"/>
                  <a:gd name="connsiteX6" fmla="*/ 3540 w 257716"/>
                  <a:gd name="connsiteY6" fmla="*/ 50 h 16197"/>
                  <a:gd name="connsiteX7" fmla="*/ 253190 w 257716"/>
                  <a:gd name="connsiteY7" fmla="*/ 7765 h 16197"/>
                  <a:gd name="connsiteX8" fmla="*/ 257572 w 257716"/>
                  <a:gd name="connsiteY8" fmla="*/ 11099 h 1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7716" h="16197">
                    <a:moveTo>
                      <a:pt x="257572" y="11099"/>
                    </a:moveTo>
                    <a:cubicBezTo>
                      <a:pt x="257619" y="11447"/>
                      <a:pt x="257619" y="11799"/>
                      <a:pt x="257572" y="12147"/>
                    </a:cubicBezTo>
                    <a:cubicBezTo>
                      <a:pt x="257524" y="14461"/>
                      <a:pt x="255610" y="16296"/>
                      <a:pt x="253295" y="16246"/>
                    </a:cubicBezTo>
                    <a:cubicBezTo>
                      <a:pt x="253257" y="16245"/>
                      <a:pt x="253228" y="16244"/>
                      <a:pt x="253190" y="16243"/>
                    </a:cubicBezTo>
                    <a:lnTo>
                      <a:pt x="3540" y="8527"/>
                    </a:lnTo>
                    <a:cubicBezTo>
                      <a:pt x="1197" y="8176"/>
                      <a:pt x="-413" y="5993"/>
                      <a:pt x="-60" y="3651"/>
                    </a:cubicBezTo>
                    <a:cubicBezTo>
                      <a:pt x="216" y="1790"/>
                      <a:pt x="1683" y="330"/>
                      <a:pt x="3540" y="50"/>
                    </a:cubicBezTo>
                    <a:lnTo>
                      <a:pt x="253190" y="7765"/>
                    </a:lnTo>
                    <a:cubicBezTo>
                      <a:pt x="255267" y="7668"/>
                      <a:pt x="257115" y="9073"/>
                      <a:pt x="257572" y="11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3" name="任意多边形: 形状 792" hidden="1"/>
              <p:cNvSpPr/>
              <p:nvPr/>
            </p:nvSpPr>
            <p:spPr>
              <a:xfrm>
                <a:off x="10258641" y="1837756"/>
                <a:ext cx="258837" cy="8959"/>
              </a:xfrm>
              <a:custGeom>
                <a:avLst/>
                <a:gdLst>
                  <a:gd name="connsiteX0" fmla="*/ 258685 w 258837"/>
                  <a:gd name="connsiteY0" fmla="*/ 4723 h 8959"/>
                  <a:gd name="connsiteX1" fmla="*/ 258685 w 258837"/>
                  <a:gd name="connsiteY1" fmla="*/ 5485 h 8959"/>
                  <a:gd name="connsiteX2" fmla="*/ 255066 w 258837"/>
                  <a:gd name="connsiteY2" fmla="*/ 9009 h 8959"/>
                  <a:gd name="connsiteX3" fmla="*/ 3415 w 258837"/>
                  <a:gd name="connsiteY3" fmla="*/ 7104 h 8959"/>
                  <a:gd name="connsiteX4" fmla="*/ -109 w 258837"/>
                  <a:gd name="connsiteY4" fmla="*/ 3581 h 8959"/>
                  <a:gd name="connsiteX5" fmla="*/ -109 w 258837"/>
                  <a:gd name="connsiteY5" fmla="*/ 3485 h 8959"/>
                  <a:gd name="connsiteX6" fmla="*/ 3310 w 258837"/>
                  <a:gd name="connsiteY6" fmla="*/ 50 h 8959"/>
                  <a:gd name="connsiteX7" fmla="*/ 3510 w 258837"/>
                  <a:gd name="connsiteY7" fmla="*/ 56 h 8959"/>
                  <a:gd name="connsiteX8" fmla="*/ 255447 w 258837"/>
                  <a:gd name="connsiteY8" fmla="*/ 1961 h 8959"/>
                  <a:gd name="connsiteX9" fmla="*/ 258685 w 258837"/>
                  <a:gd name="connsiteY9" fmla="*/ 4723 h 8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837" h="8959">
                    <a:moveTo>
                      <a:pt x="258685" y="4723"/>
                    </a:moveTo>
                    <a:cubicBezTo>
                      <a:pt x="258743" y="4974"/>
                      <a:pt x="258743" y="5234"/>
                      <a:pt x="258685" y="5485"/>
                    </a:cubicBezTo>
                    <a:cubicBezTo>
                      <a:pt x="258638" y="7447"/>
                      <a:pt x="257028" y="9010"/>
                      <a:pt x="255066" y="9009"/>
                    </a:cubicBezTo>
                    <a:lnTo>
                      <a:pt x="3415" y="7104"/>
                    </a:lnTo>
                    <a:cubicBezTo>
                      <a:pt x="1472" y="7105"/>
                      <a:pt x="-109" y="5528"/>
                      <a:pt x="-109" y="3581"/>
                    </a:cubicBezTo>
                    <a:cubicBezTo>
                      <a:pt x="-109" y="3550"/>
                      <a:pt x="-109" y="3517"/>
                      <a:pt x="-109" y="3485"/>
                    </a:cubicBezTo>
                    <a:cubicBezTo>
                      <a:pt x="-109" y="1591"/>
                      <a:pt x="1425" y="54"/>
                      <a:pt x="3310" y="50"/>
                    </a:cubicBezTo>
                    <a:cubicBezTo>
                      <a:pt x="3377" y="50"/>
                      <a:pt x="3444" y="52"/>
                      <a:pt x="3510" y="56"/>
                    </a:cubicBezTo>
                    <a:lnTo>
                      <a:pt x="255447" y="1961"/>
                    </a:lnTo>
                    <a:cubicBezTo>
                      <a:pt x="257019" y="2052"/>
                      <a:pt x="258342" y="3181"/>
                      <a:pt x="258685" y="47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4" name="任意多边形: 形状 793" hidden="1"/>
              <p:cNvSpPr/>
              <p:nvPr/>
            </p:nvSpPr>
            <p:spPr>
              <a:xfrm>
                <a:off x="10257259" y="1756946"/>
                <a:ext cx="76075" cy="89542"/>
              </a:xfrm>
              <a:custGeom>
                <a:avLst/>
                <a:gdLst>
                  <a:gd name="connsiteX0" fmla="*/ 75854 w 76075"/>
                  <a:gd name="connsiteY0" fmla="*/ 4189 h 89542"/>
                  <a:gd name="connsiteX1" fmla="*/ 74711 w 76075"/>
                  <a:gd name="connsiteY1" fmla="*/ 8665 h 89542"/>
                  <a:gd name="connsiteX2" fmla="*/ 9179 w 76075"/>
                  <a:gd name="connsiteY2" fmla="*/ 87723 h 89542"/>
                  <a:gd name="connsiteX3" fmla="*/ 1750 w 76075"/>
                  <a:gd name="connsiteY3" fmla="*/ 88390 h 89542"/>
                  <a:gd name="connsiteX4" fmla="*/ 1083 w 76075"/>
                  <a:gd name="connsiteY4" fmla="*/ 81055 h 89542"/>
                  <a:gd name="connsiteX5" fmla="*/ 67091 w 76075"/>
                  <a:gd name="connsiteY5" fmla="*/ 1903 h 89542"/>
                  <a:gd name="connsiteX6" fmla="*/ 74473 w 76075"/>
                  <a:gd name="connsiteY6" fmla="*/ 1292 h 89542"/>
                  <a:gd name="connsiteX7" fmla="*/ 74521 w 76075"/>
                  <a:gd name="connsiteY7" fmla="*/ 1331 h 89542"/>
                  <a:gd name="connsiteX8" fmla="*/ 75854 w 76075"/>
                  <a:gd name="connsiteY8" fmla="*/ 4189 h 8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75" h="89542">
                    <a:moveTo>
                      <a:pt x="75854" y="4189"/>
                    </a:moveTo>
                    <a:cubicBezTo>
                      <a:pt x="76188" y="5778"/>
                      <a:pt x="75769" y="7431"/>
                      <a:pt x="74711" y="8665"/>
                    </a:cubicBezTo>
                    <a:lnTo>
                      <a:pt x="9179" y="87723"/>
                    </a:lnTo>
                    <a:cubicBezTo>
                      <a:pt x="7293" y="89928"/>
                      <a:pt x="3998" y="90224"/>
                      <a:pt x="1750" y="88390"/>
                    </a:cubicBezTo>
                    <a:cubicBezTo>
                      <a:pt x="-441" y="86540"/>
                      <a:pt x="-736" y="83270"/>
                      <a:pt x="1083" y="81055"/>
                    </a:cubicBezTo>
                    <a:lnTo>
                      <a:pt x="67091" y="1903"/>
                    </a:lnTo>
                    <a:cubicBezTo>
                      <a:pt x="68958" y="-305"/>
                      <a:pt x="72263" y="-579"/>
                      <a:pt x="74473" y="1292"/>
                    </a:cubicBezTo>
                    <a:cubicBezTo>
                      <a:pt x="74492" y="1305"/>
                      <a:pt x="74502" y="1318"/>
                      <a:pt x="74521" y="1331"/>
                    </a:cubicBezTo>
                    <a:cubicBezTo>
                      <a:pt x="75216" y="2146"/>
                      <a:pt x="75673" y="3133"/>
                      <a:pt x="75854" y="41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5" name="任意多边形: 形状 794" hidden="1"/>
              <p:cNvSpPr/>
              <p:nvPr/>
            </p:nvSpPr>
            <p:spPr>
              <a:xfrm>
                <a:off x="10107608" y="1734488"/>
                <a:ext cx="158241" cy="110333"/>
              </a:xfrm>
              <a:custGeom>
                <a:avLst/>
                <a:gdLst>
                  <a:gd name="connsiteX0" fmla="*/ 158069 w 158241"/>
                  <a:gd name="connsiteY0" fmla="*/ 106086 h 110333"/>
                  <a:gd name="connsiteX1" fmla="*/ 155192 w 158241"/>
                  <a:gd name="connsiteY1" fmla="*/ 110319 h 110333"/>
                  <a:gd name="connsiteX2" fmla="*/ 152544 w 158241"/>
                  <a:gd name="connsiteY2" fmla="*/ 109801 h 110333"/>
                  <a:gd name="connsiteX3" fmla="*/ 1478 w 158241"/>
                  <a:gd name="connsiteY3" fmla="*/ 6549 h 110333"/>
                  <a:gd name="connsiteX4" fmla="*/ 477 w 158241"/>
                  <a:gd name="connsiteY4" fmla="*/ 1667 h 110333"/>
                  <a:gd name="connsiteX5" fmla="*/ 525 w 158241"/>
                  <a:gd name="connsiteY5" fmla="*/ 1597 h 110333"/>
                  <a:gd name="connsiteX6" fmla="*/ 5478 w 158241"/>
                  <a:gd name="connsiteY6" fmla="*/ 644 h 110333"/>
                  <a:gd name="connsiteX7" fmla="*/ 156545 w 158241"/>
                  <a:gd name="connsiteY7" fmla="*/ 103895 h 110333"/>
                  <a:gd name="connsiteX8" fmla="*/ 158069 w 158241"/>
                  <a:gd name="connsiteY8" fmla="*/ 106086 h 110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241" h="110333">
                    <a:moveTo>
                      <a:pt x="158069" y="106086"/>
                    </a:moveTo>
                    <a:cubicBezTo>
                      <a:pt x="158440" y="108050"/>
                      <a:pt x="157154" y="109944"/>
                      <a:pt x="155192" y="110319"/>
                    </a:cubicBezTo>
                    <a:cubicBezTo>
                      <a:pt x="154278" y="110494"/>
                      <a:pt x="153325" y="110308"/>
                      <a:pt x="152544" y="109801"/>
                    </a:cubicBezTo>
                    <a:lnTo>
                      <a:pt x="1478" y="6549"/>
                    </a:lnTo>
                    <a:cubicBezTo>
                      <a:pt x="-151" y="5477"/>
                      <a:pt x="-599" y="3291"/>
                      <a:pt x="477" y="1667"/>
                    </a:cubicBezTo>
                    <a:cubicBezTo>
                      <a:pt x="497" y="1643"/>
                      <a:pt x="506" y="1619"/>
                      <a:pt x="525" y="1597"/>
                    </a:cubicBezTo>
                    <a:cubicBezTo>
                      <a:pt x="1649" y="-8"/>
                      <a:pt x="3840" y="-430"/>
                      <a:pt x="5478" y="644"/>
                    </a:cubicBezTo>
                    <a:lnTo>
                      <a:pt x="156545" y="103895"/>
                    </a:lnTo>
                    <a:cubicBezTo>
                      <a:pt x="157326" y="104389"/>
                      <a:pt x="157878" y="105180"/>
                      <a:pt x="158069" y="1060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6" name="任意多边形: 形状 795" hidden="1"/>
              <p:cNvSpPr/>
              <p:nvPr/>
            </p:nvSpPr>
            <p:spPr>
              <a:xfrm>
                <a:off x="10258954" y="1837764"/>
                <a:ext cx="189973" cy="335188"/>
              </a:xfrm>
              <a:custGeom>
                <a:avLst/>
                <a:gdLst>
                  <a:gd name="connsiteX0" fmla="*/ 189793 w 189973"/>
                  <a:gd name="connsiteY0" fmla="*/ 331517 h 335188"/>
                  <a:gd name="connsiteX1" fmla="*/ 188269 w 189973"/>
                  <a:gd name="connsiteY1" fmla="*/ 334851 h 335188"/>
                  <a:gd name="connsiteX2" fmla="*/ 183982 w 189973"/>
                  <a:gd name="connsiteY2" fmla="*/ 333708 h 335188"/>
                  <a:gd name="connsiteX3" fmla="*/ 531 w 189973"/>
                  <a:gd name="connsiteY3" fmla="*/ 5096 h 335188"/>
                  <a:gd name="connsiteX4" fmla="*/ 1131 w 189973"/>
                  <a:gd name="connsiteY4" fmla="*/ 691 h 335188"/>
                  <a:gd name="connsiteX5" fmla="*/ 5532 w 189973"/>
                  <a:gd name="connsiteY5" fmla="*/ 1291 h 335188"/>
                  <a:gd name="connsiteX6" fmla="*/ 5960 w 189973"/>
                  <a:gd name="connsiteY6" fmla="*/ 2048 h 335188"/>
                  <a:gd name="connsiteX7" fmla="*/ 189412 w 189973"/>
                  <a:gd name="connsiteY7" fmla="*/ 330660 h 335188"/>
                  <a:gd name="connsiteX8" fmla="*/ 189793 w 189973"/>
                  <a:gd name="connsiteY8" fmla="*/ 331517 h 33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973" h="335188">
                    <a:moveTo>
                      <a:pt x="189793" y="331517"/>
                    </a:moveTo>
                    <a:cubicBezTo>
                      <a:pt x="190088" y="332841"/>
                      <a:pt x="189459" y="334203"/>
                      <a:pt x="188269" y="334851"/>
                    </a:cubicBezTo>
                    <a:cubicBezTo>
                      <a:pt x="186764" y="335661"/>
                      <a:pt x="184887" y="335165"/>
                      <a:pt x="183982" y="333708"/>
                    </a:cubicBezTo>
                    <a:lnTo>
                      <a:pt x="531" y="5096"/>
                    </a:lnTo>
                    <a:cubicBezTo>
                      <a:pt x="-517" y="3713"/>
                      <a:pt x="-250" y="1742"/>
                      <a:pt x="1131" y="691"/>
                    </a:cubicBezTo>
                    <a:cubicBezTo>
                      <a:pt x="2512" y="-359"/>
                      <a:pt x="4484" y="-91"/>
                      <a:pt x="5532" y="1291"/>
                    </a:cubicBezTo>
                    <a:cubicBezTo>
                      <a:pt x="5712" y="1523"/>
                      <a:pt x="5855" y="1777"/>
                      <a:pt x="5960" y="2048"/>
                    </a:cubicBezTo>
                    <a:lnTo>
                      <a:pt x="189412" y="330660"/>
                    </a:lnTo>
                    <a:cubicBezTo>
                      <a:pt x="189592" y="330917"/>
                      <a:pt x="189726" y="331213"/>
                      <a:pt x="189793" y="3315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7" name="任意多边形: 形状 796" hidden="1"/>
              <p:cNvSpPr/>
              <p:nvPr/>
            </p:nvSpPr>
            <p:spPr>
              <a:xfrm>
                <a:off x="10443081" y="2167131"/>
                <a:ext cx="64145" cy="242380"/>
              </a:xfrm>
              <a:custGeom>
                <a:avLst/>
                <a:gdLst>
                  <a:gd name="connsiteX0" fmla="*/ 63959 w 64145"/>
                  <a:gd name="connsiteY0" fmla="*/ 239132 h 242380"/>
                  <a:gd name="connsiteX1" fmla="*/ 62006 w 64145"/>
                  <a:gd name="connsiteY1" fmla="*/ 242361 h 242380"/>
                  <a:gd name="connsiteX2" fmla="*/ 61959 w 64145"/>
                  <a:gd name="connsiteY2" fmla="*/ 242371 h 242380"/>
                  <a:gd name="connsiteX3" fmla="*/ 58720 w 64145"/>
                  <a:gd name="connsiteY3" fmla="*/ 240370 h 242380"/>
                  <a:gd name="connsiteX4" fmla="*/ -49 w 64145"/>
                  <a:gd name="connsiteY4" fmla="*/ 3388 h 242380"/>
                  <a:gd name="connsiteX5" fmla="*/ 1951 w 64145"/>
                  <a:gd name="connsiteY5" fmla="*/ 150 h 242380"/>
                  <a:gd name="connsiteX6" fmla="*/ 5133 w 64145"/>
                  <a:gd name="connsiteY6" fmla="*/ 1912 h 242380"/>
                  <a:gd name="connsiteX7" fmla="*/ 5190 w 64145"/>
                  <a:gd name="connsiteY7" fmla="*/ 2150 h 242380"/>
                  <a:gd name="connsiteX8" fmla="*/ 63959 w 64145"/>
                  <a:gd name="connsiteY8" fmla="*/ 239037 h 242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145" h="242380">
                    <a:moveTo>
                      <a:pt x="63959" y="239132"/>
                    </a:moveTo>
                    <a:cubicBezTo>
                      <a:pt x="64312" y="240561"/>
                      <a:pt x="63435" y="242009"/>
                      <a:pt x="62006" y="242361"/>
                    </a:cubicBezTo>
                    <a:cubicBezTo>
                      <a:pt x="61988" y="242361"/>
                      <a:pt x="61978" y="242371"/>
                      <a:pt x="61959" y="242371"/>
                    </a:cubicBezTo>
                    <a:cubicBezTo>
                      <a:pt x="60520" y="242675"/>
                      <a:pt x="59092" y="241790"/>
                      <a:pt x="58720" y="240370"/>
                    </a:cubicBezTo>
                    <a:lnTo>
                      <a:pt x="-49" y="3388"/>
                    </a:lnTo>
                    <a:cubicBezTo>
                      <a:pt x="-354" y="1950"/>
                      <a:pt x="532" y="521"/>
                      <a:pt x="1951" y="150"/>
                    </a:cubicBezTo>
                    <a:cubicBezTo>
                      <a:pt x="3313" y="-241"/>
                      <a:pt x="4742" y="550"/>
                      <a:pt x="5133" y="1912"/>
                    </a:cubicBezTo>
                    <a:cubicBezTo>
                      <a:pt x="5152" y="1988"/>
                      <a:pt x="5171" y="2074"/>
                      <a:pt x="5190" y="2150"/>
                    </a:cubicBezTo>
                    <a:lnTo>
                      <a:pt x="63959" y="2390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8" name="任意多边形: 形状 797" hidden="1"/>
              <p:cNvSpPr/>
              <p:nvPr/>
            </p:nvSpPr>
            <p:spPr>
              <a:xfrm>
                <a:off x="10442316" y="1839698"/>
                <a:ext cx="75095" cy="333613"/>
              </a:xfrm>
              <a:custGeom>
                <a:avLst/>
                <a:gdLst>
                  <a:gd name="connsiteX0" fmla="*/ 74915 w 75095"/>
                  <a:gd name="connsiteY0" fmla="*/ 2780 h 333613"/>
                  <a:gd name="connsiteX1" fmla="*/ 74915 w 75095"/>
                  <a:gd name="connsiteY1" fmla="*/ 4209 h 333613"/>
                  <a:gd name="connsiteX2" fmla="*/ 6717 w 75095"/>
                  <a:gd name="connsiteY2" fmla="*/ 330917 h 333613"/>
                  <a:gd name="connsiteX3" fmla="*/ 2678 w 75095"/>
                  <a:gd name="connsiteY3" fmla="*/ 333593 h 333613"/>
                  <a:gd name="connsiteX4" fmla="*/ 2621 w 75095"/>
                  <a:gd name="connsiteY4" fmla="*/ 333584 h 333613"/>
                  <a:gd name="connsiteX5" fmla="*/ -46 w 75095"/>
                  <a:gd name="connsiteY5" fmla="*/ 329488 h 333613"/>
                  <a:gd name="connsiteX6" fmla="*/ 68153 w 75095"/>
                  <a:gd name="connsiteY6" fmla="*/ 2780 h 333613"/>
                  <a:gd name="connsiteX7" fmla="*/ 72248 w 75095"/>
                  <a:gd name="connsiteY7" fmla="*/ 113 h 333613"/>
                  <a:gd name="connsiteX8" fmla="*/ 74915 w 75095"/>
                  <a:gd name="connsiteY8" fmla="*/ 2780 h 33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095" h="333613">
                    <a:moveTo>
                      <a:pt x="74915" y="2780"/>
                    </a:moveTo>
                    <a:cubicBezTo>
                      <a:pt x="75011" y="3252"/>
                      <a:pt x="75011" y="3738"/>
                      <a:pt x="74915" y="4209"/>
                    </a:cubicBezTo>
                    <a:lnTo>
                      <a:pt x="6717" y="330917"/>
                    </a:lnTo>
                    <a:cubicBezTo>
                      <a:pt x="6336" y="332774"/>
                      <a:pt x="4526" y="333974"/>
                      <a:pt x="2678" y="333593"/>
                    </a:cubicBezTo>
                    <a:cubicBezTo>
                      <a:pt x="2659" y="333593"/>
                      <a:pt x="2640" y="333584"/>
                      <a:pt x="2621" y="333584"/>
                    </a:cubicBezTo>
                    <a:cubicBezTo>
                      <a:pt x="773" y="333155"/>
                      <a:pt x="-399" y="331345"/>
                      <a:pt x="-46" y="329488"/>
                    </a:cubicBezTo>
                    <a:lnTo>
                      <a:pt x="68153" y="2780"/>
                    </a:lnTo>
                    <a:cubicBezTo>
                      <a:pt x="68581" y="935"/>
                      <a:pt x="70391" y="-243"/>
                      <a:pt x="72248" y="113"/>
                    </a:cubicBezTo>
                    <a:cubicBezTo>
                      <a:pt x="73601" y="366"/>
                      <a:pt x="74658" y="1426"/>
                      <a:pt x="74915" y="27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9" name="任意多边形: 形状 798" hidden="1"/>
              <p:cNvSpPr/>
              <p:nvPr/>
            </p:nvSpPr>
            <p:spPr>
              <a:xfrm>
                <a:off x="10500942" y="2403501"/>
                <a:ext cx="41051" cy="175338"/>
              </a:xfrm>
              <a:custGeom>
                <a:avLst/>
                <a:gdLst>
                  <a:gd name="connsiteX0" fmla="*/ 6860 w 41051"/>
                  <a:gd name="connsiteY0" fmla="*/ 2572 h 175338"/>
                  <a:gd name="connsiteX1" fmla="*/ 6860 w 41051"/>
                  <a:gd name="connsiteY1" fmla="*/ 2572 h 175338"/>
                  <a:gd name="connsiteX2" fmla="*/ 40864 w 41051"/>
                  <a:gd name="connsiteY2" fmla="*/ 171260 h 175338"/>
                  <a:gd name="connsiteX3" fmla="*/ 38226 w 41051"/>
                  <a:gd name="connsiteY3" fmla="*/ 175327 h 175338"/>
                  <a:gd name="connsiteX4" fmla="*/ 38102 w 41051"/>
                  <a:gd name="connsiteY4" fmla="*/ 175356 h 175338"/>
                  <a:gd name="connsiteX5" fmla="*/ 34006 w 41051"/>
                  <a:gd name="connsiteY5" fmla="*/ 172593 h 175338"/>
                  <a:gd name="connsiteX6" fmla="*/ -93 w 41051"/>
                  <a:gd name="connsiteY6" fmla="*/ 3906 h 175338"/>
                  <a:gd name="connsiteX7" fmla="*/ 3079 w 41051"/>
                  <a:gd name="connsiteY7" fmla="*/ 67 h 175338"/>
                  <a:gd name="connsiteX8" fmla="*/ 6765 w 41051"/>
                  <a:gd name="connsiteY8" fmla="*/ 2477 h 175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051" h="175338">
                    <a:moveTo>
                      <a:pt x="6860" y="2572"/>
                    </a:moveTo>
                    <a:lnTo>
                      <a:pt x="6860" y="2572"/>
                    </a:lnTo>
                    <a:lnTo>
                      <a:pt x="40864" y="171260"/>
                    </a:lnTo>
                    <a:cubicBezTo>
                      <a:pt x="41264" y="173108"/>
                      <a:pt x="40083" y="174936"/>
                      <a:pt x="38226" y="175327"/>
                    </a:cubicBezTo>
                    <a:cubicBezTo>
                      <a:pt x="38188" y="175337"/>
                      <a:pt x="38140" y="175346"/>
                      <a:pt x="38102" y="175356"/>
                    </a:cubicBezTo>
                    <a:cubicBezTo>
                      <a:pt x="36235" y="175603"/>
                      <a:pt x="34473" y="174422"/>
                      <a:pt x="34006" y="172593"/>
                    </a:cubicBezTo>
                    <a:lnTo>
                      <a:pt x="-93" y="3906"/>
                    </a:lnTo>
                    <a:cubicBezTo>
                      <a:pt x="-274" y="1972"/>
                      <a:pt x="1145" y="248"/>
                      <a:pt x="3079" y="67"/>
                    </a:cubicBezTo>
                    <a:cubicBezTo>
                      <a:pt x="4726" y="-95"/>
                      <a:pt x="6251" y="915"/>
                      <a:pt x="6765" y="2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0" name="任意多边形: 形状 799" hidden="1"/>
              <p:cNvSpPr/>
              <p:nvPr/>
            </p:nvSpPr>
            <p:spPr>
              <a:xfrm>
                <a:off x="10536102" y="2572989"/>
                <a:ext cx="266512" cy="21350"/>
              </a:xfrm>
              <a:custGeom>
                <a:avLst/>
                <a:gdLst>
                  <a:gd name="connsiteX0" fmla="*/ 266403 w 266512"/>
                  <a:gd name="connsiteY0" fmla="*/ 18631 h 21350"/>
                  <a:gd name="connsiteX1" fmla="*/ 266403 w 266512"/>
                  <a:gd name="connsiteY1" fmla="*/ 19203 h 21350"/>
                  <a:gd name="connsiteX2" fmla="*/ 263851 w 266512"/>
                  <a:gd name="connsiteY2" fmla="*/ 21393 h 21350"/>
                  <a:gd name="connsiteX3" fmla="*/ 263831 w 266512"/>
                  <a:gd name="connsiteY3" fmla="*/ 21393 h 21350"/>
                  <a:gd name="connsiteX4" fmla="*/ 2180 w 266512"/>
                  <a:gd name="connsiteY4" fmla="*/ 4915 h 21350"/>
                  <a:gd name="connsiteX5" fmla="*/ -107 w 266512"/>
                  <a:gd name="connsiteY5" fmla="*/ 2343 h 21350"/>
                  <a:gd name="connsiteX6" fmla="*/ 2542 w 266512"/>
                  <a:gd name="connsiteY6" fmla="*/ 57 h 21350"/>
                  <a:gd name="connsiteX7" fmla="*/ 2560 w 266512"/>
                  <a:gd name="connsiteY7" fmla="*/ 57 h 21350"/>
                  <a:gd name="connsiteX8" fmla="*/ 263736 w 266512"/>
                  <a:gd name="connsiteY8" fmla="*/ 16726 h 21350"/>
                  <a:gd name="connsiteX9" fmla="*/ 266403 w 266512"/>
                  <a:gd name="connsiteY9" fmla="*/ 18631 h 2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512" h="21350">
                    <a:moveTo>
                      <a:pt x="266403" y="18631"/>
                    </a:moveTo>
                    <a:lnTo>
                      <a:pt x="266403" y="19203"/>
                    </a:lnTo>
                    <a:cubicBezTo>
                      <a:pt x="266298" y="20517"/>
                      <a:pt x="265155" y="21498"/>
                      <a:pt x="263851" y="21393"/>
                    </a:cubicBezTo>
                    <a:cubicBezTo>
                      <a:pt x="263841" y="21393"/>
                      <a:pt x="263841" y="21393"/>
                      <a:pt x="263831" y="21393"/>
                    </a:cubicBezTo>
                    <a:lnTo>
                      <a:pt x="2180" y="4915"/>
                    </a:lnTo>
                    <a:cubicBezTo>
                      <a:pt x="846" y="4810"/>
                      <a:pt x="-163" y="3677"/>
                      <a:pt x="-107" y="2343"/>
                    </a:cubicBezTo>
                    <a:cubicBezTo>
                      <a:pt x="-2" y="981"/>
                      <a:pt x="1179" y="-47"/>
                      <a:pt x="2542" y="57"/>
                    </a:cubicBezTo>
                    <a:cubicBezTo>
                      <a:pt x="2551" y="57"/>
                      <a:pt x="2560" y="57"/>
                      <a:pt x="2560" y="57"/>
                    </a:cubicBezTo>
                    <a:lnTo>
                      <a:pt x="263736" y="16726"/>
                    </a:lnTo>
                    <a:cubicBezTo>
                      <a:pt x="264974" y="16602"/>
                      <a:pt x="266117" y="17412"/>
                      <a:pt x="266403" y="186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1" name="任意多边形: 形状 800" hidden="1"/>
              <p:cNvSpPr/>
              <p:nvPr/>
            </p:nvSpPr>
            <p:spPr>
              <a:xfrm>
                <a:off x="10794792" y="2500511"/>
                <a:ext cx="24205" cy="96572"/>
              </a:xfrm>
              <a:custGeom>
                <a:avLst/>
                <a:gdLst>
                  <a:gd name="connsiteX0" fmla="*/ 24096 w 24205"/>
                  <a:gd name="connsiteY0" fmla="*/ 50 h 96572"/>
                  <a:gd name="connsiteX1" fmla="*/ 93 w 24205"/>
                  <a:gd name="connsiteY1" fmla="*/ 90252 h 96572"/>
                  <a:gd name="connsiteX2" fmla="*/ 3456 w 24205"/>
                  <a:gd name="connsiteY2" fmla="*/ 96395 h 96572"/>
                  <a:gd name="connsiteX3" fmla="*/ 3617 w 24205"/>
                  <a:gd name="connsiteY3" fmla="*/ 96443 h 96572"/>
                  <a:gd name="connsiteX4" fmla="*/ 9809 w 24205"/>
                  <a:gd name="connsiteY4" fmla="*/ 92919 h 96572"/>
                  <a:gd name="connsiteX5" fmla="*/ 24096 w 24205"/>
                  <a:gd name="connsiteY5" fmla="*/ 39198 h 9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05" h="96572">
                    <a:moveTo>
                      <a:pt x="24096" y="50"/>
                    </a:moveTo>
                    <a:lnTo>
                      <a:pt x="93" y="90252"/>
                    </a:lnTo>
                    <a:cubicBezTo>
                      <a:pt x="-678" y="92881"/>
                      <a:pt x="827" y="95624"/>
                      <a:pt x="3456" y="96395"/>
                    </a:cubicBezTo>
                    <a:cubicBezTo>
                      <a:pt x="3504" y="96414"/>
                      <a:pt x="3560" y="96433"/>
                      <a:pt x="3617" y="96443"/>
                    </a:cubicBezTo>
                    <a:cubicBezTo>
                      <a:pt x="6304" y="97176"/>
                      <a:pt x="9066" y="95595"/>
                      <a:pt x="9809" y="92919"/>
                    </a:cubicBezTo>
                    <a:lnTo>
                      <a:pt x="24096" y="391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2" name="任意多边形: 形状 801" hidden="1"/>
              <p:cNvSpPr/>
              <p:nvPr/>
            </p:nvSpPr>
            <p:spPr>
              <a:xfrm>
                <a:off x="8926521" y="1731460"/>
                <a:ext cx="158979" cy="79156"/>
              </a:xfrm>
              <a:custGeom>
                <a:avLst/>
                <a:gdLst>
                  <a:gd name="connsiteX0" fmla="*/ 158817 w 158979"/>
                  <a:gd name="connsiteY0" fmla="*/ 2338 h 79156"/>
                  <a:gd name="connsiteX1" fmla="*/ 157293 w 158979"/>
                  <a:gd name="connsiteY1" fmla="*/ 5576 h 79156"/>
                  <a:gd name="connsiteX2" fmla="*/ 4036 w 158979"/>
                  <a:gd name="connsiteY2" fmla="*/ 78919 h 79156"/>
                  <a:gd name="connsiteX3" fmla="*/ 131 w 158979"/>
                  <a:gd name="connsiteY3" fmla="*/ 77585 h 79156"/>
                  <a:gd name="connsiteX4" fmla="*/ 1559 w 158979"/>
                  <a:gd name="connsiteY4" fmla="*/ 73680 h 79156"/>
                  <a:gd name="connsiteX5" fmla="*/ 154721 w 158979"/>
                  <a:gd name="connsiteY5" fmla="*/ 338 h 79156"/>
                  <a:gd name="connsiteX6" fmla="*/ 158627 w 158979"/>
                  <a:gd name="connsiteY6" fmla="*/ 1671 h 79156"/>
                  <a:gd name="connsiteX7" fmla="*/ 158817 w 158979"/>
                  <a:gd name="connsiteY7" fmla="*/ 2338 h 7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979" h="79156">
                    <a:moveTo>
                      <a:pt x="158817" y="2338"/>
                    </a:moveTo>
                    <a:cubicBezTo>
                      <a:pt x="159065" y="3633"/>
                      <a:pt x="158446" y="4940"/>
                      <a:pt x="157293" y="5576"/>
                    </a:cubicBezTo>
                    <a:lnTo>
                      <a:pt x="4036" y="78919"/>
                    </a:lnTo>
                    <a:cubicBezTo>
                      <a:pt x="2588" y="79609"/>
                      <a:pt x="854" y="79017"/>
                      <a:pt x="131" y="77585"/>
                    </a:cubicBezTo>
                    <a:cubicBezTo>
                      <a:pt x="-489" y="76110"/>
                      <a:pt x="131" y="74404"/>
                      <a:pt x="1559" y="73680"/>
                    </a:cubicBezTo>
                    <a:lnTo>
                      <a:pt x="154721" y="338"/>
                    </a:lnTo>
                    <a:cubicBezTo>
                      <a:pt x="156169" y="-352"/>
                      <a:pt x="157903" y="240"/>
                      <a:pt x="158627" y="1671"/>
                    </a:cubicBezTo>
                    <a:cubicBezTo>
                      <a:pt x="158731" y="1879"/>
                      <a:pt x="158798" y="2106"/>
                      <a:pt x="158817" y="23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3" name="任意多边形: 形状 802" hidden="1"/>
              <p:cNvSpPr/>
              <p:nvPr/>
            </p:nvSpPr>
            <p:spPr>
              <a:xfrm>
                <a:off x="8922750" y="1731815"/>
                <a:ext cx="15416" cy="82517"/>
              </a:xfrm>
              <a:custGeom>
                <a:avLst/>
                <a:gdLst>
                  <a:gd name="connsiteX0" fmla="*/ 15236 w 15416"/>
                  <a:gd name="connsiteY0" fmla="*/ 5508 h 82517"/>
                  <a:gd name="connsiteX1" fmla="*/ 15236 w 15416"/>
                  <a:gd name="connsiteY1" fmla="*/ 7127 h 82517"/>
                  <a:gd name="connsiteX2" fmla="*/ 13046 w 15416"/>
                  <a:gd name="connsiteY2" fmla="*/ 76183 h 82517"/>
                  <a:gd name="connsiteX3" fmla="*/ 6293 w 15416"/>
                  <a:gd name="connsiteY3" fmla="*/ 82565 h 82517"/>
                  <a:gd name="connsiteX4" fmla="*/ 6283 w 15416"/>
                  <a:gd name="connsiteY4" fmla="*/ 82565 h 82517"/>
                  <a:gd name="connsiteX5" fmla="*/ -108 w 15416"/>
                  <a:gd name="connsiteY5" fmla="*/ 76000 h 82517"/>
                  <a:gd name="connsiteX6" fmla="*/ -99 w 15416"/>
                  <a:gd name="connsiteY6" fmla="*/ 75802 h 82517"/>
                  <a:gd name="connsiteX7" fmla="*/ 2092 w 15416"/>
                  <a:gd name="connsiteY7" fmla="*/ 6651 h 82517"/>
                  <a:gd name="connsiteX8" fmla="*/ 8636 w 15416"/>
                  <a:gd name="connsiteY8" fmla="*/ 50 h 82517"/>
                  <a:gd name="connsiteX9" fmla="*/ 15141 w 15416"/>
                  <a:gd name="connsiteY9" fmla="*/ 5508 h 8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16" h="82517">
                    <a:moveTo>
                      <a:pt x="15236" y="5508"/>
                    </a:moveTo>
                    <a:cubicBezTo>
                      <a:pt x="15332" y="6043"/>
                      <a:pt x="15332" y="6592"/>
                      <a:pt x="15236" y="7127"/>
                    </a:cubicBezTo>
                    <a:lnTo>
                      <a:pt x="13046" y="76183"/>
                    </a:lnTo>
                    <a:cubicBezTo>
                      <a:pt x="12941" y="79812"/>
                      <a:pt x="9912" y="82669"/>
                      <a:pt x="6293" y="82565"/>
                    </a:cubicBezTo>
                    <a:cubicBezTo>
                      <a:pt x="6283" y="82565"/>
                      <a:pt x="6283" y="82565"/>
                      <a:pt x="6283" y="82565"/>
                    </a:cubicBezTo>
                    <a:cubicBezTo>
                      <a:pt x="2701" y="82516"/>
                      <a:pt x="-156" y="79576"/>
                      <a:pt x="-108" y="76000"/>
                    </a:cubicBezTo>
                    <a:cubicBezTo>
                      <a:pt x="-108" y="75934"/>
                      <a:pt x="-99" y="75868"/>
                      <a:pt x="-99" y="75802"/>
                    </a:cubicBezTo>
                    <a:lnTo>
                      <a:pt x="2092" y="6651"/>
                    </a:lnTo>
                    <a:cubicBezTo>
                      <a:pt x="2073" y="3021"/>
                      <a:pt x="5007" y="66"/>
                      <a:pt x="8636" y="50"/>
                    </a:cubicBezTo>
                    <a:cubicBezTo>
                      <a:pt x="11846" y="37"/>
                      <a:pt x="14598" y="2344"/>
                      <a:pt x="15141" y="55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4" name="任意多边形: 形状 803" hidden="1"/>
              <p:cNvSpPr/>
              <p:nvPr/>
            </p:nvSpPr>
            <p:spPr>
              <a:xfrm>
                <a:off x="8925925" y="1804205"/>
                <a:ext cx="59836" cy="24765"/>
              </a:xfrm>
              <a:custGeom>
                <a:avLst/>
                <a:gdLst>
                  <a:gd name="connsiteX0" fmla="*/ 59591 w 59836"/>
                  <a:gd name="connsiteY0" fmla="*/ 20557 h 24765"/>
                  <a:gd name="connsiteX1" fmla="*/ 59591 w 59836"/>
                  <a:gd name="connsiteY1" fmla="*/ 22462 h 24765"/>
                  <a:gd name="connsiteX2" fmla="*/ 55210 w 59836"/>
                  <a:gd name="connsiteY2" fmla="*/ 24653 h 24765"/>
                  <a:gd name="connsiteX3" fmla="*/ 2251 w 59836"/>
                  <a:gd name="connsiteY3" fmla="*/ 6936 h 24765"/>
                  <a:gd name="connsiteX4" fmla="*/ 60 w 59836"/>
                  <a:gd name="connsiteY4" fmla="*/ 2460 h 24765"/>
                  <a:gd name="connsiteX5" fmla="*/ 4356 w 59836"/>
                  <a:gd name="connsiteY5" fmla="*/ 206 h 24765"/>
                  <a:gd name="connsiteX6" fmla="*/ 4537 w 59836"/>
                  <a:gd name="connsiteY6" fmla="*/ 269 h 24765"/>
                  <a:gd name="connsiteX7" fmla="*/ 57210 w 59836"/>
                  <a:gd name="connsiteY7" fmla="*/ 17985 h 24765"/>
                  <a:gd name="connsiteX8" fmla="*/ 59591 w 59836"/>
                  <a:gd name="connsiteY8" fmla="*/ 20557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836" h="24765">
                    <a:moveTo>
                      <a:pt x="59591" y="20557"/>
                    </a:moveTo>
                    <a:cubicBezTo>
                      <a:pt x="59772" y="21178"/>
                      <a:pt x="59772" y="21841"/>
                      <a:pt x="59591" y="22462"/>
                    </a:cubicBezTo>
                    <a:cubicBezTo>
                      <a:pt x="58963" y="24254"/>
                      <a:pt x="57020" y="25222"/>
                      <a:pt x="55210" y="24653"/>
                    </a:cubicBezTo>
                    <a:lnTo>
                      <a:pt x="2251" y="6936"/>
                    </a:lnTo>
                    <a:cubicBezTo>
                      <a:pt x="441" y="6265"/>
                      <a:pt x="-521" y="4297"/>
                      <a:pt x="60" y="2460"/>
                    </a:cubicBezTo>
                    <a:cubicBezTo>
                      <a:pt x="622" y="652"/>
                      <a:pt x="2546" y="-357"/>
                      <a:pt x="4356" y="206"/>
                    </a:cubicBezTo>
                    <a:cubicBezTo>
                      <a:pt x="4413" y="225"/>
                      <a:pt x="4480" y="246"/>
                      <a:pt x="4537" y="269"/>
                    </a:cubicBezTo>
                    <a:lnTo>
                      <a:pt x="57210" y="17985"/>
                    </a:lnTo>
                    <a:cubicBezTo>
                      <a:pt x="58391" y="18376"/>
                      <a:pt x="59296" y="19347"/>
                      <a:pt x="59591" y="205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5" name="任意多边形: 形状 804" hidden="1"/>
              <p:cNvSpPr/>
              <p:nvPr/>
            </p:nvSpPr>
            <p:spPr>
              <a:xfrm>
                <a:off x="8979379" y="1789796"/>
                <a:ext cx="152532" cy="38673"/>
              </a:xfrm>
              <a:custGeom>
                <a:avLst/>
                <a:gdLst>
                  <a:gd name="connsiteX0" fmla="*/ 152346 w 152532"/>
                  <a:gd name="connsiteY0" fmla="*/ 2295 h 38673"/>
                  <a:gd name="connsiteX1" fmla="*/ 150393 w 152532"/>
                  <a:gd name="connsiteY1" fmla="*/ 5523 h 38673"/>
                  <a:gd name="connsiteX2" fmla="*/ 150346 w 152532"/>
                  <a:gd name="connsiteY2" fmla="*/ 5534 h 38673"/>
                  <a:gd name="connsiteX3" fmla="*/ 3280 w 152532"/>
                  <a:gd name="connsiteY3" fmla="*/ 38681 h 38673"/>
                  <a:gd name="connsiteX4" fmla="*/ -54 w 152532"/>
                  <a:gd name="connsiteY4" fmla="*/ 36585 h 38673"/>
                  <a:gd name="connsiteX5" fmla="*/ 2041 w 152532"/>
                  <a:gd name="connsiteY5" fmla="*/ 33347 h 38673"/>
                  <a:gd name="connsiteX6" fmla="*/ 149107 w 152532"/>
                  <a:gd name="connsiteY6" fmla="*/ 105 h 38673"/>
                  <a:gd name="connsiteX7" fmla="*/ 152346 w 152532"/>
                  <a:gd name="connsiteY7" fmla="*/ 2200 h 38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532" h="38673">
                    <a:moveTo>
                      <a:pt x="152346" y="2295"/>
                    </a:moveTo>
                    <a:cubicBezTo>
                      <a:pt x="152698" y="3726"/>
                      <a:pt x="151822" y="5170"/>
                      <a:pt x="150393" y="5523"/>
                    </a:cubicBezTo>
                    <a:cubicBezTo>
                      <a:pt x="150374" y="5526"/>
                      <a:pt x="150364" y="5530"/>
                      <a:pt x="150346" y="5534"/>
                    </a:cubicBezTo>
                    <a:lnTo>
                      <a:pt x="3280" y="38681"/>
                    </a:lnTo>
                    <a:cubicBezTo>
                      <a:pt x="1794" y="38933"/>
                      <a:pt x="365" y="38031"/>
                      <a:pt x="-54" y="36585"/>
                    </a:cubicBezTo>
                    <a:cubicBezTo>
                      <a:pt x="-350" y="35116"/>
                      <a:pt x="584" y="33679"/>
                      <a:pt x="2041" y="33347"/>
                    </a:cubicBezTo>
                    <a:lnTo>
                      <a:pt x="149107" y="105"/>
                    </a:lnTo>
                    <a:cubicBezTo>
                      <a:pt x="150574" y="-191"/>
                      <a:pt x="152012" y="739"/>
                      <a:pt x="152346" y="2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6" name="任意多边形: 形状 805" hidden="1"/>
              <p:cNvSpPr/>
              <p:nvPr/>
            </p:nvSpPr>
            <p:spPr>
              <a:xfrm>
                <a:off x="8979335" y="1722439"/>
                <a:ext cx="182365" cy="105888"/>
              </a:xfrm>
              <a:custGeom>
                <a:avLst/>
                <a:gdLst>
                  <a:gd name="connsiteX0" fmla="*/ 182203 w 182365"/>
                  <a:gd name="connsiteY0" fmla="*/ 2310 h 105888"/>
                  <a:gd name="connsiteX1" fmla="*/ 180775 w 182365"/>
                  <a:gd name="connsiteY1" fmla="*/ 5358 h 105888"/>
                  <a:gd name="connsiteX2" fmla="*/ 4086 w 182365"/>
                  <a:gd name="connsiteY2" fmla="*/ 105561 h 105888"/>
                  <a:gd name="connsiteX3" fmla="*/ 305 w 182365"/>
                  <a:gd name="connsiteY3" fmla="*/ 104569 h 105888"/>
                  <a:gd name="connsiteX4" fmla="*/ 276 w 182365"/>
                  <a:gd name="connsiteY4" fmla="*/ 104513 h 105888"/>
                  <a:gd name="connsiteX5" fmla="*/ 1324 w 182365"/>
                  <a:gd name="connsiteY5" fmla="*/ 100610 h 105888"/>
                  <a:gd name="connsiteX6" fmla="*/ 1324 w 182365"/>
                  <a:gd name="connsiteY6" fmla="*/ 100608 h 105888"/>
                  <a:gd name="connsiteX7" fmla="*/ 178393 w 182365"/>
                  <a:gd name="connsiteY7" fmla="*/ 405 h 105888"/>
                  <a:gd name="connsiteX8" fmla="*/ 182156 w 182365"/>
                  <a:gd name="connsiteY8" fmla="*/ 1459 h 105888"/>
                  <a:gd name="connsiteX9" fmla="*/ 182203 w 182365"/>
                  <a:gd name="connsiteY9" fmla="*/ 1548 h 105888"/>
                  <a:gd name="connsiteX10" fmla="*/ 182203 w 182365"/>
                  <a:gd name="connsiteY10" fmla="*/ 2310 h 10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365" h="105888">
                    <a:moveTo>
                      <a:pt x="182203" y="2310"/>
                    </a:moveTo>
                    <a:cubicBezTo>
                      <a:pt x="182441" y="3528"/>
                      <a:pt x="181860" y="4760"/>
                      <a:pt x="180775" y="5358"/>
                    </a:cubicBezTo>
                    <a:lnTo>
                      <a:pt x="4086" y="105561"/>
                    </a:lnTo>
                    <a:cubicBezTo>
                      <a:pt x="2771" y="106331"/>
                      <a:pt x="1076" y="105886"/>
                      <a:pt x="305" y="104569"/>
                    </a:cubicBezTo>
                    <a:cubicBezTo>
                      <a:pt x="295" y="104551"/>
                      <a:pt x="285" y="104532"/>
                      <a:pt x="276" y="104513"/>
                    </a:cubicBezTo>
                    <a:cubicBezTo>
                      <a:pt x="-515" y="103147"/>
                      <a:pt x="-48" y="101399"/>
                      <a:pt x="1324" y="100610"/>
                    </a:cubicBezTo>
                    <a:cubicBezTo>
                      <a:pt x="1324" y="100609"/>
                      <a:pt x="1324" y="100608"/>
                      <a:pt x="1324" y="100608"/>
                    </a:cubicBezTo>
                    <a:lnTo>
                      <a:pt x="178393" y="405"/>
                    </a:lnTo>
                    <a:cubicBezTo>
                      <a:pt x="179727" y="-343"/>
                      <a:pt x="181403" y="129"/>
                      <a:pt x="182156" y="1459"/>
                    </a:cubicBezTo>
                    <a:cubicBezTo>
                      <a:pt x="182175" y="1488"/>
                      <a:pt x="182184" y="1518"/>
                      <a:pt x="182203" y="1548"/>
                    </a:cubicBezTo>
                    <a:cubicBezTo>
                      <a:pt x="182251" y="1800"/>
                      <a:pt x="182251" y="2059"/>
                      <a:pt x="182203" y="23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7" name="任意多边形: 形状 806" hidden="1"/>
              <p:cNvSpPr/>
              <p:nvPr/>
            </p:nvSpPr>
            <p:spPr>
              <a:xfrm>
                <a:off x="8978205" y="1730745"/>
                <a:ext cx="108267" cy="98684"/>
              </a:xfrm>
              <a:custGeom>
                <a:avLst/>
                <a:gdLst>
                  <a:gd name="connsiteX0" fmla="*/ 108086 w 108267"/>
                  <a:gd name="connsiteY0" fmla="*/ 2863 h 98684"/>
                  <a:gd name="connsiteX1" fmla="*/ 106848 w 108267"/>
                  <a:gd name="connsiteY1" fmla="*/ 6482 h 98684"/>
                  <a:gd name="connsiteX2" fmla="*/ 6454 w 108267"/>
                  <a:gd name="connsiteY2" fmla="*/ 97636 h 98684"/>
                  <a:gd name="connsiteX3" fmla="*/ 1025 w 108267"/>
                  <a:gd name="connsiteY3" fmla="*/ 97636 h 98684"/>
                  <a:gd name="connsiteX4" fmla="*/ 987 w 108267"/>
                  <a:gd name="connsiteY4" fmla="*/ 92248 h 98684"/>
                  <a:gd name="connsiteX5" fmla="*/ 1025 w 108267"/>
                  <a:gd name="connsiteY5" fmla="*/ 92207 h 98684"/>
                  <a:gd name="connsiteX6" fmla="*/ 101418 w 108267"/>
                  <a:gd name="connsiteY6" fmla="*/ 1148 h 98684"/>
                  <a:gd name="connsiteX7" fmla="*/ 106848 w 108267"/>
                  <a:gd name="connsiteY7" fmla="*/ 1148 h 98684"/>
                  <a:gd name="connsiteX8" fmla="*/ 108086 w 108267"/>
                  <a:gd name="connsiteY8" fmla="*/ 2863 h 9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267" h="98684">
                    <a:moveTo>
                      <a:pt x="108086" y="2863"/>
                    </a:moveTo>
                    <a:cubicBezTo>
                      <a:pt x="108352" y="4204"/>
                      <a:pt x="107876" y="5585"/>
                      <a:pt x="106848" y="6482"/>
                    </a:cubicBezTo>
                    <a:lnTo>
                      <a:pt x="6454" y="97636"/>
                    </a:lnTo>
                    <a:cubicBezTo>
                      <a:pt x="4940" y="99100"/>
                      <a:pt x="2539" y="99100"/>
                      <a:pt x="1025" y="97636"/>
                    </a:cubicBezTo>
                    <a:cubicBezTo>
                      <a:pt x="-471" y="96160"/>
                      <a:pt x="-490" y="93747"/>
                      <a:pt x="987" y="92248"/>
                    </a:cubicBezTo>
                    <a:cubicBezTo>
                      <a:pt x="996" y="92235"/>
                      <a:pt x="1015" y="92220"/>
                      <a:pt x="1025" y="92207"/>
                    </a:cubicBezTo>
                    <a:lnTo>
                      <a:pt x="101418" y="1148"/>
                    </a:lnTo>
                    <a:cubicBezTo>
                      <a:pt x="102933" y="-316"/>
                      <a:pt x="105333" y="-316"/>
                      <a:pt x="106848" y="1148"/>
                    </a:cubicBezTo>
                    <a:cubicBezTo>
                      <a:pt x="107381" y="1620"/>
                      <a:pt x="107810" y="2205"/>
                      <a:pt x="108086" y="28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8" name="任意多边形: 形状 807" hidden="1"/>
              <p:cNvSpPr/>
              <p:nvPr/>
            </p:nvSpPr>
            <p:spPr>
              <a:xfrm>
                <a:off x="8929082" y="1736072"/>
                <a:ext cx="55711" cy="92178"/>
              </a:xfrm>
              <a:custGeom>
                <a:avLst/>
                <a:gdLst>
                  <a:gd name="connsiteX0" fmla="*/ 55482 w 55711"/>
                  <a:gd name="connsiteY0" fmla="*/ 88881 h 92178"/>
                  <a:gd name="connsiteX1" fmla="*/ 53805 w 55711"/>
                  <a:gd name="connsiteY1" fmla="*/ 92109 h 92178"/>
                  <a:gd name="connsiteX2" fmla="*/ 50720 w 55711"/>
                  <a:gd name="connsiteY2" fmla="*/ 90786 h 92178"/>
                  <a:gd name="connsiteX3" fmla="*/ 237 w 55711"/>
                  <a:gd name="connsiteY3" fmla="*/ 3918 h 92178"/>
                  <a:gd name="connsiteX4" fmla="*/ 1189 w 55711"/>
                  <a:gd name="connsiteY4" fmla="*/ 394 h 92178"/>
                  <a:gd name="connsiteX5" fmla="*/ 4714 w 55711"/>
                  <a:gd name="connsiteY5" fmla="*/ 1346 h 92178"/>
                  <a:gd name="connsiteX6" fmla="*/ 55196 w 55711"/>
                  <a:gd name="connsiteY6" fmla="*/ 88119 h 92178"/>
                  <a:gd name="connsiteX7" fmla="*/ 55482 w 55711"/>
                  <a:gd name="connsiteY7" fmla="*/ 88881 h 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711" h="92178">
                    <a:moveTo>
                      <a:pt x="55482" y="88881"/>
                    </a:moveTo>
                    <a:cubicBezTo>
                      <a:pt x="55911" y="90235"/>
                      <a:pt x="55158" y="91680"/>
                      <a:pt x="53805" y="92109"/>
                    </a:cubicBezTo>
                    <a:cubicBezTo>
                      <a:pt x="52596" y="92493"/>
                      <a:pt x="51281" y="91930"/>
                      <a:pt x="50720" y="90786"/>
                    </a:cubicBezTo>
                    <a:lnTo>
                      <a:pt x="237" y="3918"/>
                    </a:lnTo>
                    <a:cubicBezTo>
                      <a:pt x="-477" y="2682"/>
                      <a:pt x="-49" y="1104"/>
                      <a:pt x="1189" y="394"/>
                    </a:cubicBezTo>
                    <a:cubicBezTo>
                      <a:pt x="2428" y="-317"/>
                      <a:pt x="3999" y="110"/>
                      <a:pt x="4714" y="1346"/>
                    </a:cubicBezTo>
                    <a:lnTo>
                      <a:pt x="55196" y="88119"/>
                    </a:lnTo>
                    <a:cubicBezTo>
                      <a:pt x="55377" y="88333"/>
                      <a:pt x="55472" y="88602"/>
                      <a:pt x="55482" y="88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9" name="任意多边形: 形状 808" hidden="1"/>
              <p:cNvSpPr/>
              <p:nvPr/>
            </p:nvSpPr>
            <p:spPr>
              <a:xfrm>
                <a:off x="9125145" y="1720841"/>
                <a:ext cx="38788" cy="75237"/>
              </a:xfrm>
              <a:custGeom>
                <a:avLst/>
                <a:gdLst>
                  <a:gd name="connsiteX0" fmla="*/ 38394 w 38788"/>
                  <a:gd name="connsiteY0" fmla="*/ 3527 h 75237"/>
                  <a:gd name="connsiteX1" fmla="*/ 38394 w 38788"/>
                  <a:gd name="connsiteY1" fmla="*/ 6385 h 75237"/>
                  <a:gd name="connsiteX2" fmla="*/ 8390 w 38788"/>
                  <a:gd name="connsiteY2" fmla="*/ 73060 h 75237"/>
                  <a:gd name="connsiteX3" fmla="*/ 2123 w 38788"/>
                  <a:gd name="connsiteY3" fmla="*/ 74639 h 75237"/>
                  <a:gd name="connsiteX4" fmla="*/ 103 w 38788"/>
                  <a:gd name="connsiteY4" fmla="*/ 69345 h 75237"/>
                  <a:gd name="connsiteX5" fmla="*/ 30107 w 38788"/>
                  <a:gd name="connsiteY5" fmla="*/ 2670 h 75237"/>
                  <a:gd name="connsiteX6" fmla="*/ 36194 w 38788"/>
                  <a:gd name="connsiteY6" fmla="*/ 490 h 75237"/>
                  <a:gd name="connsiteX7" fmla="*/ 38680 w 38788"/>
                  <a:gd name="connsiteY7" fmla="*/ 3527 h 75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788" h="75237">
                    <a:moveTo>
                      <a:pt x="38394" y="3527"/>
                    </a:moveTo>
                    <a:cubicBezTo>
                      <a:pt x="38670" y="4459"/>
                      <a:pt x="38670" y="5453"/>
                      <a:pt x="38394" y="6385"/>
                    </a:cubicBezTo>
                    <a:lnTo>
                      <a:pt x="8390" y="73060"/>
                    </a:lnTo>
                    <a:cubicBezTo>
                      <a:pt x="7095" y="75228"/>
                      <a:pt x="4285" y="75934"/>
                      <a:pt x="2123" y="74639"/>
                    </a:cubicBezTo>
                    <a:cubicBezTo>
                      <a:pt x="303" y="73554"/>
                      <a:pt x="-535" y="71364"/>
                      <a:pt x="103" y="69345"/>
                    </a:cubicBezTo>
                    <a:lnTo>
                      <a:pt x="30107" y="2670"/>
                    </a:lnTo>
                    <a:cubicBezTo>
                      <a:pt x="31184" y="387"/>
                      <a:pt x="33908" y="-590"/>
                      <a:pt x="36194" y="490"/>
                    </a:cubicBezTo>
                    <a:cubicBezTo>
                      <a:pt x="37441" y="1076"/>
                      <a:pt x="38346" y="2193"/>
                      <a:pt x="38680" y="35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0" name="任意多边形: 形状 809" hidden="1"/>
              <p:cNvSpPr/>
              <p:nvPr/>
            </p:nvSpPr>
            <p:spPr>
              <a:xfrm>
                <a:off x="9079950" y="1732302"/>
                <a:ext cx="51768" cy="62952"/>
              </a:xfrm>
              <a:custGeom>
                <a:avLst/>
                <a:gdLst>
                  <a:gd name="connsiteX0" fmla="*/ 51585 w 51768"/>
                  <a:gd name="connsiteY0" fmla="*/ 59789 h 62952"/>
                  <a:gd name="connsiteX1" fmla="*/ 50727 w 51768"/>
                  <a:gd name="connsiteY1" fmla="*/ 62266 h 62952"/>
                  <a:gd name="connsiteX2" fmla="*/ 47222 w 51768"/>
                  <a:gd name="connsiteY2" fmla="*/ 62288 h 62952"/>
                  <a:gd name="connsiteX3" fmla="*/ 47203 w 51768"/>
                  <a:gd name="connsiteY3" fmla="*/ 62266 h 62952"/>
                  <a:gd name="connsiteX4" fmla="*/ 626 w 51768"/>
                  <a:gd name="connsiteY4" fmla="*/ 4354 h 62952"/>
                  <a:gd name="connsiteX5" fmla="*/ 607 w 51768"/>
                  <a:gd name="connsiteY5" fmla="*/ 852 h 62952"/>
                  <a:gd name="connsiteX6" fmla="*/ 626 w 51768"/>
                  <a:gd name="connsiteY6" fmla="*/ 830 h 62952"/>
                  <a:gd name="connsiteX7" fmla="*/ 3988 w 51768"/>
                  <a:gd name="connsiteY7" fmla="*/ 670 h 62952"/>
                  <a:gd name="connsiteX8" fmla="*/ 4150 w 51768"/>
                  <a:gd name="connsiteY8" fmla="*/ 830 h 62952"/>
                  <a:gd name="connsiteX9" fmla="*/ 50727 w 51768"/>
                  <a:gd name="connsiteY9" fmla="*/ 58742 h 62952"/>
                  <a:gd name="connsiteX10" fmla="*/ 51585 w 51768"/>
                  <a:gd name="connsiteY10" fmla="*/ 59789 h 6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768" h="62952">
                    <a:moveTo>
                      <a:pt x="51585" y="59789"/>
                    </a:moveTo>
                    <a:cubicBezTo>
                      <a:pt x="51823" y="60712"/>
                      <a:pt x="51480" y="61686"/>
                      <a:pt x="50727" y="62266"/>
                    </a:cubicBezTo>
                    <a:cubicBezTo>
                      <a:pt x="49765" y="63239"/>
                      <a:pt x="48203" y="63249"/>
                      <a:pt x="47222" y="62288"/>
                    </a:cubicBezTo>
                    <a:cubicBezTo>
                      <a:pt x="47222" y="62281"/>
                      <a:pt x="47212" y="62274"/>
                      <a:pt x="47203" y="62266"/>
                    </a:cubicBezTo>
                    <a:lnTo>
                      <a:pt x="626" y="4354"/>
                    </a:lnTo>
                    <a:cubicBezTo>
                      <a:pt x="-346" y="3393"/>
                      <a:pt x="-355" y="1825"/>
                      <a:pt x="607" y="852"/>
                    </a:cubicBezTo>
                    <a:cubicBezTo>
                      <a:pt x="607" y="844"/>
                      <a:pt x="616" y="837"/>
                      <a:pt x="626" y="830"/>
                    </a:cubicBezTo>
                    <a:cubicBezTo>
                      <a:pt x="1512" y="-144"/>
                      <a:pt x="3017" y="-215"/>
                      <a:pt x="3988" y="670"/>
                    </a:cubicBezTo>
                    <a:cubicBezTo>
                      <a:pt x="4045" y="720"/>
                      <a:pt x="4102" y="773"/>
                      <a:pt x="4150" y="830"/>
                    </a:cubicBezTo>
                    <a:lnTo>
                      <a:pt x="50727" y="58742"/>
                    </a:lnTo>
                    <a:cubicBezTo>
                      <a:pt x="51080" y="59032"/>
                      <a:pt x="51365" y="59388"/>
                      <a:pt x="51585" y="597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1" name="任意多边形: 形状 810" hidden="1"/>
              <p:cNvSpPr/>
              <p:nvPr/>
            </p:nvSpPr>
            <p:spPr>
              <a:xfrm>
                <a:off x="9193081" y="1401481"/>
                <a:ext cx="90715" cy="146977"/>
              </a:xfrm>
              <a:custGeom>
                <a:avLst/>
                <a:gdLst>
                  <a:gd name="connsiteX0" fmla="*/ 90568 w 90715"/>
                  <a:gd name="connsiteY0" fmla="*/ 2847 h 146977"/>
                  <a:gd name="connsiteX1" fmla="*/ 90091 w 90715"/>
                  <a:gd name="connsiteY1" fmla="*/ 5514 h 146977"/>
                  <a:gd name="connsiteX2" fmla="*/ 6557 w 90715"/>
                  <a:gd name="connsiteY2" fmla="*/ 145341 h 146977"/>
                  <a:gd name="connsiteX3" fmla="*/ 1604 w 90715"/>
                  <a:gd name="connsiteY3" fmla="*/ 146580 h 146977"/>
                  <a:gd name="connsiteX4" fmla="*/ 366 w 90715"/>
                  <a:gd name="connsiteY4" fmla="*/ 141627 h 146977"/>
                  <a:gd name="connsiteX5" fmla="*/ 84091 w 90715"/>
                  <a:gd name="connsiteY5" fmla="*/ 1800 h 146977"/>
                  <a:gd name="connsiteX6" fmla="*/ 89044 w 90715"/>
                  <a:gd name="connsiteY6" fmla="*/ 561 h 146977"/>
                  <a:gd name="connsiteX7" fmla="*/ 90568 w 90715"/>
                  <a:gd name="connsiteY7" fmla="*/ 2847 h 14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715" h="146977">
                    <a:moveTo>
                      <a:pt x="90568" y="2847"/>
                    </a:moveTo>
                    <a:cubicBezTo>
                      <a:pt x="90692" y="3765"/>
                      <a:pt x="90520" y="4696"/>
                      <a:pt x="90091" y="5514"/>
                    </a:cubicBezTo>
                    <a:lnTo>
                      <a:pt x="6557" y="145341"/>
                    </a:lnTo>
                    <a:cubicBezTo>
                      <a:pt x="5471" y="146963"/>
                      <a:pt x="3328" y="147498"/>
                      <a:pt x="1604" y="146580"/>
                    </a:cubicBezTo>
                    <a:cubicBezTo>
                      <a:pt x="-53" y="145519"/>
                      <a:pt x="-596" y="143345"/>
                      <a:pt x="366" y="141627"/>
                    </a:cubicBezTo>
                    <a:lnTo>
                      <a:pt x="84091" y="1800"/>
                    </a:lnTo>
                    <a:cubicBezTo>
                      <a:pt x="85119" y="95"/>
                      <a:pt x="87329" y="-459"/>
                      <a:pt x="89044" y="561"/>
                    </a:cubicBezTo>
                    <a:cubicBezTo>
                      <a:pt x="89815" y="1107"/>
                      <a:pt x="90358" y="1923"/>
                      <a:pt x="90568" y="28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2" name="任意多边形: 形状 811" hidden="1"/>
              <p:cNvSpPr/>
              <p:nvPr/>
            </p:nvSpPr>
            <p:spPr>
              <a:xfrm>
                <a:off x="9484026" y="1722814"/>
                <a:ext cx="125467" cy="190882"/>
              </a:xfrm>
              <a:custGeom>
                <a:avLst/>
                <a:gdLst>
                  <a:gd name="connsiteX0" fmla="*/ 125187 w 125467"/>
                  <a:gd name="connsiteY0" fmla="*/ 1841 h 190882"/>
                  <a:gd name="connsiteX1" fmla="*/ 125187 w 125467"/>
                  <a:gd name="connsiteY1" fmla="*/ 3555 h 190882"/>
                  <a:gd name="connsiteX2" fmla="*/ 4219 w 125467"/>
                  <a:gd name="connsiteY2" fmla="*/ 189674 h 190882"/>
                  <a:gd name="connsiteX3" fmla="*/ 1152 w 125467"/>
                  <a:gd name="connsiteY3" fmla="*/ 190689 h 190882"/>
                  <a:gd name="connsiteX4" fmla="*/ 133 w 125467"/>
                  <a:gd name="connsiteY4" fmla="*/ 187620 h 190882"/>
                  <a:gd name="connsiteX5" fmla="*/ 409 w 125467"/>
                  <a:gd name="connsiteY5" fmla="*/ 187197 h 190882"/>
                  <a:gd name="connsiteX6" fmla="*/ 120710 w 125467"/>
                  <a:gd name="connsiteY6" fmla="*/ 1079 h 190882"/>
                  <a:gd name="connsiteX7" fmla="*/ 123853 w 125467"/>
                  <a:gd name="connsiteY7" fmla="*/ 412 h 190882"/>
                  <a:gd name="connsiteX8" fmla="*/ 125187 w 125467"/>
                  <a:gd name="connsiteY8" fmla="*/ 1841 h 19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467" h="190882">
                    <a:moveTo>
                      <a:pt x="125187" y="1841"/>
                    </a:moveTo>
                    <a:cubicBezTo>
                      <a:pt x="125415" y="2388"/>
                      <a:pt x="125415" y="3007"/>
                      <a:pt x="125187" y="3555"/>
                    </a:cubicBezTo>
                    <a:lnTo>
                      <a:pt x="4219" y="189674"/>
                    </a:lnTo>
                    <a:cubicBezTo>
                      <a:pt x="3648" y="190801"/>
                      <a:pt x="2276" y="191256"/>
                      <a:pt x="1152" y="190689"/>
                    </a:cubicBezTo>
                    <a:cubicBezTo>
                      <a:pt x="19" y="190122"/>
                      <a:pt x="-429" y="188748"/>
                      <a:pt x="133" y="187620"/>
                    </a:cubicBezTo>
                    <a:cubicBezTo>
                      <a:pt x="209" y="187469"/>
                      <a:pt x="305" y="187328"/>
                      <a:pt x="409" y="187197"/>
                    </a:cubicBezTo>
                    <a:lnTo>
                      <a:pt x="120710" y="1079"/>
                    </a:lnTo>
                    <a:cubicBezTo>
                      <a:pt x="121396" y="34"/>
                      <a:pt x="122796" y="-264"/>
                      <a:pt x="123853" y="412"/>
                    </a:cubicBezTo>
                    <a:cubicBezTo>
                      <a:pt x="124472" y="694"/>
                      <a:pt x="124949" y="1207"/>
                      <a:pt x="125187" y="18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3" name="任意多边形: 形状 812" hidden="1"/>
              <p:cNvSpPr/>
              <p:nvPr/>
            </p:nvSpPr>
            <p:spPr>
              <a:xfrm>
                <a:off x="9481448" y="1824956"/>
                <a:ext cx="41124" cy="91339"/>
              </a:xfrm>
              <a:custGeom>
                <a:avLst/>
                <a:gdLst>
                  <a:gd name="connsiteX0" fmla="*/ 40801 w 41124"/>
                  <a:gd name="connsiteY0" fmla="*/ 3997 h 91339"/>
                  <a:gd name="connsiteX1" fmla="*/ 40801 w 41124"/>
                  <a:gd name="connsiteY1" fmla="*/ 6855 h 91339"/>
                  <a:gd name="connsiteX2" fmla="*/ 9750 w 41124"/>
                  <a:gd name="connsiteY2" fmla="*/ 88103 h 91339"/>
                  <a:gd name="connsiteX3" fmla="*/ 3178 w 41124"/>
                  <a:gd name="connsiteY3" fmla="*/ 91056 h 91339"/>
                  <a:gd name="connsiteX4" fmla="*/ 225 w 41124"/>
                  <a:gd name="connsiteY4" fmla="*/ 84483 h 91339"/>
                  <a:gd name="connsiteX5" fmla="*/ 31276 w 41124"/>
                  <a:gd name="connsiteY5" fmla="*/ 3235 h 91339"/>
                  <a:gd name="connsiteX6" fmla="*/ 37753 w 41124"/>
                  <a:gd name="connsiteY6" fmla="*/ 378 h 91339"/>
                  <a:gd name="connsiteX7" fmla="*/ 40801 w 41124"/>
                  <a:gd name="connsiteY7" fmla="*/ 3997 h 9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24" h="91339">
                    <a:moveTo>
                      <a:pt x="40801" y="3997"/>
                    </a:moveTo>
                    <a:cubicBezTo>
                      <a:pt x="41087" y="4928"/>
                      <a:pt x="41087" y="5924"/>
                      <a:pt x="40801" y="6855"/>
                    </a:cubicBezTo>
                    <a:lnTo>
                      <a:pt x="9750" y="88103"/>
                    </a:lnTo>
                    <a:cubicBezTo>
                      <a:pt x="8750" y="90733"/>
                      <a:pt x="5807" y="92055"/>
                      <a:pt x="3178" y="91056"/>
                    </a:cubicBezTo>
                    <a:cubicBezTo>
                      <a:pt x="549" y="90056"/>
                      <a:pt x="-775" y="87113"/>
                      <a:pt x="225" y="84483"/>
                    </a:cubicBezTo>
                    <a:lnTo>
                      <a:pt x="31276" y="3235"/>
                    </a:lnTo>
                    <a:cubicBezTo>
                      <a:pt x="32296" y="675"/>
                      <a:pt x="35172" y="-597"/>
                      <a:pt x="37753" y="378"/>
                    </a:cubicBezTo>
                    <a:cubicBezTo>
                      <a:pt x="39325" y="974"/>
                      <a:pt x="40478" y="2344"/>
                      <a:pt x="40801" y="39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4" name="任意多边形: 形状 813" hidden="1"/>
              <p:cNvSpPr/>
              <p:nvPr/>
            </p:nvSpPr>
            <p:spPr>
              <a:xfrm>
                <a:off x="9482601" y="1797089"/>
                <a:ext cx="82505" cy="117954"/>
              </a:xfrm>
              <a:custGeom>
                <a:avLst/>
                <a:gdLst>
                  <a:gd name="connsiteX0" fmla="*/ 82321 w 82505"/>
                  <a:gd name="connsiteY0" fmla="*/ 3003 h 117954"/>
                  <a:gd name="connsiteX1" fmla="*/ 81750 w 82505"/>
                  <a:gd name="connsiteY1" fmla="*/ 5956 h 117954"/>
                  <a:gd name="connsiteX2" fmla="*/ 6883 w 82505"/>
                  <a:gd name="connsiteY2" fmla="*/ 116255 h 117954"/>
                  <a:gd name="connsiteX3" fmla="*/ 1911 w 82505"/>
                  <a:gd name="connsiteY3" fmla="*/ 117483 h 117954"/>
                  <a:gd name="connsiteX4" fmla="*/ 1645 w 82505"/>
                  <a:gd name="connsiteY4" fmla="*/ 117303 h 117954"/>
                  <a:gd name="connsiteX5" fmla="*/ 454 w 82505"/>
                  <a:gd name="connsiteY5" fmla="*/ 112187 h 117954"/>
                  <a:gd name="connsiteX6" fmla="*/ 597 w 82505"/>
                  <a:gd name="connsiteY6" fmla="*/ 111969 h 117954"/>
                  <a:gd name="connsiteX7" fmla="*/ 75368 w 82505"/>
                  <a:gd name="connsiteY7" fmla="*/ 1669 h 117954"/>
                  <a:gd name="connsiteX8" fmla="*/ 80816 w 82505"/>
                  <a:gd name="connsiteY8" fmla="*/ 789 h 117954"/>
                  <a:gd name="connsiteX9" fmla="*/ 82321 w 82505"/>
                  <a:gd name="connsiteY9" fmla="*/ 3003 h 11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505" h="117954">
                    <a:moveTo>
                      <a:pt x="82321" y="3003"/>
                    </a:moveTo>
                    <a:cubicBezTo>
                      <a:pt x="82521" y="4024"/>
                      <a:pt x="82321" y="5083"/>
                      <a:pt x="81750" y="5956"/>
                    </a:cubicBezTo>
                    <a:lnTo>
                      <a:pt x="6883" y="116255"/>
                    </a:lnTo>
                    <a:cubicBezTo>
                      <a:pt x="5854" y="117967"/>
                      <a:pt x="3626" y="118515"/>
                      <a:pt x="1911" y="117483"/>
                    </a:cubicBezTo>
                    <a:cubicBezTo>
                      <a:pt x="1825" y="117427"/>
                      <a:pt x="1730" y="117367"/>
                      <a:pt x="1645" y="117303"/>
                    </a:cubicBezTo>
                    <a:cubicBezTo>
                      <a:pt x="-99" y="116220"/>
                      <a:pt x="-632" y="113929"/>
                      <a:pt x="454" y="112187"/>
                    </a:cubicBezTo>
                    <a:cubicBezTo>
                      <a:pt x="492" y="112113"/>
                      <a:pt x="549" y="112040"/>
                      <a:pt x="597" y="111969"/>
                    </a:cubicBezTo>
                    <a:lnTo>
                      <a:pt x="75368" y="1669"/>
                    </a:lnTo>
                    <a:cubicBezTo>
                      <a:pt x="76635" y="-79"/>
                      <a:pt x="79073" y="-473"/>
                      <a:pt x="80816" y="789"/>
                    </a:cubicBezTo>
                    <a:cubicBezTo>
                      <a:pt x="81569" y="1327"/>
                      <a:pt x="82093" y="2111"/>
                      <a:pt x="82321" y="3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5" name="任意多边形: 形状 814" hidden="1"/>
              <p:cNvSpPr/>
              <p:nvPr/>
            </p:nvSpPr>
            <p:spPr>
              <a:xfrm>
                <a:off x="9514412" y="1797869"/>
                <a:ext cx="49899" cy="34696"/>
              </a:xfrm>
              <a:custGeom>
                <a:avLst/>
                <a:gdLst>
                  <a:gd name="connsiteX0" fmla="*/ 49748 w 49899"/>
                  <a:gd name="connsiteY0" fmla="*/ 2413 h 34696"/>
                  <a:gd name="connsiteX1" fmla="*/ 48415 w 49899"/>
                  <a:gd name="connsiteY1" fmla="*/ 5652 h 34696"/>
                  <a:gd name="connsiteX2" fmla="*/ 4695 w 49899"/>
                  <a:gd name="connsiteY2" fmla="*/ 34227 h 34696"/>
                  <a:gd name="connsiteX3" fmla="*/ 409 w 49899"/>
                  <a:gd name="connsiteY3" fmla="*/ 33370 h 34696"/>
                  <a:gd name="connsiteX4" fmla="*/ 1266 w 49899"/>
                  <a:gd name="connsiteY4" fmla="*/ 29083 h 34696"/>
                  <a:gd name="connsiteX5" fmla="*/ 45081 w 49899"/>
                  <a:gd name="connsiteY5" fmla="*/ 508 h 34696"/>
                  <a:gd name="connsiteX6" fmla="*/ 49272 w 49899"/>
                  <a:gd name="connsiteY6" fmla="*/ 1366 h 34696"/>
                  <a:gd name="connsiteX7" fmla="*/ 49748 w 49899"/>
                  <a:gd name="connsiteY7" fmla="*/ 2413 h 3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99" h="34696">
                    <a:moveTo>
                      <a:pt x="49748" y="2413"/>
                    </a:moveTo>
                    <a:cubicBezTo>
                      <a:pt x="49948" y="3658"/>
                      <a:pt x="49434" y="4912"/>
                      <a:pt x="48415" y="5652"/>
                    </a:cubicBezTo>
                    <a:lnTo>
                      <a:pt x="4695" y="34227"/>
                    </a:lnTo>
                    <a:cubicBezTo>
                      <a:pt x="3276" y="35174"/>
                      <a:pt x="1352" y="34790"/>
                      <a:pt x="409" y="33370"/>
                    </a:cubicBezTo>
                    <a:cubicBezTo>
                      <a:pt x="-534" y="31949"/>
                      <a:pt x="-153" y="30030"/>
                      <a:pt x="1266" y="29083"/>
                    </a:cubicBezTo>
                    <a:lnTo>
                      <a:pt x="45081" y="508"/>
                    </a:lnTo>
                    <a:cubicBezTo>
                      <a:pt x="46491" y="-347"/>
                      <a:pt x="48319" y="26"/>
                      <a:pt x="49272" y="1366"/>
                    </a:cubicBezTo>
                    <a:cubicBezTo>
                      <a:pt x="49472" y="1696"/>
                      <a:pt x="49634" y="2048"/>
                      <a:pt x="49748" y="2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6" name="任意多边形: 形状 815" hidden="1"/>
              <p:cNvSpPr/>
              <p:nvPr/>
            </p:nvSpPr>
            <p:spPr>
              <a:xfrm>
                <a:off x="9557891" y="1654049"/>
                <a:ext cx="208384" cy="150100"/>
              </a:xfrm>
              <a:custGeom>
                <a:avLst/>
                <a:gdLst>
                  <a:gd name="connsiteX0" fmla="*/ 208199 w 208384"/>
                  <a:gd name="connsiteY0" fmla="*/ 2406 h 150100"/>
                  <a:gd name="connsiteX1" fmla="*/ 207056 w 208384"/>
                  <a:gd name="connsiteY1" fmla="*/ 5454 h 150100"/>
                  <a:gd name="connsiteX2" fmla="*/ 4936 w 208384"/>
                  <a:gd name="connsiteY2" fmla="*/ 149281 h 150100"/>
                  <a:gd name="connsiteX3" fmla="*/ 764 w 208384"/>
                  <a:gd name="connsiteY3" fmla="*/ 149291 h 150100"/>
                  <a:gd name="connsiteX4" fmla="*/ 754 w 208384"/>
                  <a:gd name="connsiteY4" fmla="*/ 145115 h 150100"/>
                  <a:gd name="connsiteX5" fmla="*/ 1602 w 208384"/>
                  <a:gd name="connsiteY5" fmla="*/ 144519 h 150100"/>
                  <a:gd name="connsiteX6" fmla="*/ 203723 w 208384"/>
                  <a:gd name="connsiteY6" fmla="*/ 596 h 150100"/>
                  <a:gd name="connsiteX7" fmla="*/ 207818 w 208384"/>
                  <a:gd name="connsiteY7" fmla="*/ 1263 h 150100"/>
                  <a:gd name="connsiteX8" fmla="*/ 208199 w 208384"/>
                  <a:gd name="connsiteY8" fmla="*/ 2406 h 15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384" h="150100">
                    <a:moveTo>
                      <a:pt x="208199" y="2406"/>
                    </a:moveTo>
                    <a:cubicBezTo>
                      <a:pt x="208466" y="3559"/>
                      <a:pt x="208018" y="4758"/>
                      <a:pt x="207056" y="5454"/>
                    </a:cubicBezTo>
                    <a:lnTo>
                      <a:pt x="4936" y="149281"/>
                    </a:lnTo>
                    <a:cubicBezTo>
                      <a:pt x="3783" y="150437"/>
                      <a:pt x="1916" y="150441"/>
                      <a:pt x="764" y="149291"/>
                    </a:cubicBezTo>
                    <a:cubicBezTo>
                      <a:pt x="-398" y="148140"/>
                      <a:pt x="-398" y="146270"/>
                      <a:pt x="754" y="145115"/>
                    </a:cubicBezTo>
                    <a:cubicBezTo>
                      <a:pt x="992" y="144867"/>
                      <a:pt x="1288" y="144665"/>
                      <a:pt x="1602" y="144519"/>
                    </a:cubicBezTo>
                    <a:lnTo>
                      <a:pt x="203723" y="596"/>
                    </a:lnTo>
                    <a:cubicBezTo>
                      <a:pt x="205037" y="-340"/>
                      <a:pt x="206866" y="-43"/>
                      <a:pt x="207818" y="1263"/>
                    </a:cubicBezTo>
                    <a:cubicBezTo>
                      <a:pt x="208018" y="1613"/>
                      <a:pt x="208152" y="2003"/>
                      <a:pt x="208199" y="24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7" name="任意多边形: 形状 816" hidden="1"/>
              <p:cNvSpPr/>
              <p:nvPr/>
            </p:nvSpPr>
            <p:spPr>
              <a:xfrm>
                <a:off x="9557754" y="1587382"/>
                <a:ext cx="137535" cy="217089"/>
              </a:xfrm>
              <a:custGeom>
                <a:avLst/>
                <a:gdLst>
                  <a:gd name="connsiteX0" fmla="*/ 137184 w 137535"/>
                  <a:gd name="connsiteY0" fmla="*/ 2684 h 217089"/>
                  <a:gd name="connsiteX1" fmla="*/ 137184 w 137535"/>
                  <a:gd name="connsiteY1" fmla="*/ 5160 h 217089"/>
                  <a:gd name="connsiteX2" fmla="*/ 6215 w 137535"/>
                  <a:gd name="connsiteY2" fmla="*/ 215282 h 217089"/>
                  <a:gd name="connsiteX3" fmla="*/ 1748 w 137535"/>
                  <a:gd name="connsiteY3" fmla="*/ 216793 h 217089"/>
                  <a:gd name="connsiteX4" fmla="*/ 233 w 137535"/>
                  <a:gd name="connsiteY4" fmla="*/ 212328 h 217089"/>
                  <a:gd name="connsiteX5" fmla="*/ 595 w 137535"/>
                  <a:gd name="connsiteY5" fmla="*/ 211758 h 217089"/>
                  <a:gd name="connsiteX6" fmla="*/ 130611 w 137535"/>
                  <a:gd name="connsiteY6" fmla="*/ 1636 h 217089"/>
                  <a:gd name="connsiteX7" fmla="*/ 135050 w 137535"/>
                  <a:gd name="connsiteY7" fmla="*/ 505 h 217089"/>
                  <a:gd name="connsiteX8" fmla="*/ 135184 w 137535"/>
                  <a:gd name="connsiteY8" fmla="*/ 588 h 217089"/>
                  <a:gd name="connsiteX9" fmla="*/ 137184 w 137535"/>
                  <a:gd name="connsiteY9" fmla="*/ 2684 h 21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535" h="217089">
                    <a:moveTo>
                      <a:pt x="137184" y="2684"/>
                    </a:moveTo>
                    <a:cubicBezTo>
                      <a:pt x="137508" y="3476"/>
                      <a:pt x="137508" y="4368"/>
                      <a:pt x="137184" y="5160"/>
                    </a:cubicBezTo>
                    <a:lnTo>
                      <a:pt x="6215" y="215282"/>
                    </a:lnTo>
                    <a:cubicBezTo>
                      <a:pt x="5396" y="216933"/>
                      <a:pt x="3396" y="217610"/>
                      <a:pt x="1748" y="216793"/>
                    </a:cubicBezTo>
                    <a:cubicBezTo>
                      <a:pt x="100" y="215978"/>
                      <a:pt x="-576" y="213979"/>
                      <a:pt x="233" y="212328"/>
                    </a:cubicBezTo>
                    <a:cubicBezTo>
                      <a:pt x="338" y="212126"/>
                      <a:pt x="452" y="211935"/>
                      <a:pt x="595" y="211758"/>
                    </a:cubicBezTo>
                    <a:lnTo>
                      <a:pt x="130611" y="1636"/>
                    </a:lnTo>
                    <a:cubicBezTo>
                      <a:pt x="131526" y="98"/>
                      <a:pt x="133507" y="-409"/>
                      <a:pt x="135050" y="505"/>
                    </a:cubicBezTo>
                    <a:cubicBezTo>
                      <a:pt x="135098" y="531"/>
                      <a:pt x="135136" y="559"/>
                      <a:pt x="135184" y="588"/>
                    </a:cubicBezTo>
                    <a:cubicBezTo>
                      <a:pt x="136165" y="906"/>
                      <a:pt x="136917" y="1693"/>
                      <a:pt x="137184" y="26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8" name="任意多边形: 形状 817" hidden="1"/>
              <p:cNvSpPr/>
              <p:nvPr/>
            </p:nvSpPr>
            <p:spPr>
              <a:xfrm>
                <a:off x="9558840" y="1798231"/>
                <a:ext cx="215014" cy="7336"/>
              </a:xfrm>
              <a:custGeom>
                <a:avLst/>
                <a:gdLst>
                  <a:gd name="connsiteX0" fmla="*/ 214870 w 215014"/>
                  <a:gd name="connsiteY0" fmla="*/ 4052 h 7336"/>
                  <a:gd name="connsiteX1" fmla="*/ 214870 w 215014"/>
                  <a:gd name="connsiteY1" fmla="*/ 4624 h 7336"/>
                  <a:gd name="connsiteX2" fmla="*/ 212108 w 215014"/>
                  <a:gd name="connsiteY2" fmla="*/ 7386 h 7336"/>
                  <a:gd name="connsiteX3" fmla="*/ 2558 w 215014"/>
                  <a:gd name="connsiteY3" fmla="*/ 5386 h 7336"/>
                  <a:gd name="connsiteX4" fmla="*/ -109 w 215014"/>
                  <a:gd name="connsiteY4" fmla="*/ 2719 h 7336"/>
                  <a:gd name="connsiteX5" fmla="*/ 2558 w 215014"/>
                  <a:gd name="connsiteY5" fmla="*/ 50 h 7336"/>
                  <a:gd name="connsiteX6" fmla="*/ 2653 w 215014"/>
                  <a:gd name="connsiteY6" fmla="*/ 52 h 7336"/>
                  <a:gd name="connsiteX7" fmla="*/ 212203 w 215014"/>
                  <a:gd name="connsiteY7" fmla="*/ 1957 h 7336"/>
                  <a:gd name="connsiteX8" fmla="*/ 214870 w 215014"/>
                  <a:gd name="connsiteY8" fmla="*/ 4052 h 7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014" h="7336">
                    <a:moveTo>
                      <a:pt x="214870" y="4052"/>
                    </a:moveTo>
                    <a:cubicBezTo>
                      <a:pt x="214918" y="4240"/>
                      <a:pt x="214918" y="4436"/>
                      <a:pt x="214870" y="4624"/>
                    </a:cubicBezTo>
                    <a:cubicBezTo>
                      <a:pt x="214870" y="6150"/>
                      <a:pt x="213632" y="7386"/>
                      <a:pt x="212108" y="7386"/>
                    </a:cubicBezTo>
                    <a:lnTo>
                      <a:pt x="2558" y="5386"/>
                    </a:lnTo>
                    <a:cubicBezTo>
                      <a:pt x="1082" y="5386"/>
                      <a:pt x="-109" y="4191"/>
                      <a:pt x="-109" y="2719"/>
                    </a:cubicBezTo>
                    <a:cubicBezTo>
                      <a:pt x="-109" y="1246"/>
                      <a:pt x="1082" y="51"/>
                      <a:pt x="2558" y="50"/>
                    </a:cubicBezTo>
                    <a:cubicBezTo>
                      <a:pt x="2587" y="50"/>
                      <a:pt x="2625" y="51"/>
                      <a:pt x="2653" y="52"/>
                    </a:cubicBezTo>
                    <a:lnTo>
                      <a:pt x="212203" y="1957"/>
                    </a:lnTo>
                    <a:cubicBezTo>
                      <a:pt x="213489" y="1887"/>
                      <a:pt x="214632" y="2784"/>
                      <a:pt x="214870" y="40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9" name="任意多边形: 形状 818" hidden="1"/>
              <p:cNvSpPr/>
              <p:nvPr/>
            </p:nvSpPr>
            <p:spPr>
              <a:xfrm>
                <a:off x="9768288" y="1621345"/>
                <a:ext cx="241173" cy="184399"/>
              </a:xfrm>
              <a:custGeom>
                <a:avLst/>
                <a:gdLst>
                  <a:gd name="connsiteX0" fmla="*/ 240976 w 241173"/>
                  <a:gd name="connsiteY0" fmla="*/ 2344 h 184399"/>
                  <a:gd name="connsiteX1" fmla="*/ 239928 w 241173"/>
                  <a:gd name="connsiteY1" fmla="*/ 5202 h 184399"/>
                  <a:gd name="connsiteX2" fmla="*/ 4565 w 241173"/>
                  <a:gd name="connsiteY2" fmla="*/ 183795 h 184399"/>
                  <a:gd name="connsiteX3" fmla="*/ 546 w 241173"/>
                  <a:gd name="connsiteY3" fmla="*/ 183412 h 184399"/>
                  <a:gd name="connsiteX4" fmla="*/ 469 w 241173"/>
                  <a:gd name="connsiteY4" fmla="*/ 183319 h 184399"/>
                  <a:gd name="connsiteX5" fmla="*/ 1041 w 241173"/>
                  <a:gd name="connsiteY5" fmla="*/ 179223 h 184399"/>
                  <a:gd name="connsiteX6" fmla="*/ 236023 w 241173"/>
                  <a:gd name="connsiteY6" fmla="*/ 630 h 184399"/>
                  <a:gd name="connsiteX7" fmla="*/ 240118 w 241173"/>
                  <a:gd name="connsiteY7" fmla="*/ 1201 h 184399"/>
                  <a:gd name="connsiteX8" fmla="*/ 240976 w 241173"/>
                  <a:gd name="connsiteY8" fmla="*/ 2344 h 184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173" h="184399">
                    <a:moveTo>
                      <a:pt x="240976" y="2344"/>
                    </a:moveTo>
                    <a:cubicBezTo>
                      <a:pt x="241261" y="3422"/>
                      <a:pt x="240842" y="4562"/>
                      <a:pt x="239928" y="5202"/>
                    </a:cubicBezTo>
                    <a:lnTo>
                      <a:pt x="4565" y="183795"/>
                    </a:lnTo>
                    <a:cubicBezTo>
                      <a:pt x="3346" y="184800"/>
                      <a:pt x="1546" y="184628"/>
                      <a:pt x="546" y="183412"/>
                    </a:cubicBezTo>
                    <a:cubicBezTo>
                      <a:pt x="517" y="183381"/>
                      <a:pt x="498" y="183351"/>
                      <a:pt x="469" y="183319"/>
                    </a:cubicBezTo>
                    <a:cubicBezTo>
                      <a:pt x="-483" y="182026"/>
                      <a:pt x="-236" y="180205"/>
                      <a:pt x="1041" y="179223"/>
                    </a:cubicBezTo>
                    <a:lnTo>
                      <a:pt x="236023" y="630"/>
                    </a:lnTo>
                    <a:cubicBezTo>
                      <a:pt x="237318" y="-328"/>
                      <a:pt x="239137" y="-73"/>
                      <a:pt x="240118" y="1201"/>
                    </a:cubicBezTo>
                    <a:cubicBezTo>
                      <a:pt x="240490" y="1512"/>
                      <a:pt x="240785" y="1902"/>
                      <a:pt x="240976" y="23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0" name="任意多边形: 形状 819" hidden="1"/>
              <p:cNvSpPr/>
              <p:nvPr/>
            </p:nvSpPr>
            <p:spPr>
              <a:xfrm>
                <a:off x="9758388" y="1652509"/>
                <a:ext cx="17630" cy="155161"/>
              </a:xfrm>
              <a:custGeom>
                <a:avLst/>
                <a:gdLst>
                  <a:gd name="connsiteX0" fmla="*/ 9607 w 17630"/>
                  <a:gd name="connsiteY0" fmla="*/ 3565 h 155161"/>
                  <a:gd name="connsiteX1" fmla="*/ 9607 w 17630"/>
                  <a:gd name="connsiteY1" fmla="*/ 4327 h 155161"/>
                  <a:gd name="connsiteX2" fmla="*/ 17512 w 17630"/>
                  <a:gd name="connsiteY2" fmla="*/ 150059 h 155161"/>
                  <a:gd name="connsiteX3" fmla="*/ 12950 w 17630"/>
                  <a:gd name="connsiteY3" fmla="*/ 155198 h 155161"/>
                  <a:gd name="connsiteX4" fmla="*/ 12845 w 17630"/>
                  <a:gd name="connsiteY4" fmla="*/ 155203 h 155161"/>
                  <a:gd name="connsiteX5" fmla="*/ 7806 w 17630"/>
                  <a:gd name="connsiteY5" fmla="*/ 150739 h 155161"/>
                  <a:gd name="connsiteX6" fmla="*/ 7797 w 17630"/>
                  <a:gd name="connsiteY6" fmla="*/ 150631 h 155161"/>
                  <a:gd name="connsiteX7" fmla="*/ -109 w 17630"/>
                  <a:gd name="connsiteY7" fmla="*/ 4803 h 155161"/>
                  <a:gd name="connsiteX8" fmla="*/ 4854 w 17630"/>
                  <a:gd name="connsiteY8" fmla="*/ 51 h 155161"/>
                  <a:gd name="connsiteX9" fmla="*/ 9416 w 17630"/>
                  <a:gd name="connsiteY9" fmla="*/ 3565 h 155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30" h="155161">
                    <a:moveTo>
                      <a:pt x="9607" y="3565"/>
                    </a:moveTo>
                    <a:cubicBezTo>
                      <a:pt x="9607" y="3565"/>
                      <a:pt x="9607" y="4041"/>
                      <a:pt x="9607" y="4327"/>
                    </a:cubicBezTo>
                    <a:lnTo>
                      <a:pt x="17512" y="150059"/>
                    </a:lnTo>
                    <a:cubicBezTo>
                      <a:pt x="17674" y="152738"/>
                      <a:pt x="15627" y="155038"/>
                      <a:pt x="12950" y="155198"/>
                    </a:cubicBezTo>
                    <a:cubicBezTo>
                      <a:pt x="12921" y="155200"/>
                      <a:pt x="12883" y="155202"/>
                      <a:pt x="12845" y="155203"/>
                    </a:cubicBezTo>
                    <a:cubicBezTo>
                      <a:pt x="10216" y="155363"/>
                      <a:pt x="7959" y="153364"/>
                      <a:pt x="7806" y="150739"/>
                    </a:cubicBezTo>
                    <a:cubicBezTo>
                      <a:pt x="7797" y="150702"/>
                      <a:pt x="7797" y="150667"/>
                      <a:pt x="7797" y="150631"/>
                    </a:cubicBezTo>
                    <a:lnTo>
                      <a:pt x="-109" y="4803"/>
                    </a:lnTo>
                    <a:cubicBezTo>
                      <a:pt x="-52" y="2121"/>
                      <a:pt x="2168" y="-7"/>
                      <a:pt x="4854" y="51"/>
                    </a:cubicBezTo>
                    <a:cubicBezTo>
                      <a:pt x="6978" y="97"/>
                      <a:pt x="8826" y="1521"/>
                      <a:pt x="9416" y="35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1" name="任意多边形: 形状 820" hidden="1"/>
              <p:cNvSpPr/>
              <p:nvPr/>
            </p:nvSpPr>
            <p:spPr>
              <a:xfrm>
                <a:off x="9687942" y="1587513"/>
                <a:ext cx="86640" cy="218760"/>
              </a:xfrm>
              <a:custGeom>
                <a:avLst/>
                <a:gdLst>
                  <a:gd name="connsiteX0" fmla="*/ 86435 w 86640"/>
                  <a:gd name="connsiteY0" fmla="*/ 214675 h 218760"/>
                  <a:gd name="connsiteX1" fmla="*/ 83997 w 86640"/>
                  <a:gd name="connsiteY1" fmla="*/ 218712 h 218760"/>
                  <a:gd name="connsiteX2" fmla="*/ 80053 w 86640"/>
                  <a:gd name="connsiteY2" fmla="*/ 216580 h 218760"/>
                  <a:gd name="connsiteX3" fmla="*/ 138 w 86640"/>
                  <a:gd name="connsiteY3" fmla="*/ 4553 h 218760"/>
                  <a:gd name="connsiteX4" fmla="*/ 1891 w 86640"/>
                  <a:gd name="connsiteY4" fmla="*/ 324 h 218760"/>
                  <a:gd name="connsiteX5" fmla="*/ 2044 w 86640"/>
                  <a:gd name="connsiteY5" fmla="*/ 267 h 218760"/>
                  <a:gd name="connsiteX6" fmla="*/ 6330 w 86640"/>
                  <a:gd name="connsiteY6" fmla="*/ 2172 h 218760"/>
                  <a:gd name="connsiteX7" fmla="*/ 86245 w 86640"/>
                  <a:gd name="connsiteY7" fmla="*/ 214103 h 21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640" h="218760">
                    <a:moveTo>
                      <a:pt x="86435" y="214675"/>
                    </a:moveTo>
                    <a:cubicBezTo>
                      <a:pt x="86873" y="216462"/>
                      <a:pt x="85787" y="218270"/>
                      <a:pt x="83997" y="218712"/>
                    </a:cubicBezTo>
                    <a:cubicBezTo>
                      <a:pt x="82330" y="219125"/>
                      <a:pt x="80625" y="218202"/>
                      <a:pt x="80053" y="216580"/>
                    </a:cubicBezTo>
                    <a:lnTo>
                      <a:pt x="138" y="4553"/>
                    </a:lnTo>
                    <a:cubicBezTo>
                      <a:pt x="-547" y="2900"/>
                      <a:pt x="243" y="1006"/>
                      <a:pt x="1891" y="324"/>
                    </a:cubicBezTo>
                    <a:cubicBezTo>
                      <a:pt x="1948" y="304"/>
                      <a:pt x="1996" y="285"/>
                      <a:pt x="2044" y="267"/>
                    </a:cubicBezTo>
                    <a:cubicBezTo>
                      <a:pt x="3748" y="-381"/>
                      <a:pt x="5663" y="469"/>
                      <a:pt x="6330" y="2172"/>
                    </a:cubicBezTo>
                    <a:lnTo>
                      <a:pt x="86245" y="2141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2" name="任意多边形: 形状 821" hidden="1"/>
              <p:cNvSpPr/>
              <p:nvPr/>
            </p:nvSpPr>
            <p:spPr>
              <a:xfrm>
                <a:off x="9767461" y="1757802"/>
                <a:ext cx="144723" cy="48787"/>
              </a:xfrm>
              <a:custGeom>
                <a:avLst/>
                <a:gdLst>
                  <a:gd name="connsiteX0" fmla="*/ 144552 w 144723"/>
                  <a:gd name="connsiteY0" fmla="*/ 3047 h 48787"/>
                  <a:gd name="connsiteX1" fmla="*/ 141980 w 144723"/>
                  <a:gd name="connsiteY1" fmla="*/ 7429 h 48787"/>
                  <a:gd name="connsiteX2" fmla="*/ 4725 w 144723"/>
                  <a:gd name="connsiteY2" fmla="*/ 48672 h 48787"/>
                  <a:gd name="connsiteX3" fmla="*/ 58 w 144723"/>
                  <a:gd name="connsiteY3" fmla="*/ 46196 h 48787"/>
                  <a:gd name="connsiteX4" fmla="*/ 2535 w 144723"/>
                  <a:gd name="connsiteY4" fmla="*/ 41528 h 48787"/>
                  <a:gd name="connsiteX5" fmla="*/ 139790 w 144723"/>
                  <a:gd name="connsiteY5" fmla="*/ 190 h 48787"/>
                  <a:gd name="connsiteX6" fmla="*/ 144457 w 144723"/>
                  <a:gd name="connsiteY6" fmla="*/ 2762 h 4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723" h="48787">
                    <a:moveTo>
                      <a:pt x="144552" y="3047"/>
                    </a:moveTo>
                    <a:cubicBezTo>
                      <a:pt x="144895" y="4942"/>
                      <a:pt x="143800" y="6802"/>
                      <a:pt x="141980" y="7429"/>
                    </a:cubicBezTo>
                    <a:lnTo>
                      <a:pt x="4725" y="48672"/>
                    </a:lnTo>
                    <a:cubicBezTo>
                      <a:pt x="2754" y="49277"/>
                      <a:pt x="668" y="48168"/>
                      <a:pt x="58" y="46196"/>
                    </a:cubicBezTo>
                    <a:cubicBezTo>
                      <a:pt x="-552" y="44223"/>
                      <a:pt x="563" y="42133"/>
                      <a:pt x="2535" y="41528"/>
                    </a:cubicBezTo>
                    <a:lnTo>
                      <a:pt x="139790" y="190"/>
                    </a:lnTo>
                    <a:cubicBezTo>
                      <a:pt x="141790" y="-364"/>
                      <a:pt x="143857" y="778"/>
                      <a:pt x="144457" y="27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3" name="任意多边形: 形状 822" hidden="1"/>
              <p:cNvSpPr/>
              <p:nvPr/>
            </p:nvSpPr>
            <p:spPr>
              <a:xfrm>
                <a:off x="9905172" y="1691343"/>
                <a:ext cx="274085" cy="73353"/>
              </a:xfrm>
              <a:custGeom>
                <a:avLst/>
                <a:gdLst>
                  <a:gd name="connsiteX0" fmla="*/ 273922 w 274085"/>
                  <a:gd name="connsiteY0" fmla="*/ 2641 h 73353"/>
                  <a:gd name="connsiteX1" fmla="*/ 271445 w 274085"/>
                  <a:gd name="connsiteY1" fmla="*/ 6641 h 73353"/>
                  <a:gd name="connsiteX2" fmla="*/ 3983 w 274085"/>
                  <a:gd name="connsiteY2" fmla="*/ 73316 h 73353"/>
                  <a:gd name="connsiteX3" fmla="*/ -17 w 274085"/>
                  <a:gd name="connsiteY3" fmla="*/ 70840 h 73353"/>
                  <a:gd name="connsiteX4" fmla="*/ 2364 w 274085"/>
                  <a:gd name="connsiteY4" fmla="*/ 66839 h 73353"/>
                  <a:gd name="connsiteX5" fmla="*/ 269826 w 274085"/>
                  <a:gd name="connsiteY5" fmla="*/ 164 h 73353"/>
                  <a:gd name="connsiteX6" fmla="*/ 273798 w 274085"/>
                  <a:gd name="connsiteY6" fmla="*/ 2440 h 73353"/>
                  <a:gd name="connsiteX7" fmla="*/ 273827 w 274085"/>
                  <a:gd name="connsiteY7" fmla="*/ 2545 h 73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085" h="73353">
                    <a:moveTo>
                      <a:pt x="273922" y="2641"/>
                    </a:moveTo>
                    <a:cubicBezTo>
                      <a:pt x="274236" y="4410"/>
                      <a:pt x="273169" y="6134"/>
                      <a:pt x="271445" y="6641"/>
                    </a:cubicBezTo>
                    <a:lnTo>
                      <a:pt x="3983" y="73316"/>
                    </a:lnTo>
                    <a:cubicBezTo>
                      <a:pt x="2193" y="73733"/>
                      <a:pt x="411" y="72625"/>
                      <a:pt x="-17" y="70840"/>
                    </a:cubicBezTo>
                    <a:cubicBezTo>
                      <a:pt x="-436" y="69081"/>
                      <a:pt x="621" y="67306"/>
                      <a:pt x="2364" y="66839"/>
                    </a:cubicBezTo>
                    <a:lnTo>
                      <a:pt x="269826" y="164"/>
                    </a:lnTo>
                    <a:cubicBezTo>
                      <a:pt x="271550" y="-305"/>
                      <a:pt x="273331" y="715"/>
                      <a:pt x="273798" y="2440"/>
                    </a:cubicBezTo>
                    <a:cubicBezTo>
                      <a:pt x="273807" y="2476"/>
                      <a:pt x="273817" y="2510"/>
                      <a:pt x="273827" y="2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4" name="任意多边形: 形状 823" hidden="1"/>
              <p:cNvSpPr/>
              <p:nvPr/>
            </p:nvSpPr>
            <p:spPr>
              <a:xfrm>
                <a:off x="9905592" y="1621135"/>
                <a:ext cx="103850" cy="143271"/>
              </a:xfrm>
              <a:custGeom>
                <a:avLst/>
                <a:gdLst>
                  <a:gd name="connsiteX0" fmla="*/ 103671 w 103850"/>
                  <a:gd name="connsiteY0" fmla="*/ 2459 h 143271"/>
                  <a:gd name="connsiteX1" fmla="*/ 103195 w 103850"/>
                  <a:gd name="connsiteY1" fmla="*/ 4935 h 143271"/>
                  <a:gd name="connsiteX2" fmla="*/ 5278 w 103850"/>
                  <a:gd name="connsiteY2" fmla="*/ 142381 h 143271"/>
                  <a:gd name="connsiteX3" fmla="*/ 830 w 103850"/>
                  <a:gd name="connsiteY3" fmla="*/ 142421 h 143271"/>
                  <a:gd name="connsiteX4" fmla="*/ 230 w 103850"/>
                  <a:gd name="connsiteY4" fmla="*/ 138762 h 143271"/>
                  <a:gd name="connsiteX5" fmla="*/ 97956 w 103850"/>
                  <a:gd name="connsiteY5" fmla="*/ 1316 h 143271"/>
                  <a:gd name="connsiteX6" fmla="*/ 102214 w 103850"/>
                  <a:gd name="connsiteY6" fmla="*/ 626 h 143271"/>
                  <a:gd name="connsiteX7" fmla="*/ 102242 w 103850"/>
                  <a:gd name="connsiteY7" fmla="*/ 649 h 143271"/>
                  <a:gd name="connsiteX8" fmla="*/ 103671 w 103850"/>
                  <a:gd name="connsiteY8" fmla="*/ 2459 h 14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50" h="143271">
                    <a:moveTo>
                      <a:pt x="103671" y="2459"/>
                    </a:moveTo>
                    <a:cubicBezTo>
                      <a:pt x="103852" y="3315"/>
                      <a:pt x="103681" y="4209"/>
                      <a:pt x="103195" y="4935"/>
                    </a:cubicBezTo>
                    <a:lnTo>
                      <a:pt x="5278" y="142381"/>
                    </a:lnTo>
                    <a:cubicBezTo>
                      <a:pt x="4059" y="143619"/>
                      <a:pt x="2068" y="143637"/>
                      <a:pt x="830" y="142421"/>
                    </a:cubicBezTo>
                    <a:cubicBezTo>
                      <a:pt x="-142" y="141462"/>
                      <a:pt x="-389" y="139983"/>
                      <a:pt x="230" y="138762"/>
                    </a:cubicBezTo>
                    <a:lnTo>
                      <a:pt x="97956" y="1316"/>
                    </a:lnTo>
                    <a:cubicBezTo>
                      <a:pt x="98937" y="-50"/>
                      <a:pt x="100842" y="-359"/>
                      <a:pt x="102214" y="626"/>
                    </a:cubicBezTo>
                    <a:cubicBezTo>
                      <a:pt x="102223" y="634"/>
                      <a:pt x="102233" y="641"/>
                      <a:pt x="102242" y="649"/>
                    </a:cubicBezTo>
                    <a:cubicBezTo>
                      <a:pt x="102918" y="1063"/>
                      <a:pt x="103423" y="1704"/>
                      <a:pt x="103671" y="2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5" name="任意多边形: 形状 824" hidden="1"/>
              <p:cNvSpPr/>
              <p:nvPr/>
            </p:nvSpPr>
            <p:spPr>
              <a:xfrm>
                <a:off x="9903996" y="1733230"/>
                <a:ext cx="211419" cy="32161"/>
              </a:xfrm>
              <a:custGeom>
                <a:avLst/>
                <a:gdLst>
                  <a:gd name="connsiteX0" fmla="*/ 211281 w 211419"/>
                  <a:gd name="connsiteY0" fmla="*/ 3902 h 32161"/>
                  <a:gd name="connsiteX1" fmla="*/ 211281 w 211419"/>
                  <a:gd name="connsiteY1" fmla="*/ 3902 h 32161"/>
                  <a:gd name="connsiteX2" fmla="*/ 207528 w 211419"/>
                  <a:gd name="connsiteY2" fmla="*/ 8659 h 32161"/>
                  <a:gd name="connsiteX3" fmla="*/ 207471 w 211419"/>
                  <a:gd name="connsiteY3" fmla="*/ 8664 h 32161"/>
                  <a:gd name="connsiteX4" fmla="*/ 4779 w 211419"/>
                  <a:gd name="connsiteY4" fmla="*/ 32191 h 32161"/>
                  <a:gd name="connsiteX5" fmla="*/ -79 w 211419"/>
                  <a:gd name="connsiteY5" fmla="*/ 28381 h 32161"/>
                  <a:gd name="connsiteX6" fmla="*/ 3674 w 211419"/>
                  <a:gd name="connsiteY6" fmla="*/ 23624 h 32161"/>
                  <a:gd name="connsiteX7" fmla="*/ 3731 w 211419"/>
                  <a:gd name="connsiteY7" fmla="*/ 23619 h 32161"/>
                  <a:gd name="connsiteX8" fmla="*/ 206423 w 211419"/>
                  <a:gd name="connsiteY8" fmla="*/ 92 h 32161"/>
                  <a:gd name="connsiteX9" fmla="*/ 211261 w 211419"/>
                  <a:gd name="connsiteY9" fmla="*/ 3743 h 32161"/>
                  <a:gd name="connsiteX10" fmla="*/ 211281 w 211419"/>
                  <a:gd name="connsiteY10" fmla="*/ 3902 h 3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19" h="32161">
                    <a:moveTo>
                      <a:pt x="211281" y="3902"/>
                    </a:moveTo>
                    <a:cubicBezTo>
                      <a:pt x="211281" y="3902"/>
                      <a:pt x="211281" y="3902"/>
                      <a:pt x="211281" y="3902"/>
                    </a:cubicBezTo>
                    <a:cubicBezTo>
                      <a:pt x="211557" y="6253"/>
                      <a:pt x="209871" y="8382"/>
                      <a:pt x="207528" y="8659"/>
                    </a:cubicBezTo>
                    <a:cubicBezTo>
                      <a:pt x="207509" y="8660"/>
                      <a:pt x="207490" y="8662"/>
                      <a:pt x="207471" y="8664"/>
                    </a:cubicBezTo>
                    <a:lnTo>
                      <a:pt x="4779" y="32191"/>
                    </a:lnTo>
                    <a:cubicBezTo>
                      <a:pt x="2407" y="32420"/>
                      <a:pt x="264" y="30743"/>
                      <a:pt x="-79" y="28381"/>
                    </a:cubicBezTo>
                    <a:cubicBezTo>
                      <a:pt x="-355" y="26030"/>
                      <a:pt x="1331" y="23900"/>
                      <a:pt x="3674" y="23624"/>
                    </a:cubicBezTo>
                    <a:cubicBezTo>
                      <a:pt x="3693" y="23622"/>
                      <a:pt x="3712" y="23620"/>
                      <a:pt x="3731" y="23619"/>
                    </a:cubicBezTo>
                    <a:lnTo>
                      <a:pt x="206423" y="92"/>
                    </a:lnTo>
                    <a:cubicBezTo>
                      <a:pt x="208766" y="-236"/>
                      <a:pt x="210938" y="1399"/>
                      <a:pt x="211261" y="3743"/>
                    </a:cubicBezTo>
                    <a:cubicBezTo>
                      <a:pt x="211271" y="3796"/>
                      <a:pt x="211271" y="3849"/>
                      <a:pt x="211281" y="3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6" name="任意多边形: 形状 825" hidden="1"/>
              <p:cNvSpPr/>
              <p:nvPr/>
            </p:nvSpPr>
            <p:spPr>
              <a:xfrm>
                <a:off x="10106033" y="1689438"/>
                <a:ext cx="74929" cy="53795"/>
              </a:xfrm>
              <a:custGeom>
                <a:avLst/>
                <a:gdLst>
                  <a:gd name="connsiteX0" fmla="*/ 74680 w 74929"/>
                  <a:gd name="connsiteY0" fmla="*/ 4164 h 53795"/>
                  <a:gd name="connsiteX1" fmla="*/ 72489 w 74929"/>
                  <a:gd name="connsiteY1" fmla="*/ 9594 h 53795"/>
                  <a:gd name="connsiteX2" fmla="*/ 8005 w 74929"/>
                  <a:gd name="connsiteY2" fmla="*/ 52932 h 53795"/>
                  <a:gd name="connsiteX3" fmla="*/ 852 w 74929"/>
                  <a:gd name="connsiteY3" fmla="*/ 51627 h 53795"/>
                  <a:gd name="connsiteX4" fmla="*/ 766 w 74929"/>
                  <a:gd name="connsiteY4" fmla="*/ 51504 h 53795"/>
                  <a:gd name="connsiteX5" fmla="*/ 2195 w 74929"/>
                  <a:gd name="connsiteY5" fmla="*/ 44265 h 53795"/>
                  <a:gd name="connsiteX6" fmla="*/ 66965 w 74929"/>
                  <a:gd name="connsiteY6" fmla="*/ 926 h 53795"/>
                  <a:gd name="connsiteX7" fmla="*/ 74204 w 74929"/>
                  <a:gd name="connsiteY7" fmla="*/ 2355 h 53795"/>
                  <a:gd name="connsiteX8" fmla="*/ 74680 w 74929"/>
                  <a:gd name="connsiteY8" fmla="*/ 4164 h 5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929" h="53795">
                    <a:moveTo>
                      <a:pt x="74680" y="4164"/>
                    </a:moveTo>
                    <a:cubicBezTo>
                      <a:pt x="75185" y="6256"/>
                      <a:pt x="74299" y="8435"/>
                      <a:pt x="72489" y="9594"/>
                    </a:cubicBezTo>
                    <a:lnTo>
                      <a:pt x="8005" y="52932"/>
                    </a:lnTo>
                    <a:cubicBezTo>
                      <a:pt x="5671" y="54548"/>
                      <a:pt x="2461" y="53964"/>
                      <a:pt x="852" y="51627"/>
                    </a:cubicBezTo>
                    <a:cubicBezTo>
                      <a:pt x="823" y="51586"/>
                      <a:pt x="795" y="51545"/>
                      <a:pt x="766" y="51504"/>
                    </a:cubicBezTo>
                    <a:cubicBezTo>
                      <a:pt x="-825" y="49107"/>
                      <a:pt x="-186" y="45876"/>
                      <a:pt x="2195" y="44265"/>
                    </a:cubicBezTo>
                    <a:lnTo>
                      <a:pt x="66965" y="926"/>
                    </a:lnTo>
                    <a:cubicBezTo>
                      <a:pt x="69365" y="-666"/>
                      <a:pt x="72594" y="-29"/>
                      <a:pt x="74204" y="2355"/>
                    </a:cubicBezTo>
                    <a:cubicBezTo>
                      <a:pt x="74480" y="2922"/>
                      <a:pt x="74642" y="3537"/>
                      <a:pt x="74680" y="41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7" name="任意多边形: 形状 826" hidden="1"/>
              <p:cNvSpPr/>
              <p:nvPr/>
            </p:nvSpPr>
            <p:spPr>
              <a:xfrm>
                <a:off x="10107021" y="1733527"/>
                <a:ext cx="226237" cy="33206"/>
              </a:xfrm>
              <a:custGeom>
                <a:avLst/>
                <a:gdLst>
                  <a:gd name="connsiteX0" fmla="*/ 226093 w 226237"/>
                  <a:gd name="connsiteY0" fmla="*/ 27799 h 33206"/>
                  <a:gd name="connsiteX1" fmla="*/ 226093 w 226237"/>
                  <a:gd name="connsiteY1" fmla="*/ 29228 h 33206"/>
                  <a:gd name="connsiteX2" fmla="*/ 221044 w 226237"/>
                  <a:gd name="connsiteY2" fmla="*/ 33228 h 33206"/>
                  <a:gd name="connsiteX3" fmla="*/ 3875 w 226237"/>
                  <a:gd name="connsiteY3" fmla="*/ 9035 h 33206"/>
                  <a:gd name="connsiteX4" fmla="*/ -78 w 226237"/>
                  <a:gd name="connsiteY4" fmla="*/ 4034 h 33206"/>
                  <a:gd name="connsiteX5" fmla="*/ 4922 w 226237"/>
                  <a:gd name="connsiteY5" fmla="*/ 81 h 33206"/>
                  <a:gd name="connsiteX6" fmla="*/ 222092 w 226237"/>
                  <a:gd name="connsiteY6" fmla="*/ 24179 h 33206"/>
                  <a:gd name="connsiteX7" fmla="*/ 226093 w 226237"/>
                  <a:gd name="connsiteY7" fmla="*/ 27799 h 3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237" h="33206">
                    <a:moveTo>
                      <a:pt x="226093" y="27799"/>
                    </a:moveTo>
                    <a:cubicBezTo>
                      <a:pt x="226140" y="28274"/>
                      <a:pt x="226140" y="28752"/>
                      <a:pt x="226093" y="29228"/>
                    </a:cubicBezTo>
                    <a:cubicBezTo>
                      <a:pt x="225797" y="31721"/>
                      <a:pt x="223540" y="33507"/>
                      <a:pt x="221044" y="33228"/>
                    </a:cubicBezTo>
                    <a:lnTo>
                      <a:pt x="3875" y="9035"/>
                    </a:lnTo>
                    <a:cubicBezTo>
                      <a:pt x="1398" y="8745"/>
                      <a:pt x="-364" y="6507"/>
                      <a:pt x="-78" y="4034"/>
                    </a:cubicBezTo>
                    <a:cubicBezTo>
                      <a:pt x="207" y="1561"/>
                      <a:pt x="2446" y="-209"/>
                      <a:pt x="4922" y="81"/>
                    </a:cubicBezTo>
                    <a:lnTo>
                      <a:pt x="222092" y="24179"/>
                    </a:lnTo>
                    <a:cubicBezTo>
                      <a:pt x="224054" y="24415"/>
                      <a:pt x="225664" y="25866"/>
                      <a:pt x="226093" y="277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8" name="任意多边形: 形状 827" hidden="1"/>
              <p:cNvSpPr/>
              <p:nvPr/>
            </p:nvSpPr>
            <p:spPr>
              <a:xfrm>
                <a:off x="10171961" y="1690894"/>
                <a:ext cx="159908" cy="74800"/>
              </a:xfrm>
              <a:custGeom>
                <a:avLst/>
                <a:gdLst>
                  <a:gd name="connsiteX0" fmla="*/ 159628 w 159908"/>
                  <a:gd name="connsiteY0" fmla="*/ 70622 h 74800"/>
                  <a:gd name="connsiteX1" fmla="*/ 159628 w 159908"/>
                  <a:gd name="connsiteY1" fmla="*/ 72812 h 74800"/>
                  <a:gd name="connsiteX2" fmla="*/ 154961 w 159908"/>
                  <a:gd name="connsiteY2" fmla="*/ 74527 h 74800"/>
                  <a:gd name="connsiteX3" fmla="*/ 2561 w 159908"/>
                  <a:gd name="connsiteY3" fmla="*/ 6995 h 74800"/>
                  <a:gd name="connsiteX4" fmla="*/ -1 w 159908"/>
                  <a:gd name="connsiteY4" fmla="*/ 2722 h 74800"/>
                  <a:gd name="connsiteX5" fmla="*/ 4266 w 159908"/>
                  <a:gd name="connsiteY5" fmla="*/ 156 h 74800"/>
                  <a:gd name="connsiteX6" fmla="*/ 5323 w 159908"/>
                  <a:gd name="connsiteY6" fmla="*/ 613 h 74800"/>
                  <a:gd name="connsiteX7" fmla="*/ 157723 w 159908"/>
                  <a:gd name="connsiteY7" fmla="*/ 68145 h 74800"/>
                  <a:gd name="connsiteX8" fmla="*/ 159628 w 159908"/>
                  <a:gd name="connsiteY8" fmla="*/ 70622 h 7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908" h="74800">
                    <a:moveTo>
                      <a:pt x="159628" y="70622"/>
                    </a:moveTo>
                    <a:cubicBezTo>
                      <a:pt x="159857" y="71333"/>
                      <a:pt x="159857" y="72101"/>
                      <a:pt x="159628" y="72812"/>
                    </a:cubicBezTo>
                    <a:cubicBezTo>
                      <a:pt x="158809" y="74571"/>
                      <a:pt x="156723" y="75338"/>
                      <a:pt x="154961" y="74527"/>
                    </a:cubicBezTo>
                    <a:lnTo>
                      <a:pt x="2561" y="6995"/>
                    </a:lnTo>
                    <a:cubicBezTo>
                      <a:pt x="675" y="6523"/>
                      <a:pt x="-478" y="4611"/>
                      <a:pt x="-1" y="2722"/>
                    </a:cubicBezTo>
                    <a:cubicBezTo>
                      <a:pt x="465" y="834"/>
                      <a:pt x="2380" y="-316"/>
                      <a:pt x="4266" y="156"/>
                    </a:cubicBezTo>
                    <a:cubicBezTo>
                      <a:pt x="4637" y="249"/>
                      <a:pt x="4999" y="403"/>
                      <a:pt x="5323" y="613"/>
                    </a:cubicBezTo>
                    <a:lnTo>
                      <a:pt x="157723" y="68145"/>
                    </a:lnTo>
                    <a:cubicBezTo>
                      <a:pt x="158714" y="68629"/>
                      <a:pt x="159418" y="69544"/>
                      <a:pt x="159628" y="706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9" name="任意多边形: 形状 828" hidden="1"/>
              <p:cNvSpPr/>
              <p:nvPr/>
            </p:nvSpPr>
            <p:spPr>
              <a:xfrm>
                <a:off x="10323416" y="1757043"/>
                <a:ext cx="195853" cy="91276"/>
              </a:xfrm>
              <a:custGeom>
                <a:avLst/>
                <a:gdLst>
                  <a:gd name="connsiteX0" fmla="*/ 195530 w 195853"/>
                  <a:gd name="connsiteY0" fmla="*/ 85055 h 91276"/>
                  <a:gd name="connsiteX1" fmla="*/ 195530 w 195853"/>
                  <a:gd name="connsiteY1" fmla="*/ 88198 h 91276"/>
                  <a:gd name="connsiteX2" fmla="*/ 188786 w 195853"/>
                  <a:gd name="connsiteY2" fmla="*/ 90914 h 91276"/>
                  <a:gd name="connsiteX3" fmla="*/ 188672 w 195853"/>
                  <a:gd name="connsiteY3" fmla="*/ 90865 h 91276"/>
                  <a:gd name="connsiteX4" fmla="*/ 3029 w 195853"/>
                  <a:gd name="connsiteY4" fmla="*/ 9998 h 91276"/>
                  <a:gd name="connsiteX5" fmla="*/ 315 w 195853"/>
                  <a:gd name="connsiteY5" fmla="*/ 3187 h 91276"/>
                  <a:gd name="connsiteX6" fmla="*/ 7125 w 195853"/>
                  <a:gd name="connsiteY6" fmla="*/ 473 h 91276"/>
                  <a:gd name="connsiteX7" fmla="*/ 192768 w 195853"/>
                  <a:gd name="connsiteY7" fmla="*/ 81435 h 91276"/>
                  <a:gd name="connsiteX8" fmla="*/ 195530 w 195853"/>
                  <a:gd name="connsiteY8" fmla="*/ 85055 h 9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853" h="91276">
                    <a:moveTo>
                      <a:pt x="195530" y="85055"/>
                    </a:moveTo>
                    <a:cubicBezTo>
                      <a:pt x="195816" y="86083"/>
                      <a:pt x="195816" y="87169"/>
                      <a:pt x="195530" y="88198"/>
                    </a:cubicBezTo>
                    <a:cubicBezTo>
                      <a:pt x="194415" y="90812"/>
                      <a:pt x="191396" y="92027"/>
                      <a:pt x="188786" y="90914"/>
                    </a:cubicBezTo>
                    <a:cubicBezTo>
                      <a:pt x="188748" y="90897"/>
                      <a:pt x="188710" y="90881"/>
                      <a:pt x="188672" y="90865"/>
                    </a:cubicBezTo>
                    <a:lnTo>
                      <a:pt x="3029" y="9998"/>
                    </a:lnTo>
                    <a:cubicBezTo>
                      <a:pt x="401" y="8867"/>
                      <a:pt x="-819" y="5817"/>
                      <a:pt x="315" y="3187"/>
                    </a:cubicBezTo>
                    <a:cubicBezTo>
                      <a:pt x="1448" y="558"/>
                      <a:pt x="4497" y="-658"/>
                      <a:pt x="7125" y="473"/>
                    </a:cubicBezTo>
                    <a:lnTo>
                      <a:pt x="192768" y="81435"/>
                    </a:lnTo>
                    <a:cubicBezTo>
                      <a:pt x="194196" y="82157"/>
                      <a:pt x="195206" y="83491"/>
                      <a:pt x="195530" y="850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0" name="任意多边形: 形状 829" hidden="1"/>
              <p:cNvSpPr/>
              <p:nvPr/>
            </p:nvSpPr>
            <p:spPr>
              <a:xfrm>
                <a:off x="10363664" y="2360888"/>
                <a:ext cx="116950" cy="179233"/>
              </a:xfrm>
              <a:custGeom>
                <a:avLst/>
                <a:gdLst>
                  <a:gd name="connsiteX0" fmla="*/ 116706 w 116950"/>
                  <a:gd name="connsiteY0" fmla="*/ 1656 h 179233"/>
                  <a:gd name="connsiteX1" fmla="*/ 116706 w 116950"/>
                  <a:gd name="connsiteY1" fmla="*/ 3180 h 179233"/>
                  <a:gd name="connsiteX2" fmla="*/ 3549 w 116950"/>
                  <a:gd name="connsiteY2" fmla="*/ 178345 h 179233"/>
                  <a:gd name="connsiteX3" fmla="*/ 939 w 116950"/>
                  <a:gd name="connsiteY3" fmla="*/ 179021 h 179233"/>
                  <a:gd name="connsiteX4" fmla="*/ 787 w 116950"/>
                  <a:gd name="connsiteY4" fmla="*/ 178916 h 179233"/>
                  <a:gd name="connsiteX5" fmla="*/ 215 w 116950"/>
                  <a:gd name="connsiteY5" fmla="*/ 176154 h 179233"/>
                  <a:gd name="connsiteX6" fmla="*/ 113372 w 116950"/>
                  <a:gd name="connsiteY6" fmla="*/ 989 h 179233"/>
                  <a:gd name="connsiteX7" fmla="*/ 115982 w 116950"/>
                  <a:gd name="connsiteY7" fmla="*/ 313 h 179233"/>
                  <a:gd name="connsiteX8" fmla="*/ 116135 w 116950"/>
                  <a:gd name="connsiteY8" fmla="*/ 418 h 179233"/>
                  <a:gd name="connsiteX9" fmla="*/ 116706 w 116950"/>
                  <a:gd name="connsiteY9" fmla="*/ 1656 h 179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950" h="179233">
                    <a:moveTo>
                      <a:pt x="116706" y="1656"/>
                    </a:moveTo>
                    <a:cubicBezTo>
                      <a:pt x="116887" y="2151"/>
                      <a:pt x="116887" y="2685"/>
                      <a:pt x="116706" y="3180"/>
                    </a:cubicBezTo>
                    <a:lnTo>
                      <a:pt x="3549" y="178345"/>
                    </a:lnTo>
                    <a:cubicBezTo>
                      <a:pt x="3016" y="179250"/>
                      <a:pt x="1844" y="179554"/>
                      <a:pt x="939" y="179021"/>
                    </a:cubicBezTo>
                    <a:cubicBezTo>
                      <a:pt x="892" y="178983"/>
                      <a:pt x="835" y="178954"/>
                      <a:pt x="787" y="178916"/>
                    </a:cubicBezTo>
                    <a:cubicBezTo>
                      <a:pt x="-128" y="178307"/>
                      <a:pt x="-385" y="177078"/>
                      <a:pt x="215" y="176154"/>
                    </a:cubicBezTo>
                    <a:lnTo>
                      <a:pt x="113372" y="989"/>
                    </a:lnTo>
                    <a:cubicBezTo>
                      <a:pt x="113906" y="84"/>
                      <a:pt x="115077" y="-221"/>
                      <a:pt x="115982" y="313"/>
                    </a:cubicBezTo>
                    <a:cubicBezTo>
                      <a:pt x="116030" y="351"/>
                      <a:pt x="116087" y="380"/>
                      <a:pt x="116135" y="418"/>
                    </a:cubicBezTo>
                    <a:cubicBezTo>
                      <a:pt x="116468" y="742"/>
                      <a:pt x="116678" y="1189"/>
                      <a:pt x="116706" y="1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1" name="任意多边形: 形状 830" hidden="1"/>
              <p:cNvSpPr/>
              <p:nvPr/>
            </p:nvSpPr>
            <p:spPr>
              <a:xfrm>
                <a:off x="10362464" y="2360969"/>
                <a:ext cx="8858" cy="179518"/>
              </a:xfrm>
              <a:custGeom>
                <a:avLst/>
                <a:gdLst>
                  <a:gd name="connsiteX0" fmla="*/ 8749 w 8858"/>
                  <a:gd name="connsiteY0" fmla="*/ 1860 h 179518"/>
                  <a:gd name="connsiteX1" fmla="*/ 8749 w 8858"/>
                  <a:gd name="connsiteY1" fmla="*/ 2622 h 179518"/>
                  <a:gd name="connsiteX2" fmla="*/ 5130 w 8858"/>
                  <a:gd name="connsiteY2" fmla="*/ 177406 h 179518"/>
                  <a:gd name="connsiteX3" fmla="*/ 2006 w 8858"/>
                  <a:gd name="connsiteY3" fmla="*/ 179520 h 179518"/>
                  <a:gd name="connsiteX4" fmla="*/ -109 w 8858"/>
                  <a:gd name="connsiteY4" fmla="*/ 177406 h 179518"/>
                  <a:gd name="connsiteX5" fmla="*/ 3511 w 8858"/>
                  <a:gd name="connsiteY5" fmla="*/ 2622 h 179518"/>
                  <a:gd name="connsiteX6" fmla="*/ 6178 w 8858"/>
                  <a:gd name="connsiteY6" fmla="*/ 50 h 179518"/>
                  <a:gd name="connsiteX7" fmla="*/ 8749 w 8858"/>
                  <a:gd name="connsiteY7" fmla="*/ 1860 h 17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58" h="179518">
                    <a:moveTo>
                      <a:pt x="8749" y="1860"/>
                    </a:moveTo>
                    <a:lnTo>
                      <a:pt x="8749" y="2622"/>
                    </a:lnTo>
                    <a:lnTo>
                      <a:pt x="5130" y="177406"/>
                    </a:lnTo>
                    <a:cubicBezTo>
                      <a:pt x="4854" y="178853"/>
                      <a:pt x="3453" y="179796"/>
                      <a:pt x="2006" y="179520"/>
                    </a:cubicBezTo>
                    <a:cubicBezTo>
                      <a:pt x="939" y="179320"/>
                      <a:pt x="101" y="178482"/>
                      <a:pt x="-109" y="177406"/>
                    </a:cubicBezTo>
                    <a:lnTo>
                      <a:pt x="3511" y="2622"/>
                    </a:lnTo>
                    <a:cubicBezTo>
                      <a:pt x="3558" y="1184"/>
                      <a:pt x="4739" y="50"/>
                      <a:pt x="6178" y="50"/>
                    </a:cubicBezTo>
                    <a:cubicBezTo>
                      <a:pt x="7321" y="88"/>
                      <a:pt x="8330" y="793"/>
                      <a:pt x="8749" y="18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2" name="任意多边形: 形状 831" hidden="1"/>
              <p:cNvSpPr/>
              <p:nvPr/>
            </p:nvSpPr>
            <p:spPr>
              <a:xfrm>
                <a:off x="10363718" y="2535864"/>
                <a:ext cx="160687" cy="136220"/>
              </a:xfrm>
              <a:custGeom>
                <a:avLst/>
                <a:gdLst>
                  <a:gd name="connsiteX0" fmla="*/ 160372 w 160687"/>
                  <a:gd name="connsiteY0" fmla="*/ 133956 h 136220"/>
                  <a:gd name="connsiteX1" fmla="*/ 160372 w 160687"/>
                  <a:gd name="connsiteY1" fmla="*/ 135670 h 136220"/>
                  <a:gd name="connsiteX2" fmla="*/ 157543 w 160687"/>
                  <a:gd name="connsiteY2" fmla="*/ 135699 h 136220"/>
                  <a:gd name="connsiteX3" fmla="*/ 157514 w 160687"/>
                  <a:gd name="connsiteY3" fmla="*/ 135670 h 136220"/>
                  <a:gd name="connsiteX4" fmla="*/ 637 w 160687"/>
                  <a:gd name="connsiteY4" fmla="*/ 3654 h 136220"/>
                  <a:gd name="connsiteX5" fmla="*/ 352 w 160687"/>
                  <a:gd name="connsiteY5" fmla="*/ 796 h 136220"/>
                  <a:gd name="connsiteX6" fmla="*/ 3209 w 160687"/>
                  <a:gd name="connsiteY6" fmla="*/ 510 h 136220"/>
                  <a:gd name="connsiteX7" fmla="*/ 159895 w 160687"/>
                  <a:gd name="connsiteY7" fmla="*/ 132527 h 136220"/>
                  <a:gd name="connsiteX8" fmla="*/ 160372 w 160687"/>
                  <a:gd name="connsiteY8" fmla="*/ 133956 h 1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687" h="136220">
                    <a:moveTo>
                      <a:pt x="160372" y="133956"/>
                    </a:moveTo>
                    <a:cubicBezTo>
                      <a:pt x="160648" y="134499"/>
                      <a:pt x="160648" y="135127"/>
                      <a:pt x="160372" y="135670"/>
                    </a:cubicBezTo>
                    <a:cubicBezTo>
                      <a:pt x="159600" y="136461"/>
                      <a:pt x="158333" y="136470"/>
                      <a:pt x="157543" y="135699"/>
                    </a:cubicBezTo>
                    <a:cubicBezTo>
                      <a:pt x="157533" y="135689"/>
                      <a:pt x="157524" y="135680"/>
                      <a:pt x="157514" y="135670"/>
                    </a:cubicBezTo>
                    <a:lnTo>
                      <a:pt x="637" y="3654"/>
                    </a:lnTo>
                    <a:cubicBezTo>
                      <a:pt x="-229" y="2939"/>
                      <a:pt x="-363" y="1663"/>
                      <a:pt x="352" y="796"/>
                    </a:cubicBezTo>
                    <a:cubicBezTo>
                      <a:pt x="1066" y="-71"/>
                      <a:pt x="2343" y="-204"/>
                      <a:pt x="3209" y="510"/>
                    </a:cubicBezTo>
                    <a:lnTo>
                      <a:pt x="159895" y="132527"/>
                    </a:lnTo>
                    <a:cubicBezTo>
                      <a:pt x="160257" y="132908"/>
                      <a:pt x="160429" y="133432"/>
                      <a:pt x="160372" y="133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3" name="任意多边形: 形状 832" hidden="1"/>
              <p:cNvSpPr/>
              <p:nvPr/>
            </p:nvSpPr>
            <p:spPr>
              <a:xfrm>
                <a:off x="8928882" y="1619855"/>
                <a:ext cx="132833" cy="121294"/>
              </a:xfrm>
              <a:custGeom>
                <a:avLst/>
                <a:gdLst>
                  <a:gd name="connsiteX0" fmla="*/ 132644 w 132833"/>
                  <a:gd name="connsiteY0" fmla="*/ 1834 h 121294"/>
                  <a:gd name="connsiteX1" fmla="*/ 131882 w 132833"/>
                  <a:gd name="connsiteY1" fmla="*/ 4215 h 121294"/>
                  <a:gd name="connsiteX2" fmla="*/ 4056 w 132833"/>
                  <a:gd name="connsiteY2" fmla="*/ 120706 h 121294"/>
                  <a:gd name="connsiteX3" fmla="*/ 532 w 132833"/>
                  <a:gd name="connsiteY3" fmla="*/ 120516 h 121294"/>
                  <a:gd name="connsiteX4" fmla="*/ 722 w 132833"/>
                  <a:gd name="connsiteY4" fmla="*/ 116991 h 121294"/>
                  <a:gd name="connsiteX5" fmla="*/ 128548 w 132833"/>
                  <a:gd name="connsiteY5" fmla="*/ 786 h 121294"/>
                  <a:gd name="connsiteX6" fmla="*/ 132053 w 132833"/>
                  <a:gd name="connsiteY6" fmla="*/ 765 h 121294"/>
                  <a:gd name="connsiteX7" fmla="*/ 132072 w 132833"/>
                  <a:gd name="connsiteY7" fmla="*/ 786 h 121294"/>
                  <a:gd name="connsiteX8" fmla="*/ 132644 w 132833"/>
                  <a:gd name="connsiteY8" fmla="*/ 1834 h 12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833" h="121294">
                    <a:moveTo>
                      <a:pt x="132644" y="1834"/>
                    </a:moveTo>
                    <a:cubicBezTo>
                      <a:pt x="132882" y="2709"/>
                      <a:pt x="132586" y="3643"/>
                      <a:pt x="131882" y="4215"/>
                    </a:cubicBezTo>
                    <a:lnTo>
                      <a:pt x="4056" y="120706"/>
                    </a:lnTo>
                    <a:cubicBezTo>
                      <a:pt x="3027" y="121626"/>
                      <a:pt x="1456" y="121542"/>
                      <a:pt x="532" y="120516"/>
                    </a:cubicBezTo>
                    <a:cubicBezTo>
                      <a:pt x="-392" y="119490"/>
                      <a:pt x="-306" y="117912"/>
                      <a:pt x="722" y="116991"/>
                    </a:cubicBezTo>
                    <a:lnTo>
                      <a:pt x="128548" y="786"/>
                    </a:lnTo>
                    <a:cubicBezTo>
                      <a:pt x="129510" y="-187"/>
                      <a:pt x="131082" y="-196"/>
                      <a:pt x="132053" y="765"/>
                    </a:cubicBezTo>
                    <a:cubicBezTo>
                      <a:pt x="132053" y="772"/>
                      <a:pt x="132063" y="779"/>
                      <a:pt x="132072" y="786"/>
                    </a:cubicBezTo>
                    <a:cubicBezTo>
                      <a:pt x="132339" y="1087"/>
                      <a:pt x="132539" y="1445"/>
                      <a:pt x="132644" y="18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4" name="任意多边形: 形状 833" hidden="1"/>
              <p:cNvSpPr/>
              <p:nvPr/>
            </p:nvSpPr>
            <p:spPr>
              <a:xfrm>
                <a:off x="8929377" y="1731554"/>
                <a:ext cx="156098" cy="9909"/>
              </a:xfrm>
              <a:custGeom>
                <a:avLst/>
                <a:gdLst>
                  <a:gd name="connsiteX0" fmla="*/ 155961 w 156098"/>
                  <a:gd name="connsiteY0" fmla="*/ 2244 h 9909"/>
                  <a:gd name="connsiteX1" fmla="*/ 155961 w 156098"/>
                  <a:gd name="connsiteY1" fmla="*/ 2721 h 9909"/>
                  <a:gd name="connsiteX2" fmla="*/ 153199 w 156098"/>
                  <a:gd name="connsiteY2" fmla="*/ 5673 h 9909"/>
                  <a:gd name="connsiteX3" fmla="*/ 2228 w 156098"/>
                  <a:gd name="connsiteY3" fmla="*/ 9960 h 9909"/>
                  <a:gd name="connsiteX4" fmla="*/ -58 w 156098"/>
                  <a:gd name="connsiteY4" fmla="*/ 6631 h 9909"/>
                  <a:gd name="connsiteX5" fmla="*/ 2228 w 156098"/>
                  <a:gd name="connsiteY5" fmla="*/ 4340 h 9909"/>
                  <a:gd name="connsiteX6" fmla="*/ 153199 w 156098"/>
                  <a:gd name="connsiteY6" fmla="*/ 54 h 9909"/>
                  <a:gd name="connsiteX7" fmla="*/ 155961 w 156098"/>
                  <a:gd name="connsiteY7" fmla="*/ 2244 h 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098" h="9909">
                    <a:moveTo>
                      <a:pt x="155961" y="2244"/>
                    </a:moveTo>
                    <a:cubicBezTo>
                      <a:pt x="155999" y="2401"/>
                      <a:pt x="155999" y="2564"/>
                      <a:pt x="155961" y="2721"/>
                    </a:cubicBezTo>
                    <a:cubicBezTo>
                      <a:pt x="155961" y="4280"/>
                      <a:pt x="154752" y="5572"/>
                      <a:pt x="153199" y="5673"/>
                    </a:cubicBezTo>
                    <a:lnTo>
                      <a:pt x="2228" y="9960"/>
                    </a:lnTo>
                    <a:cubicBezTo>
                      <a:pt x="675" y="9673"/>
                      <a:pt x="-354" y="8182"/>
                      <a:pt x="-58" y="6631"/>
                    </a:cubicBezTo>
                    <a:cubicBezTo>
                      <a:pt x="151" y="5466"/>
                      <a:pt x="1066" y="4555"/>
                      <a:pt x="2228" y="4340"/>
                    </a:cubicBezTo>
                    <a:lnTo>
                      <a:pt x="153199" y="54"/>
                    </a:lnTo>
                    <a:cubicBezTo>
                      <a:pt x="154542" y="-16"/>
                      <a:pt x="155723" y="923"/>
                      <a:pt x="155961" y="2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5" name="任意多边形: 形状 834" hidden="1"/>
              <p:cNvSpPr/>
              <p:nvPr/>
            </p:nvSpPr>
            <p:spPr>
              <a:xfrm>
                <a:off x="9080280" y="1588950"/>
                <a:ext cx="211813" cy="147520"/>
              </a:xfrm>
              <a:custGeom>
                <a:avLst/>
                <a:gdLst>
                  <a:gd name="connsiteX0" fmla="*/ 211655 w 211813"/>
                  <a:gd name="connsiteY0" fmla="*/ 1783 h 147520"/>
                  <a:gd name="connsiteX1" fmla="*/ 210702 w 211813"/>
                  <a:gd name="connsiteY1" fmla="*/ 4259 h 147520"/>
                  <a:gd name="connsiteX2" fmla="*/ 3534 w 211813"/>
                  <a:gd name="connsiteY2" fmla="*/ 147134 h 147520"/>
                  <a:gd name="connsiteX3" fmla="*/ 343 w 211813"/>
                  <a:gd name="connsiteY3" fmla="*/ 146628 h 147520"/>
                  <a:gd name="connsiteX4" fmla="*/ 295 w 211813"/>
                  <a:gd name="connsiteY4" fmla="*/ 146563 h 147520"/>
                  <a:gd name="connsiteX5" fmla="*/ 876 w 211813"/>
                  <a:gd name="connsiteY5" fmla="*/ 143382 h 147520"/>
                  <a:gd name="connsiteX6" fmla="*/ 962 w 211813"/>
                  <a:gd name="connsiteY6" fmla="*/ 143324 h 147520"/>
                  <a:gd name="connsiteX7" fmla="*/ 208035 w 211813"/>
                  <a:gd name="connsiteY7" fmla="*/ 449 h 147520"/>
                  <a:gd name="connsiteX8" fmla="*/ 211274 w 211813"/>
                  <a:gd name="connsiteY8" fmla="*/ 1021 h 147520"/>
                  <a:gd name="connsiteX9" fmla="*/ 211655 w 211813"/>
                  <a:gd name="connsiteY9" fmla="*/ 1783 h 147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1813" h="147520">
                    <a:moveTo>
                      <a:pt x="211655" y="1783"/>
                    </a:moveTo>
                    <a:cubicBezTo>
                      <a:pt x="211845" y="2723"/>
                      <a:pt x="211474" y="3688"/>
                      <a:pt x="210702" y="4259"/>
                    </a:cubicBezTo>
                    <a:lnTo>
                      <a:pt x="3534" y="147134"/>
                    </a:lnTo>
                    <a:cubicBezTo>
                      <a:pt x="2515" y="147876"/>
                      <a:pt x="1086" y="147650"/>
                      <a:pt x="343" y="146628"/>
                    </a:cubicBezTo>
                    <a:cubicBezTo>
                      <a:pt x="324" y="146607"/>
                      <a:pt x="314" y="146585"/>
                      <a:pt x="295" y="146563"/>
                    </a:cubicBezTo>
                    <a:cubicBezTo>
                      <a:pt x="-419" y="145525"/>
                      <a:pt x="-162" y="144101"/>
                      <a:pt x="876" y="143382"/>
                    </a:cubicBezTo>
                    <a:cubicBezTo>
                      <a:pt x="905" y="143362"/>
                      <a:pt x="933" y="143343"/>
                      <a:pt x="962" y="143324"/>
                    </a:cubicBezTo>
                    <a:lnTo>
                      <a:pt x="208035" y="449"/>
                    </a:lnTo>
                    <a:cubicBezTo>
                      <a:pt x="209093" y="-256"/>
                      <a:pt x="210522" y="-4"/>
                      <a:pt x="211274" y="1021"/>
                    </a:cubicBezTo>
                    <a:cubicBezTo>
                      <a:pt x="211436" y="1258"/>
                      <a:pt x="211560" y="1514"/>
                      <a:pt x="211655" y="17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6" name="任意多边形: 形状 835" hidden="1"/>
              <p:cNvSpPr/>
              <p:nvPr/>
            </p:nvSpPr>
            <p:spPr>
              <a:xfrm>
                <a:off x="9080186" y="1604359"/>
                <a:ext cx="129163" cy="132756"/>
              </a:xfrm>
              <a:custGeom>
                <a:avLst/>
                <a:gdLst>
                  <a:gd name="connsiteX0" fmla="*/ 128978 w 129163"/>
                  <a:gd name="connsiteY0" fmla="*/ 2090 h 132756"/>
                  <a:gd name="connsiteX1" fmla="*/ 128311 w 129163"/>
                  <a:gd name="connsiteY1" fmla="*/ 4471 h 132756"/>
                  <a:gd name="connsiteX2" fmla="*/ 4486 w 129163"/>
                  <a:gd name="connsiteY2" fmla="*/ 131820 h 132756"/>
                  <a:gd name="connsiteX3" fmla="*/ 876 w 129163"/>
                  <a:gd name="connsiteY3" fmla="*/ 132258 h 132756"/>
                  <a:gd name="connsiteX4" fmla="*/ 438 w 129163"/>
                  <a:gd name="connsiteY4" fmla="*/ 128648 h 132756"/>
                  <a:gd name="connsiteX5" fmla="*/ 771 w 129163"/>
                  <a:gd name="connsiteY5" fmla="*/ 128296 h 132756"/>
                  <a:gd name="connsiteX6" fmla="*/ 124596 w 129163"/>
                  <a:gd name="connsiteY6" fmla="*/ 851 h 132756"/>
                  <a:gd name="connsiteX7" fmla="*/ 128235 w 129163"/>
                  <a:gd name="connsiteY7" fmla="*/ 756 h 132756"/>
                  <a:gd name="connsiteX8" fmla="*/ 128978 w 129163"/>
                  <a:gd name="connsiteY8" fmla="*/ 2090 h 13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63" h="132756">
                    <a:moveTo>
                      <a:pt x="128978" y="2090"/>
                    </a:moveTo>
                    <a:cubicBezTo>
                      <a:pt x="129197" y="2946"/>
                      <a:pt x="128940" y="3853"/>
                      <a:pt x="128311" y="4471"/>
                    </a:cubicBezTo>
                    <a:lnTo>
                      <a:pt x="4486" y="131820"/>
                    </a:lnTo>
                    <a:cubicBezTo>
                      <a:pt x="3610" y="132938"/>
                      <a:pt x="1990" y="133135"/>
                      <a:pt x="876" y="132258"/>
                    </a:cubicBezTo>
                    <a:cubicBezTo>
                      <a:pt x="-239" y="131383"/>
                      <a:pt x="-439" y="129767"/>
                      <a:pt x="438" y="128648"/>
                    </a:cubicBezTo>
                    <a:cubicBezTo>
                      <a:pt x="533" y="128521"/>
                      <a:pt x="647" y="128403"/>
                      <a:pt x="771" y="128296"/>
                    </a:cubicBezTo>
                    <a:lnTo>
                      <a:pt x="124596" y="851"/>
                    </a:lnTo>
                    <a:cubicBezTo>
                      <a:pt x="125577" y="-179"/>
                      <a:pt x="127206" y="-221"/>
                      <a:pt x="128235" y="756"/>
                    </a:cubicBezTo>
                    <a:cubicBezTo>
                      <a:pt x="128606" y="1115"/>
                      <a:pt x="128873" y="1580"/>
                      <a:pt x="128978" y="20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7" name="任意多边形: 形状 836" hidden="1"/>
              <p:cNvSpPr/>
              <p:nvPr/>
            </p:nvSpPr>
            <p:spPr>
              <a:xfrm>
                <a:off x="9078937" y="1721321"/>
                <a:ext cx="84360" cy="17210"/>
              </a:xfrm>
              <a:custGeom>
                <a:avLst/>
                <a:gdLst>
                  <a:gd name="connsiteX0" fmla="*/ 84221 w 84360"/>
                  <a:gd name="connsiteY0" fmla="*/ 3143 h 17210"/>
                  <a:gd name="connsiteX1" fmla="*/ 84221 w 84360"/>
                  <a:gd name="connsiteY1" fmla="*/ 3143 h 17210"/>
                  <a:gd name="connsiteX2" fmla="*/ 80658 w 84360"/>
                  <a:gd name="connsiteY2" fmla="*/ 7708 h 17210"/>
                  <a:gd name="connsiteX3" fmla="*/ 80601 w 84360"/>
                  <a:gd name="connsiteY3" fmla="*/ 7715 h 17210"/>
                  <a:gd name="connsiteX4" fmla="*/ 4401 w 84360"/>
                  <a:gd name="connsiteY4" fmla="*/ 17240 h 17210"/>
                  <a:gd name="connsiteX5" fmla="*/ -75 w 84360"/>
                  <a:gd name="connsiteY5" fmla="*/ 13620 h 17210"/>
                  <a:gd name="connsiteX6" fmla="*/ 3449 w 84360"/>
                  <a:gd name="connsiteY6" fmla="*/ 9048 h 17210"/>
                  <a:gd name="connsiteX7" fmla="*/ 79649 w 84360"/>
                  <a:gd name="connsiteY7" fmla="*/ 95 h 17210"/>
                  <a:gd name="connsiteX8" fmla="*/ 84221 w 84360"/>
                  <a:gd name="connsiteY8" fmla="*/ 3143 h 17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360" h="17210">
                    <a:moveTo>
                      <a:pt x="84221" y="3143"/>
                    </a:moveTo>
                    <a:lnTo>
                      <a:pt x="84221" y="3143"/>
                    </a:lnTo>
                    <a:cubicBezTo>
                      <a:pt x="84497" y="5388"/>
                      <a:pt x="82897" y="7432"/>
                      <a:pt x="80658" y="7708"/>
                    </a:cubicBezTo>
                    <a:cubicBezTo>
                      <a:pt x="80639" y="7711"/>
                      <a:pt x="80620" y="7713"/>
                      <a:pt x="80601" y="7715"/>
                    </a:cubicBezTo>
                    <a:lnTo>
                      <a:pt x="4401" y="17240"/>
                    </a:lnTo>
                    <a:cubicBezTo>
                      <a:pt x="2172" y="17463"/>
                      <a:pt x="172" y="15849"/>
                      <a:pt x="-75" y="13620"/>
                    </a:cubicBezTo>
                    <a:cubicBezTo>
                      <a:pt x="-361" y="11387"/>
                      <a:pt x="1220" y="9344"/>
                      <a:pt x="3449" y="9048"/>
                    </a:cubicBezTo>
                    <a:lnTo>
                      <a:pt x="79649" y="95"/>
                    </a:lnTo>
                    <a:cubicBezTo>
                      <a:pt x="81725" y="-214"/>
                      <a:pt x="83706" y="1103"/>
                      <a:pt x="84221" y="31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8" name="任意多边形: 形状 837" hidden="1"/>
              <p:cNvSpPr/>
              <p:nvPr/>
            </p:nvSpPr>
            <p:spPr>
              <a:xfrm>
                <a:off x="9156999" y="1588541"/>
                <a:ext cx="135462" cy="139472"/>
              </a:xfrm>
              <a:custGeom>
                <a:avLst/>
                <a:gdLst>
                  <a:gd name="connsiteX0" fmla="*/ 135317 w 135462"/>
                  <a:gd name="connsiteY0" fmla="*/ 2097 h 139472"/>
                  <a:gd name="connsiteX1" fmla="*/ 134555 w 135462"/>
                  <a:gd name="connsiteY1" fmla="*/ 4573 h 139472"/>
                  <a:gd name="connsiteX2" fmla="*/ 4539 w 135462"/>
                  <a:gd name="connsiteY2" fmla="*/ 138685 h 139472"/>
                  <a:gd name="connsiteX3" fmla="*/ 729 w 135462"/>
                  <a:gd name="connsiteY3" fmla="*/ 138781 h 139472"/>
                  <a:gd name="connsiteX4" fmla="*/ 634 w 135462"/>
                  <a:gd name="connsiteY4" fmla="*/ 134971 h 139472"/>
                  <a:gd name="connsiteX5" fmla="*/ 131126 w 135462"/>
                  <a:gd name="connsiteY5" fmla="*/ 859 h 139472"/>
                  <a:gd name="connsiteX6" fmla="*/ 135032 w 135462"/>
                  <a:gd name="connsiteY6" fmla="*/ 859 h 139472"/>
                  <a:gd name="connsiteX7" fmla="*/ 135317 w 135462"/>
                  <a:gd name="connsiteY7" fmla="*/ 2097 h 13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462" h="139472">
                    <a:moveTo>
                      <a:pt x="135317" y="2097"/>
                    </a:moveTo>
                    <a:cubicBezTo>
                      <a:pt x="135460" y="2996"/>
                      <a:pt x="135174" y="3910"/>
                      <a:pt x="134555" y="4573"/>
                    </a:cubicBezTo>
                    <a:lnTo>
                      <a:pt x="4539" y="138685"/>
                    </a:lnTo>
                    <a:cubicBezTo>
                      <a:pt x="3510" y="139764"/>
                      <a:pt x="1806" y="139807"/>
                      <a:pt x="729" y="138781"/>
                    </a:cubicBezTo>
                    <a:cubicBezTo>
                      <a:pt x="-347" y="137755"/>
                      <a:pt x="-395" y="136049"/>
                      <a:pt x="634" y="134971"/>
                    </a:cubicBezTo>
                    <a:lnTo>
                      <a:pt x="131126" y="859"/>
                    </a:lnTo>
                    <a:cubicBezTo>
                      <a:pt x="132203" y="-220"/>
                      <a:pt x="133955" y="-220"/>
                      <a:pt x="135032" y="859"/>
                    </a:cubicBezTo>
                    <a:cubicBezTo>
                      <a:pt x="135194" y="1252"/>
                      <a:pt x="135298" y="1671"/>
                      <a:pt x="135317" y="20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9" name="任意多边形: 形状 838" hidden="1"/>
              <p:cNvSpPr/>
              <p:nvPr/>
            </p:nvSpPr>
            <p:spPr>
              <a:xfrm>
                <a:off x="9157520" y="1604803"/>
                <a:ext cx="51823" cy="122635"/>
              </a:xfrm>
              <a:custGeom>
                <a:avLst/>
                <a:gdLst>
                  <a:gd name="connsiteX0" fmla="*/ 51643 w 51823"/>
                  <a:gd name="connsiteY0" fmla="*/ 1741 h 122635"/>
                  <a:gd name="connsiteX1" fmla="*/ 51643 w 51823"/>
                  <a:gd name="connsiteY1" fmla="*/ 2980 h 122635"/>
                  <a:gd name="connsiteX2" fmla="*/ 4018 w 51823"/>
                  <a:gd name="connsiteY2" fmla="*/ 121375 h 122635"/>
                  <a:gd name="connsiteX3" fmla="*/ 1294 w 51823"/>
                  <a:gd name="connsiteY3" fmla="*/ 122533 h 122635"/>
                  <a:gd name="connsiteX4" fmla="*/ 1256 w 51823"/>
                  <a:gd name="connsiteY4" fmla="*/ 122518 h 122635"/>
                  <a:gd name="connsiteX5" fmla="*/ 17 w 51823"/>
                  <a:gd name="connsiteY5" fmla="*/ 119756 h 122635"/>
                  <a:gd name="connsiteX6" fmla="*/ 47642 w 51823"/>
                  <a:gd name="connsiteY6" fmla="*/ 1360 h 122635"/>
                  <a:gd name="connsiteX7" fmla="*/ 50367 w 51823"/>
                  <a:gd name="connsiteY7" fmla="*/ 203 h 122635"/>
                  <a:gd name="connsiteX8" fmla="*/ 50405 w 51823"/>
                  <a:gd name="connsiteY8" fmla="*/ 217 h 122635"/>
                  <a:gd name="connsiteX9" fmla="*/ 51643 w 51823"/>
                  <a:gd name="connsiteY9" fmla="*/ 1741 h 122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23" h="122635">
                    <a:moveTo>
                      <a:pt x="51643" y="1741"/>
                    </a:moveTo>
                    <a:cubicBezTo>
                      <a:pt x="51738" y="2149"/>
                      <a:pt x="51738" y="2572"/>
                      <a:pt x="51643" y="2980"/>
                    </a:cubicBezTo>
                    <a:lnTo>
                      <a:pt x="4018" y="121375"/>
                    </a:lnTo>
                    <a:cubicBezTo>
                      <a:pt x="3580" y="122448"/>
                      <a:pt x="2361" y="122966"/>
                      <a:pt x="1294" y="122533"/>
                    </a:cubicBezTo>
                    <a:cubicBezTo>
                      <a:pt x="1275" y="122528"/>
                      <a:pt x="1265" y="122523"/>
                      <a:pt x="1256" y="122518"/>
                    </a:cubicBezTo>
                    <a:cubicBezTo>
                      <a:pt x="170" y="122076"/>
                      <a:pt x="-373" y="120860"/>
                      <a:pt x="17" y="119756"/>
                    </a:cubicBezTo>
                    <a:lnTo>
                      <a:pt x="47642" y="1360"/>
                    </a:lnTo>
                    <a:cubicBezTo>
                      <a:pt x="48081" y="288"/>
                      <a:pt x="49300" y="-230"/>
                      <a:pt x="50367" y="203"/>
                    </a:cubicBezTo>
                    <a:cubicBezTo>
                      <a:pt x="50386" y="208"/>
                      <a:pt x="50395" y="213"/>
                      <a:pt x="50405" y="217"/>
                    </a:cubicBezTo>
                    <a:cubicBezTo>
                      <a:pt x="51014" y="524"/>
                      <a:pt x="51472" y="1079"/>
                      <a:pt x="51643" y="17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0" name="任意多边形: 形状 839" hidden="1"/>
              <p:cNvSpPr/>
              <p:nvPr/>
            </p:nvSpPr>
            <p:spPr>
              <a:xfrm>
                <a:off x="9275217" y="1249483"/>
                <a:ext cx="84228" cy="160558"/>
              </a:xfrm>
              <a:custGeom>
                <a:avLst/>
                <a:gdLst>
                  <a:gd name="connsiteX0" fmla="*/ 83869 w 84228"/>
                  <a:gd name="connsiteY0" fmla="*/ 4350 h 160558"/>
                  <a:gd name="connsiteX1" fmla="*/ 83869 w 84228"/>
                  <a:gd name="connsiteY1" fmla="*/ 7684 h 160558"/>
                  <a:gd name="connsiteX2" fmla="*/ 9384 w 84228"/>
                  <a:gd name="connsiteY2" fmla="*/ 157798 h 160558"/>
                  <a:gd name="connsiteX3" fmla="*/ 2621 w 84228"/>
                  <a:gd name="connsiteY3" fmla="*/ 160084 h 160558"/>
                  <a:gd name="connsiteX4" fmla="*/ 421 w 84228"/>
                  <a:gd name="connsiteY4" fmla="*/ 153434 h 160558"/>
                  <a:gd name="connsiteX5" fmla="*/ 430 w 84228"/>
                  <a:gd name="connsiteY5" fmla="*/ 153417 h 160558"/>
                  <a:gd name="connsiteX6" fmla="*/ 74535 w 84228"/>
                  <a:gd name="connsiteY6" fmla="*/ 3207 h 160558"/>
                  <a:gd name="connsiteX7" fmla="*/ 80945 w 84228"/>
                  <a:gd name="connsiteY7" fmla="*/ 389 h 160558"/>
                  <a:gd name="connsiteX8" fmla="*/ 84060 w 84228"/>
                  <a:gd name="connsiteY8" fmla="*/ 4350 h 16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228" h="160558">
                    <a:moveTo>
                      <a:pt x="83869" y="4350"/>
                    </a:moveTo>
                    <a:cubicBezTo>
                      <a:pt x="84203" y="5437"/>
                      <a:pt x="84203" y="6597"/>
                      <a:pt x="83869" y="7684"/>
                    </a:cubicBezTo>
                    <a:lnTo>
                      <a:pt x="9384" y="157798"/>
                    </a:lnTo>
                    <a:cubicBezTo>
                      <a:pt x="8146" y="160296"/>
                      <a:pt x="5116" y="161320"/>
                      <a:pt x="2621" y="160084"/>
                    </a:cubicBezTo>
                    <a:cubicBezTo>
                      <a:pt x="173" y="158855"/>
                      <a:pt x="-808" y="155878"/>
                      <a:pt x="421" y="153434"/>
                    </a:cubicBezTo>
                    <a:cubicBezTo>
                      <a:pt x="421" y="153428"/>
                      <a:pt x="430" y="153422"/>
                      <a:pt x="430" y="153417"/>
                    </a:cubicBezTo>
                    <a:lnTo>
                      <a:pt x="74535" y="3207"/>
                    </a:lnTo>
                    <a:cubicBezTo>
                      <a:pt x="75526" y="658"/>
                      <a:pt x="78402" y="-604"/>
                      <a:pt x="80945" y="389"/>
                    </a:cubicBezTo>
                    <a:cubicBezTo>
                      <a:pt x="82631" y="1044"/>
                      <a:pt x="83822" y="2562"/>
                      <a:pt x="84060" y="4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1" name="任意多边形: 形状 840" hidden="1"/>
              <p:cNvSpPr/>
              <p:nvPr/>
            </p:nvSpPr>
            <p:spPr>
              <a:xfrm>
                <a:off x="9513939" y="1721134"/>
                <a:ext cx="96625" cy="112250"/>
              </a:xfrm>
              <a:custGeom>
                <a:avLst/>
                <a:gdLst>
                  <a:gd name="connsiteX0" fmla="*/ 96417 w 96625"/>
                  <a:gd name="connsiteY0" fmla="*/ 3235 h 112250"/>
                  <a:gd name="connsiteX1" fmla="*/ 95656 w 96625"/>
                  <a:gd name="connsiteY1" fmla="*/ 6473 h 112250"/>
                  <a:gd name="connsiteX2" fmla="*/ 6311 w 96625"/>
                  <a:gd name="connsiteY2" fmla="*/ 111248 h 112250"/>
                  <a:gd name="connsiteX3" fmla="*/ 977 w 96625"/>
                  <a:gd name="connsiteY3" fmla="*/ 111248 h 112250"/>
                  <a:gd name="connsiteX4" fmla="*/ 977 w 96625"/>
                  <a:gd name="connsiteY4" fmla="*/ 105914 h 112250"/>
                  <a:gd name="connsiteX5" fmla="*/ 90226 w 96625"/>
                  <a:gd name="connsiteY5" fmla="*/ 1139 h 112250"/>
                  <a:gd name="connsiteX6" fmla="*/ 95560 w 96625"/>
                  <a:gd name="connsiteY6" fmla="*/ 1139 h 112250"/>
                  <a:gd name="connsiteX7" fmla="*/ 96417 w 96625"/>
                  <a:gd name="connsiteY7" fmla="*/ 3235 h 11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625" h="112250">
                    <a:moveTo>
                      <a:pt x="96417" y="3235"/>
                    </a:moveTo>
                    <a:cubicBezTo>
                      <a:pt x="96684" y="4374"/>
                      <a:pt x="96408" y="5574"/>
                      <a:pt x="95656" y="6473"/>
                    </a:cubicBezTo>
                    <a:lnTo>
                      <a:pt x="6311" y="111248"/>
                    </a:lnTo>
                    <a:cubicBezTo>
                      <a:pt x="4806" y="112651"/>
                      <a:pt x="2482" y="112651"/>
                      <a:pt x="977" y="111248"/>
                    </a:cubicBezTo>
                    <a:cubicBezTo>
                      <a:pt x="-471" y="109767"/>
                      <a:pt x="-471" y="107396"/>
                      <a:pt x="977" y="105914"/>
                    </a:cubicBezTo>
                    <a:lnTo>
                      <a:pt x="90226" y="1139"/>
                    </a:lnTo>
                    <a:cubicBezTo>
                      <a:pt x="91712" y="-313"/>
                      <a:pt x="94074" y="-313"/>
                      <a:pt x="95560" y="1139"/>
                    </a:cubicBezTo>
                    <a:cubicBezTo>
                      <a:pt x="96046" y="1740"/>
                      <a:pt x="96341" y="2468"/>
                      <a:pt x="96417" y="32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2" name="任意多边形: 形状 841" hidden="1"/>
              <p:cNvSpPr/>
              <p:nvPr/>
            </p:nvSpPr>
            <p:spPr>
              <a:xfrm>
                <a:off x="9688492" y="1402666"/>
                <a:ext cx="255109" cy="190854"/>
              </a:xfrm>
              <a:custGeom>
                <a:avLst/>
                <a:gdLst>
                  <a:gd name="connsiteX0" fmla="*/ 254954 w 255109"/>
                  <a:gd name="connsiteY0" fmla="*/ 2234 h 190854"/>
                  <a:gd name="connsiteX1" fmla="*/ 253906 w 255109"/>
                  <a:gd name="connsiteY1" fmla="*/ 4996 h 190854"/>
                  <a:gd name="connsiteX2" fmla="*/ 4351 w 255109"/>
                  <a:gd name="connsiteY2" fmla="*/ 190352 h 190854"/>
                  <a:gd name="connsiteX3" fmla="*/ 446 w 255109"/>
                  <a:gd name="connsiteY3" fmla="*/ 189781 h 190854"/>
                  <a:gd name="connsiteX4" fmla="*/ 1017 w 255109"/>
                  <a:gd name="connsiteY4" fmla="*/ 185876 h 190854"/>
                  <a:gd name="connsiteX5" fmla="*/ 250572 w 255109"/>
                  <a:gd name="connsiteY5" fmla="*/ 614 h 190854"/>
                  <a:gd name="connsiteX6" fmla="*/ 254440 w 255109"/>
                  <a:gd name="connsiteY6" fmla="*/ 1140 h 190854"/>
                  <a:gd name="connsiteX7" fmla="*/ 254478 w 255109"/>
                  <a:gd name="connsiteY7" fmla="*/ 1186 h 190854"/>
                  <a:gd name="connsiteX8" fmla="*/ 254954 w 255109"/>
                  <a:gd name="connsiteY8" fmla="*/ 2234 h 190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5109" h="190854">
                    <a:moveTo>
                      <a:pt x="254954" y="2234"/>
                    </a:moveTo>
                    <a:cubicBezTo>
                      <a:pt x="255144" y="3277"/>
                      <a:pt x="254744" y="4341"/>
                      <a:pt x="253906" y="4996"/>
                    </a:cubicBezTo>
                    <a:lnTo>
                      <a:pt x="4351" y="190352"/>
                    </a:lnTo>
                    <a:cubicBezTo>
                      <a:pt x="3113" y="191272"/>
                      <a:pt x="1370" y="191017"/>
                      <a:pt x="446" y="189781"/>
                    </a:cubicBezTo>
                    <a:cubicBezTo>
                      <a:pt x="-478" y="188544"/>
                      <a:pt x="-221" y="186796"/>
                      <a:pt x="1017" y="185876"/>
                    </a:cubicBezTo>
                    <a:lnTo>
                      <a:pt x="250572" y="614"/>
                    </a:lnTo>
                    <a:cubicBezTo>
                      <a:pt x="251782" y="-310"/>
                      <a:pt x="253516" y="-74"/>
                      <a:pt x="254440" y="1140"/>
                    </a:cubicBezTo>
                    <a:cubicBezTo>
                      <a:pt x="254459" y="1155"/>
                      <a:pt x="254468" y="1171"/>
                      <a:pt x="254478" y="1186"/>
                    </a:cubicBezTo>
                    <a:cubicBezTo>
                      <a:pt x="254697" y="1507"/>
                      <a:pt x="254849" y="1860"/>
                      <a:pt x="254954" y="22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3" name="任意多边形: 形状 842" hidden="1"/>
              <p:cNvSpPr/>
              <p:nvPr/>
            </p:nvSpPr>
            <p:spPr>
              <a:xfrm>
                <a:off x="9686669" y="1424562"/>
                <a:ext cx="19939" cy="170892"/>
              </a:xfrm>
              <a:custGeom>
                <a:avLst/>
                <a:gdLst>
                  <a:gd name="connsiteX0" fmla="*/ 19795 w 19939"/>
                  <a:gd name="connsiteY0" fmla="*/ 3770 h 170892"/>
                  <a:gd name="connsiteX1" fmla="*/ 19795 w 19939"/>
                  <a:gd name="connsiteY1" fmla="*/ 4913 h 170892"/>
                  <a:gd name="connsiteX2" fmla="*/ 8269 w 19939"/>
                  <a:gd name="connsiteY2" fmla="*/ 166552 h 170892"/>
                  <a:gd name="connsiteX3" fmla="*/ 4278 w 19939"/>
                  <a:gd name="connsiteY3" fmla="*/ 170937 h 170892"/>
                  <a:gd name="connsiteX4" fmla="*/ -103 w 19939"/>
                  <a:gd name="connsiteY4" fmla="*/ 166951 h 170892"/>
                  <a:gd name="connsiteX5" fmla="*/ -17 w 19939"/>
                  <a:gd name="connsiteY5" fmla="*/ 165885 h 170892"/>
                  <a:gd name="connsiteX6" fmla="*/ 11222 w 19939"/>
                  <a:gd name="connsiteY6" fmla="*/ 3960 h 170892"/>
                  <a:gd name="connsiteX7" fmla="*/ 15699 w 19939"/>
                  <a:gd name="connsiteY7" fmla="*/ 55 h 170892"/>
                  <a:gd name="connsiteX8" fmla="*/ 19795 w 19939"/>
                  <a:gd name="connsiteY8" fmla="*/ 3770 h 17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39" h="170892">
                    <a:moveTo>
                      <a:pt x="19795" y="3770"/>
                    </a:moveTo>
                    <a:cubicBezTo>
                      <a:pt x="19842" y="4149"/>
                      <a:pt x="19842" y="4534"/>
                      <a:pt x="19795" y="4913"/>
                    </a:cubicBezTo>
                    <a:lnTo>
                      <a:pt x="8269" y="166552"/>
                    </a:lnTo>
                    <a:cubicBezTo>
                      <a:pt x="8384" y="168864"/>
                      <a:pt x="6593" y="170828"/>
                      <a:pt x="4278" y="170937"/>
                    </a:cubicBezTo>
                    <a:cubicBezTo>
                      <a:pt x="1973" y="171048"/>
                      <a:pt x="11" y="169263"/>
                      <a:pt x="-103" y="166951"/>
                    </a:cubicBezTo>
                    <a:cubicBezTo>
                      <a:pt x="-122" y="166594"/>
                      <a:pt x="-93" y="166236"/>
                      <a:pt x="-17" y="165885"/>
                    </a:cubicBezTo>
                    <a:lnTo>
                      <a:pt x="11222" y="3960"/>
                    </a:lnTo>
                    <a:cubicBezTo>
                      <a:pt x="11422" y="1668"/>
                      <a:pt x="13403" y="-56"/>
                      <a:pt x="15699" y="55"/>
                    </a:cubicBezTo>
                    <a:cubicBezTo>
                      <a:pt x="17785" y="129"/>
                      <a:pt x="19518" y="1699"/>
                      <a:pt x="19795" y="37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4" name="任意多边形: 形状 843" hidden="1"/>
              <p:cNvSpPr/>
              <p:nvPr/>
            </p:nvSpPr>
            <p:spPr>
              <a:xfrm>
                <a:off x="9684119" y="1582719"/>
                <a:ext cx="86629" cy="81467"/>
              </a:xfrm>
              <a:custGeom>
                <a:avLst/>
                <a:gdLst>
                  <a:gd name="connsiteX0" fmla="*/ 86352 w 86629"/>
                  <a:gd name="connsiteY0" fmla="*/ 72784 h 81467"/>
                  <a:gd name="connsiteX1" fmla="*/ 84542 w 86629"/>
                  <a:gd name="connsiteY1" fmla="*/ 79356 h 81467"/>
                  <a:gd name="connsiteX2" fmla="*/ 74065 w 86629"/>
                  <a:gd name="connsiteY2" fmla="*/ 79356 h 81467"/>
                  <a:gd name="connsiteX3" fmla="*/ 2056 w 86629"/>
                  <a:gd name="connsiteY3" fmla="*/ 12681 h 81467"/>
                  <a:gd name="connsiteX4" fmla="*/ 2056 w 86629"/>
                  <a:gd name="connsiteY4" fmla="*/ 2203 h 81467"/>
                  <a:gd name="connsiteX5" fmla="*/ 12428 w 86629"/>
                  <a:gd name="connsiteY5" fmla="*/ 2193 h 81467"/>
                  <a:gd name="connsiteX6" fmla="*/ 12438 w 86629"/>
                  <a:gd name="connsiteY6" fmla="*/ 2203 h 81467"/>
                  <a:gd name="connsiteX7" fmla="*/ 84447 w 86629"/>
                  <a:gd name="connsiteY7" fmla="*/ 68878 h 81467"/>
                  <a:gd name="connsiteX8" fmla="*/ 86352 w 86629"/>
                  <a:gd name="connsiteY8" fmla="*/ 72784 h 8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629" h="81467">
                    <a:moveTo>
                      <a:pt x="86352" y="72784"/>
                    </a:moveTo>
                    <a:cubicBezTo>
                      <a:pt x="86866" y="75138"/>
                      <a:pt x="86190" y="77596"/>
                      <a:pt x="84542" y="79356"/>
                    </a:cubicBezTo>
                    <a:cubicBezTo>
                      <a:pt x="81647" y="82238"/>
                      <a:pt x="76960" y="82238"/>
                      <a:pt x="74065" y="79356"/>
                    </a:cubicBezTo>
                    <a:lnTo>
                      <a:pt x="2056" y="12681"/>
                    </a:lnTo>
                    <a:cubicBezTo>
                      <a:pt x="-830" y="9782"/>
                      <a:pt x="-830" y="5102"/>
                      <a:pt x="2056" y="2203"/>
                    </a:cubicBezTo>
                    <a:cubicBezTo>
                      <a:pt x="4913" y="-664"/>
                      <a:pt x="9562" y="-668"/>
                      <a:pt x="12428" y="2193"/>
                    </a:cubicBezTo>
                    <a:cubicBezTo>
                      <a:pt x="12428" y="2197"/>
                      <a:pt x="12438" y="2200"/>
                      <a:pt x="12438" y="2203"/>
                    </a:cubicBezTo>
                    <a:lnTo>
                      <a:pt x="84447" y="68878"/>
                    </a:lnTo>
                    <a:cubicBezTo>
                      <a:pt x="85438" y="69977"/>
                      <a:pt x="86095" y="71329"/>
                      <a:pt x="86352" y="727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5" name="任意多边形: 形状 844" hidden="1"/>
              <p:cNvSpPr/>
              <p:nvPr/>
            </p:nvSpPr>
            <p:spPr>
              <a:xfrm>
                <a:off x="9760415" y="1402494"/>
                <a:ext cx="183394" cy="257438"/>
              </a:xfrm>
              <a:custGeom>
                <a:avLst/>
                <a:gdLst>
                  <a:gd name="connsiteX0" fmla="*/ 183220 w 183394"/>
                  <a:gd name="connsiteY0" fmla="*/ 2406 h 257438"/>
                  <a:gd name="connsiteX1" fmla="*/ 182744 w 183394"/>
                  <a:gd name="connsiteY1" fmla="*/ 4692 h 257438"/>
                  <a:gd name="connsiteX2" fmla="*/ 5198 w 183394"/>
                  <a:gd name="connsiteY2" fmla="*/ 256247 h 257438"/>
                  <a:gd name="connsiteX3" fmla="*/ 1102 w 183394"/>
                  <a:gd name="connsiteY3" fmla="*/ 257009 h 257438"/>
                  <a:gd name="connsiteX4" fmla="*/ 436 w 183394"/>
                  <a:gd name="connsiteY4" fmla="*/ 252913 h 257438"/>
                  <a:gd name="connsiteX5" fmla="*/ 177886 w 183394"/>
                  <a:gd name="connsiteY5" fmla="*/ 1263 h 257438"/>
                  <a:gd name="connsiteX6" fmla="*/ 181982 w 183394"/>
                  <a:gd name="connsiteY6" fmla="*/ 596 h 257438"/>
                  <a:gd name="connsiteX7" fmla="*/ 183220 w 183394"/>
                  <a:gd name="connsiteY7" fmla="*/ 2406 h 25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394" h="257438">
                    <a:moveTo>
                      <a:pt x="183220" y="2406"/>
                    </a:moveTo>
                    <a:cubicBezTo>
                      <a:pt x="183392" y="3201"/>
                      <a:pt x="183220" y="4033"/>
                      <a:pt x="182744" y="4692"/>
                    </a:cubicBezTo>
                    <a:lnTo>
                      <a:pt x="5198" y="256247"/>
                    </a:lnTo>
                    <a:cubicBezTo>
                      <a:pt x="4246" y="257540"/>
                      <a:pt x="2455" y="257873"/>
                      <a:pt x="1102" y="257009"/>
                    </a:cubicBezTo>
                    <a:cubicBezTo>
                      <a:pt x="-202" y="256057"/>
                      <a:pt x="-498" y="254231"/>
                      <a:pt x="436" y="252913"/>
                    </a:cubicBezTo>
                    <a:lnTo>
                      <a:pt x="177886" y="1263"/>
                    </a:lnTo>
                    <a:cubicBezTo>
                      <a:pt x="178839" y="-43"/>
                      <a:pt x="180668" y="-340"/>
                      <a:pt x="181982" y="596"/>
                    </a:cubicBezTo>
                    <a:cubicBezTo>
                      <a:pt x="182611" y="1018"/>
                      <a:pt x="183058" y="1666"/>
                      <a:pt x="183220" y="24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6" name="任意多边形: 形状 845" hidden="1"/>
              <p:cNvSpPr/>
              <p:nvPr/>
            </p:nvSpPr>
            <p:spPr>
              <a:xfrm>
                <a:off x="9699437" y="1426346"/>
                <a:ext cx="66899" cy="233684"/>
              </a:xfrm>
              <a:custGeom>
                <a:avLst/>
                <a:gdLst>
                  <a:gd name="connsiteX0" fmla="*/ 66749 w 66899"/>
                  <a:gd name="connsiteY0" fmla="*/ 230109 h 233684"/>
                  <a:gd name="connsiteX1" fmla="*/ 64558 w 66899"/>
                  <a:gd name="connsiteY1" fmla="*/ 233633 h 233684"/>
                  <a:gd name="connsiteX2" fmla="*/ 60938 w 66899"/>
                  <a:gd name="connsiteY2" fmla="*/ 231546 h 233684"/>
                  <a:gd name="connsiteX3" fmla="*/ 60938 w 66899"/>
                  <a:gd name="connsiteY3" fmla="*/ 231538 h 233684"/>
                  <a:gd name="connsiteX4" fmla="*/ 74 w 66899"/>
                  <a:gd name="connsiteY4" fmla="*/ 3795 h 233684"/>
                  <a:gd name="connsiteX5" fmla="*/ 1588 w 66899"/>
                  <a:gd name="connsiteY5" fmla="*/ 341 h 233684"/>
                  <a:gd name="connsiteX6" fmla="*/ 2264 w 66899"/>
                  <a:gd name="connsiteY6" fmla="*/ 175 h 233684"/>
                  <a:gd name="connsiteX7" fmla="*/ 5836 w 66899"/>
                  <a:gd name="connsiteY7" fmla="*/ 2075 h 233684"/>
                  <a:gd name="connsiteX8" fmla="*/ 5884 w 66899"/>
                  <a:gd name="connsiteY8" fmla="*/ 2271 h 233684"/>
                  <a:gd name="connsiteX9" fmla="*/ 66653 w 66899"/>
                  <a:gd name="connsiteY9" fmla="*/ 230109 h 23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99" h="233684">
                    <a:moveTo>
                      <a:pt x="66749" y="230109"/>
                    </a:moveTo>
                    <a:cubicBezTo>
                      <a:pt x="67006" y="231667"/>
                      <a:pt x="66072" y="233176"/>
                      <a:pt x="64558" y="233633"/>
                    </a:cubicBezTo>
                    <a:cubicBezTo>
                      <a:pt x="62986" y="234056"/>
                      <a:pt x="61367" y="233122"/>
                      <a:pt x="60938" y="231546"/>
                    </a:cubicBezTo>
                    <a:cubicBezTo>
                      <a:pt x="60938" y="231543"/>
                      <a:pt x="60938" y="231540"/>
                      <a:pt x="60938" y="231538"/>
                    </a:cubicBezTo>
                    <a:lnTo>
                      <a:pt x="74" y="3795"/>
                    </a:lnTo>
                    <a:cubicBezTo>
                      <a:pt x="-460" y="2422"/>
                      <a:pt x="216" y="876"/>
                      <a:pt x="1588" y="341"/>
                    </a:cubicBezTo>
                    <a:cubicBezTo>
                      <a:pt x="1807" y="256"/>
                      <a:pt x="2036" y="201"/>
                      <a:pt x="2264" y="175"/>
                    </a:cubicBezTo>
                    <a:cubicBezTo>
                      <a:pt x="3769" y="-286"/>
                      <a:pt x="5369" y="565"/>
                      <a:pt x="5836" y="2075"/>
                    </a:cubicBezTo>
                    <a:cubicBezTo>
                      <a:pt x="5855" y="2139"/>
                      <a:pt x="5865" y="2205"/>
                      <a:pt x="5884" y="2271"/>
                    </a:cubicBezTo>
                    <a:lnTo>
                      <a:pt x="66653" y="2301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7" name="任意多边形: 形状 846" hidden="1"/>
              <p:cNvSpPr/>
              <p:nvPr/>
            </p:nvSpPr>
            <p:spPr>
              <a:xfrm>
                <a:off x="9760075" y="1620577"/>
                <a:ext cx="249337" cy="39408"/>
              </a:xfrm>
              <a:custGeom>
                <a:avLst/>
                <a:gdLst>
                  <a:gd name="connsiteX0" fmla="*/ 249188 w 249337"/>
                  <a:gd name="connsiteY0" fmla="*/ 3017 h 39408"/>
                  <a:gd name="connsiteX1" fmla="*/ 249188 w 249337"/>
                  <a:gd name="connsiteY1" fmla="*/ 3017 h 39408"/>
                  <a:gd name="connsiteX2" fmla="*/ 246578 w 249337"/>
                  <a:gd name="connsiteY2" fmla="*/ 6616 h 39408"/>
                  <a:gd name="connsiteX3" fmla="*/ 246426 w 249337"/>
                  <a:gd name="connsiteY3" fmla="*/ 6637 h 39408"/>
                  <a:gd name="connsiteX4" fmla="*/ 3634 w 249337"/>
                  <a:gd name="connsiteY4" fmla="*/ 39403 h 39408"/>
                  <a:gd name="connsiteX5" fmla="*/ -43 w 249337"/>
                  <a:gd name="connsiteY5" fmla="*/ 36903 h 39408"/>
                  <a:gd name="connsiteX6" fmla="*/ -81 w 249337"/>
                  <a:gd name="connsiteY6" fmla="*/ 36640 h 39408"/>
                  <a:gd name="connsiteX7" fmla="*/ 2681 w 249337"/>
                  <a:gd name="connsiteY7" fmla="*/ 32926 h 39408"/>
                  <a:gd name="connsiteX8" fmla="*/ 245569 w 249337"/>
                  <a:gd name="connsiteY8" fmla="*/ 64 h 39408"/>
                  <a:gd name="connsiteX9" fmla="*/ 249188 w 249337"/>
                  <a:gd name="connsiteY9" fmla="*/ 3017 h 39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337" h="39408">
                    <a:moveTo>
                      <a:pt x="249188" y="3017"/>
                    </a:moveTo>
                    <a:lnTo>
                      <a:pt x="249188" y="3017"/>
                    </a:lnTo>
                    <a:cubicBezTo>
                      <a:pt x="249464" y="4732"/>
                      <a:pt x="248293" y="6342"/>
                      <a:pt x="246578" y="6616"/>
                    </a:cubicBezTo>
                    <a:cubicBezTo>
                      <a:pt x="246531" y="6624"/>
                      <a:pt x="246473" y="6631"/>
                      <a:pt x="246426" y="6637"/>
                    </a:cubicBezTo>
                    <a:lnTo>
                      <a:pt x="3634" y="39403"/>
                    </a:lnTo>
                    <a:cubicBezTo>
                      <a:pt x="1928" y="39727"/>
                      <a:pt x="281" y="38608"/>
                      <a:pt x="-43" y="36903"/>
                    </a:cubicBezTo>
                    <a:cubicBezTo>
                      <a:pt x="-62" y="36817"/>
                      <a:pt x="-72" y="36729"/>
                      <a:pt x="-81" y="36640"/>
                    </a:cubicBezTo>
                    <a:cubicBezTo>
                      <a:pt x="-310" y="34860"/>
                      <a:pt x="909" y="33219"/>
                      <a:pt x="2681" y="32926"/>
                    </a:cubicBezTo>
                    <a:lnTo>
                      <a:pt x="245569" y="64"/>
                    </a:lnTo>
                    <a:cubicBezTo>
                      <a:pt x="247378" y="-102"/>
                      <a:pt x="248988" y="1211"/>
                      <a:pt x="249188" y="3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8" name="任意多边形: 形状 847" hidden="1"/>
              <p:cNvSpPr/>
              <p:nvPr/>
            </p:nvSpPr>
            <p:spPr>
              <a:xfrm>
                <a:off x="10003162" y="1479158"/>
                <a:ext cx="297147" cy="147937"/>
              </a:xfrm>
              <a:custGeom>
                <a:avLst/>
                <a:gdLst>
                  <a:gd name="connsiteX0" fmla="*/ 296995 w 297147"/>
                  <a:gd name="connsiteY0" fmla="*/ 2227 h 147937"/>
                  <a:gd name="connsiteX1" fmla="*/ 295471 w 297147"/>
                  <a:gd name="connsiteY1" fmla="*/ 5275 h 147937"/>
                  <a:gd name="connsiteX2" fmla="*/ 4101 w 297147"/>
                  <a:gd name="connsiteY2" fmla="*/ 147579 h 147937"/>
                  <a:gd name="connsiteX3" fmla="*/ 300 w 297147"/>
                  <a:gd name="connsiteY3" fmla="*/ 146669 h 147937"/>
                  <a:gd name="connsiteX4" fmla="*/ 1215 w 297147"/>
                  <a:gd name="connsiteY4" fmla="*/ 142870 h 147937"/>
                  <a:gd name="connsiteX5" fmla="*/ 1720 w 297147"/>
                  <a:gd name="connsiteY5" fmla="*/ 142626 h 147937"/>
                  <a:gd name="connsiteX6" fmla="*/ 293089 w 297147"/>
                  <a:gd name="connsiteY6" fmla="*/ 322 h 147937"/>
                  <a:gd name="connsiteX7" fmla="*/ 296661 w 297147"/>
                  <a:gd name="connsiteY7" fmla="*/ 1544 h 147937"/>
                  <a:gd name="connsiteX8" fmla="*/ 296709 w 297147"/>
                  <a:gd name="connsiteY8" fmla="*/ 1656 h 14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7147" h="147937">
                    <a:moveTo>
                      <a:pt x="296995" y="2227"/>
                    </a:moveTo>
                    <a:cubicBezTo>
                      <a:pt x="297213" y="3469"/>
                      <a:pt x="296594" y="4707"/>
                      <a:pt x="295471" y="5275"/>
                    </a:cubicBezTo>
                    <a:lnTo>
                      <a:pt x="4101" y="147579"/>
                    </a:lnTo>
                    <a:cubicBezTo>
                      <a:pt x="2805" y="148377"/>
                      <a:pt x="1100" y="147969"/>
                      <a:pt x="300" y="146669"/>
                    </a:cubicBezTo>
                    <a:cubicBezTo>
                      <a:pt x="-500" y="145369"/>
                      <a:pt x="-90" y="143668"/>
                      <a:pt x="1215" y="142870"/>
                    </a:cubicBezTo>
                    <a:cubicBezTo>
                      <a:pt x="1377" y="142772"/>
                      <a:pt x="1538" y="142690"/>
                      <a:pt x="1720" y="142626"/>
                    </a:cubicBezTo>
                    <a:lnTo>
                      <a:pt x="293089" y="322"/>
                    </a:lnTo>
                    <a:cubicBezTo>
                      <a:pt x="294413" y="-325"/>
                      <a:pt x="296014" y="221"/>
                      <a:pt x="296661" y="1544"/>
                    </a:cubicBezTo>
                    <a:cubicBezTo>
                      <a:pt x="296680" y="1582"/>
                      <a:pt x="296690" y="1619"/>
                      <a:pt x="296709" y="1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9" name="任意多边形: 形状 848" hidden="1"/>
              <p:cNvSpPr/>
              <p:nvPr/>
            </p:nvSpPr>
            <p:spPr>
              <a:xfrm>
                <a:off x="10001559" y="1418061"/>
                <a:ext cx="32553" cy="210374"/>
              </a:xfrm>
              <a:custGeom>
                <a:avLst/>
                <a:gdLst>
                  <a:gd name="connsiteX0" fmla="*/ 32374 w 32553"/>
                  <a:gd name="connsiteY0" fmla="*/ 3603 h 210374"/>
                  <a:gd name="connsiteX1" fmla="*/ 32374 w 32553"/>
                  <a:gd name="connsiteY1" fmla="*/ 5127 h 210374"/>
                  <a:gd name="connsiteX2" fmla="*/ 8942 w 32553"/>
                  <a:gd name="connsiteY2" fmla="*/ 206771 h 210374"/>
                  <a:gd name="connsiteX3" fmla="*/ 3541 w 32553"/>
                  <a:gd name="connsiteY3" fmla="*/ 210330 h 210374"/>
                  <a:gd name="connsiteX4" fmla="*/ -107 w 32553"/>
                  <a:gd name="connsiteY4" fmla="*/ 205724 h 210374"/>
                  <a:gd name="connsiteX5" fmla="*/ 23325 w 32553"/>
                  <a:gd name="connsiteY5" fmla="*/ 4079 h 210374"/>
                  <a:gd name="connsiteX6" fmla="*/ 28373 w 32553"/>
                  <a:gd name="connsiteY6" fmla="*/ 79 h 210374"/>
                  <a:gd name="connsiteX7" fmla="*/ 32374 w 32553"/>
                  <a:gd name="connsiteY7" fmla="*/ 3603 h 210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553" h="210374">
                    <a:moveTo>
                      <a:pt x="32374" y="3603"/>
                    </a:moveTo>
                    <a:cubicBezTo>
                      <a:pt x="32469" y="4107"/>
                      <a:pt x="32469" y="4623"/>
                      <a:pt x="32374" y="5127"/>
                    </a:cubicBezTo>
                    <a:lnTo>
                      <a:pt x="8942" y="206771"/>
                    </a:lnTo>
                    <a:cubicBezTo>
                      <a:pt x="8437" y="209245"/>
                      <a:pt x="6018" y="210838"/>
                      <a:pt x="3541" y="210330"/>
                    </a:cubicBezTo>
                    <a:cubicBezTo>
                      <a:pt x="1370" y="209884"/>
                      <a:pt x="-173" y="207942"/>
                      <a:pt x="-107" y="205724"/>
                    </a:cubicBezTo>
                    <a:lnTo>
                      <a:pt x="23325" y="4079"/>
                    </a:lnTo>
                    <a:cubicBezTo>
                      <a:pt x="23620" y="1586"/>
                      <a:pt x="25877" y="-200"/>
                      <a:pt x="28373" y="79"/>
                    </a:cubicBezTo>
                    <a:cubicBezTo>
                      <a:pt x="30335" y="244"/>
                      <a:pt x="31964" y="1676"/>
                      <a:pt x="32374" y="36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0" name="任意多边形: 形状 849" hidden="1"/>
              <p:cNvSpPr/>
              <p:nvPr/>
            </p:nvSpPr>
            <p:spPr>
              <a:xfrm>
                <a:off x="9937048" y="1401325"/>
                <a:ext cx="72967" cy="226742"/>
              </a:xfrm>
              <a:custGeom>
                <a:avLst/>
                <a:gdLst>
                  <a:gd name="connsiteX0" fmla="*/ 72786 w 72967"/>
                  <a:gd name="connsiteY0" fmla="*/ 222173 h 226742"/>
                  <a:gd name="connsiteX1" fmla="*/ 70119 w 72967"/>
                  <a:gd name="connsiteY1" fmla="*/ 226650 h 226742"/>
                  <a:gd name="connsiteX2" fmla="*/ 65357 w 72967"/>
                  <a:gd name="connsiteY2" fmla="*/ 224078 h 226742"/>
                  <a:gd name="connsiteX3" fmla="*/ 16 w 72967"/>
                  <a:gd name="connsiteY3" fmla="*/ 5003 h 226742"/>
                  <a:gd name="connsiteX4" fmla="*/ 2587 w 72967"/>
                  <a:gd name="connsiteY4" fmla="*/ 241 h 226742"/>
                  <a:gd name="connsiteX5" fmla="*/ 7283 w 72967"/>
                  <a:gd name="connsiteY5" fmla="*/ 2594 h 226742"/>
                  <a:gd name="connsiteX6" fmla="*/ 7350 w 72967"/>
                  <a:gd name="connsiteY6" fmla="*/ 2813 h 226742"/>
                  <a:gd name="connsiteX7" fmla="*/ 72691 w 72967"/>
                  <a:gd name="connsiteY7" fmla="*/ 221888 h 2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967" h="226742">
                    <a:moveTo>
                      <a:pt x="72786" y="222173"/>
                    </a:moveTo>
                    <a:cubicBezTo>
                      <a:pt x="73168" y="224127"/>
                      <a:pt x="72015" y="226056"/>
                      <a:pt x="70119" y="226650"/>
                    </a:cubicBezTo>
                    <a:cubicBezTo>
                      <a:pt x="68100" y="227210"/>
                      <a:pt x="65995" y="226075"/>
                      <a:pt x="65357" y="224078"/>
                    </a:cubicBezTo>
                    <a:lnTo>
                      <a:pt x="16" y="5003"/>
                    </a:lnTo>
                    <a:cubicBezTo>
                      <a:pt x="-499" y="2989"/>
                      <a:pt x="625" y="919"/>
                      <a:pt x="2587" y="241"/>
                    </a:cubicBezTo>
                    <a:cubicBezTo>
                      <a:pt x="4530" y="-407"/>
                      <a:pt x="6635" y="647"/>
                      <a:pt x="7283" y="2594"/>
                    </a:cubicBezTo>
                    <a:cubicBezTo>
                      <a:pt x="7312" y="2666"/>
                      <a:pt x="7331" y="2739"/>
                      <a:pt x="7350" y="2813"/>
                    </a:cubicBezTo>
                    <a:lnTo>
                      <a:pt x="72691" y="2218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1" name="任意多边形: 形状 850" hidden="1"/>
              <p:cNvSpPr/>
              <p:nvPr/>
            </p:nvSpPr>
            <p:spPr>
              <a:xfrm>
                <a:off x="10002856" y="1620680"/>
                <a:ext cx="176613" cy="77542"/>
              </a:xfrm>
              <a:custGeom>
                <a:avLst/>
                <a:gdLst>
                  <a:gd name="connsiteX0" fmla="*/ 176334 w 176613"/>
                  <a:gd name="connsiteY0" fmla="*/ 73304 h 77542"/>
                  <a:gd name="connsiteX1" fmla="*/ 176334 w 176613"/>
                  <a:gd name="connsiteY1" fmla="*/ 75399 h 77542"/>
                  <a:gd name="connsiteX2" fmla="*/ 171895 w 176613"/>
                  <a:gd name="connsiteY2" fmla="*/ 77360 h 77542"/>
                  <a:gd name="connsiteX3" fmla="*/ 171761 w 176613"/>
                  <a:gd name="connsiteY3" fmla="*/ 77304 h 77542"/>
                  <a:gd name="connsiteX4" fmla="*/ 2026 w 176613"/>
                  <a:gd name="connsiteY4" fmla="*/ 6819 h 77542"/>
                  <a:gd name="connsiteX5" fmla="*/ 121 w 176613"/>
                  <a:gd name="connsiteY5" fmla="*/ 2247 h 77542"/>
                  <a:gd name="connsiteX6" fmla="*/ 4712 w 176613"/>
                  <a:gd name="connsiteY6" fmla="*/ 311 h 77542"/>
                  <a:gd name="connsiteX7" fmla="*/ 4788 w 176613"/>
                  <a:gd name="connsiteY7" fmla="*/ 342 h 77542"/>
                  <a:gd name="connsiteX8" fmla="*/ 174524 w 176613"/>
                  <a:gd name="connsiteY8" fmla="*/ 70827 h 77542"/>
                  <a:gd name="connsiteX9" fmla="*/ 176334 w 176613"/>
                  <a:gd name="connsiteY9" fmla="*/ 73304 h 7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613" h="77542">
                    <a:moveTo>
                      <a:pt x="176334" y="73304"/>
                    </a:moveTo>
                    <a:cubicBezTo>
                      <a:pt x="176562" y="73983"/>
                      <a:pt x="176562" y="74720"/>
                      <a:pt x="176334" y="75399"/>
                    </a:cubicBezTo>
                    <a:cubicBezTo>
                      <a:pt x="175648" y="77165"/>
                      <a:pt x="173667" y="78043"/>
                      <a:pt x="171895" y="77360"/>
                    </a:cubicBezTo>
                    <a:cubicBezTo>
                      <a:pt x="171857" y="77343"/>
                      <a:pt x="171809" y="77324"/>
                      <a:pt x="171761" y="77304"/>
                    </a:cubicBezTo>
                    <a:lnTo>
                      <a:pt x="2026" y="6819"/>
                    </a:lnTo>
                    <a:cubicBezTo>
                      <a:pt x="283" y="6036"/>
                      <a:pt x="-546" y="4035"/>
                      <a:pt x="121" y="2247"/>
                    </a:cubicBezTo>
                    <a:cubicBezTo>
                      <a:pt x="854" y="444"/>
                      <a:pt x="2912" y="-423"/>
                      <a:pt x="4712" y="311"/>
                    </a:cubicBezTo>
                    <a:cubicBezTo>
                      <a:pt x="4741" y="321"/>
                      <a:pt x="4760" y="332"/>
                      <a:pt x="4788" y="342"/>
                    </a:cubicBezTo>
                    <a:lnTo>
                      <a:pt x="174524" y="70827"/>
                    </a:lnTo>
                    <a:cubicBezTo>
                      <a:pt x="175476" y="71333"/>
                      <a:pt x="176143" y="72245"/>
                      <a:pt x="176334" y="733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2" name="任意多边形: 形状 851" hidden="1"/>
              <p:cNvSpPr/>
              <p:nvPr/>
            </p:nvSpPr>
            <p:spPr>
              <a:xfrm>
                <a:off x="10172814" y="1478820"/>
                <a:ext cx="128003" cy="218962"/>
              </a:xfrm>
              <a:custGeom>
                <a:avLst/>
                <a:gdLst>
                  <a:gd name="connsiteX0" fmla="*/ 127723 w 128003"/>
                  <a:gd name="connsiteY0" fmla="*/ 2470 h 218962"/>
                  <a:gd name="connsiteX1" fmla="*/ 127723 w 128003"/>
                  <a:gd name="connsiteY1" fmla="*/ 4756 h 218962"/>
                  <a:gd name="connsiteX2" fmla="*/ 5708 w 128003"/>
                  <a:gd name="connsiteY2" fmla="*/ 217450 h 218962"/>
                  <a:gd name="connsiteX3" fmla="*/ 1422 w 128003"/>
                  <a:gd name="connsiteY3" fmla="*/ 218593 h 218962"/>
                  <a:gd name="connsiteX4" fmla="*/ 279 w 128003"/>
                  <a:gd name="connsiteY4" fmla="*/ 214307 h 218962"/>
                  <a:gd name="connsiteX5" fmla="*/ 122199 w 128003"/>
                  <a:gd name="connsiteY5" fmla="*/ 1613 h 218962"/>
                  <a:gd name="connsiteX6" fmla="*/ 126485 w 128003"/>
                  <a:gd name="connsiteY6" fmla="*/ 470 h 218962"/>
                  <a:gd name="connsiteX7" fmla="*/ 127723 w 128003"/>
                  <a:gd name="connsiteY7" fmla="*/ 2470 h 21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003" h="218962">
                    <a:moveTo>
                      <a:pt x="127723" y="2470"/>
                    </a:moveTo>
                    <a:cubicBezTo>
                      <a:pt x="127952" y="3215"/>
                      <a:pt x="127952" y="4012"/>
                      <a:pt x="127723" y="4756"/>
                    </a:cubicBezTo>
                    <a:lnTo>
                      <a:pt x="5708" y="217450"/>
                    </a:lnTo>
                    <a:cubicBezTo>
                      <a:pt x="4841" y="218946"/>
                      <a:pt x="2917" y="219457"/>
                      <a:pt x="1422" y="218593"/>
                    </a:cubicBezTo>
                    <a:cubicBezTo>
                      <a:pt x="-36" y="217690"/>
                      <a:pt x="-531" y="215812"/>
                      <a:pt x="279" y="214307"/>
                    </a:cubicBezTo>
                    <a:lnTo>
                      <a:pt x="122199" y="1613"/>
                    </a:lnTo>
                    <a:cubicBezTo>
                      <a:pt x="123066" y="117"/>
                      <a:pt x="124990" y="-394"/>
                      <a:pt x="126485" y="470"/>
                    </a:cubicBezTo>
                    <a:cubicBezTo>
                      <a:pt x="127123" y="970"/>
                      <a:pt x="127561" y="1679"/>
                      <a:pt x="127723" y="24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3" name="任意多边形: 形状 852" hidden="1"/>
              <p:cNvSpPr/>
              <p:nvPr/>
            </p:nvSpPr>
            <p:spPr>
              <a:xfrm>
                <a:off x="10261226" y="2234776"/>
                <a:ext cx="110173" cy="131434"/>
              </a:xfrm>
              <a:custGeom>
                <a:avLst/>
                <a:gdLst>
                  <a:gd name="connsiteX0" fmla="*/ 109987 w 110173"/>
                  <a:gd name="connsiteY0" fmla="*/ 128053 h 131434"/>
                  <a:gd name="connsiteX1" fmla="*/ 109130 w 110173"/>
                  <a:gd name="connsiteY1" fmla="*/ 130720 h 131434"/>
                  <a:gd name="connsiteX2" fmla="*/ 105320 w 110173"/>
                  <a:gd name="connsiteY2" fmla="*/ 130720 h 131434"/>
                  <a:gd name="connsiteX3" fmla="*/ 545 w 110173"/>
                  <a:gd name="connsiteY3" fmla="*/ 4514 h 131434"/>
                  <a:gd name="connsiteX4" fmla="*/ 831 w 110173"/>
                  <a:gd name="connsiteY4" fmla="*/ 704 h 131434"/>
                  <a:gd name="connsiteX5" fmla="*/ 4641 w 110173"/>
                  <a:gd name="connsiteY5" fmla="*/ 990 h 131434"/>
                  <a:gd name="connsiteX6" fmla="*/ 109416 w 110173"/>
                  <a:gd name="connsiteY6" fmla="*/ 127196 h 131434"/>
                  <a:gd name="connsiteX7" fmla="*/ 109987 w 110173"/>
                  <a:gd name="connsiteY7" fmla="*/ 128053 h 13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173" h="131434">
                    <a:moveTo>
                      <a:pt x="109987" y="128053"/>
                    </a:moveTo>
                    <a:cubicBezTo>
                      <a:pt x="110226" y="129034"/>
                      <a:pt x="109902" y="130063"/>
                      <a:pt x="109130" y="130720"/>
                    </a:cubicBezTo>
                    <a:cubicBezTo>
                      <a:pt x="108063" y="131740"/>
                      <a:pt x="106387" y="131740"/>
                      <a:pt x="105320" y="130720"/>
                    </a:cubicBezTo>
                    <a:lnTo>
                      <a:pt x="545" y="4514"/>
                    </a:lnTo>
                    <a:cubicBezTo>
                      <a:pt x="-426" y="3381"/>
                      <a:pt x="-303" y="1676"/>
                      <a:pt x="831" y="704"/>
                    </a:cubicBezTo>
                    <a:cubicBezTo>
                      <a:pt x="1964" y="-268"/>
                      <a:pt x="3670" y="-144"/>
                      <a:pt x="4641" y="990"/>
                    </a:cubicBezTo>
                    <a:lnTo>
                      <a:pt x="109416" y="127196"/>
                    </a:lnTo>
                    <a:cubicBezTo>
                      <a:pt x="109683" y="127425"/>
                      <a:pt x="109873" y="127720"/>
                      <a:pt x="109987" y="1280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4" name="任意多边形: 形状 853" hidden="1"/>
              <p:cNvSpPr/>
              <p:nvPr/>
            </p:nvSpPr>
            <p:spPr>
              <a:xfrm>
                <a:off x="10366274" y="2360302"/>
                <a:ext cx="114811" cy="5241"/>
              </a:xfrm>
              <a:custGeom>
                <a:avLst/>
                <a:gdLst>
                  <a:gd name="connsiteX0" fmla="*/ 114667 w 114811"/>
                  <a:gd name="connsiteY0" fmla="*/ 2146 h 5241"/>
                  <a:gd name="connsiteX1" fmla="*/ 114667 w 114811"/>
                  <a:gd name="connsiteY1" fmla="*/ 2622 h 5241"/>
                  <a:gd name="connsiteX2" fmla="*/ 112191 w 114811"/>
                  <a:gd name="connsiteY2" fmla="*/ 5289 h 5241"/>
                  <a:gd name="connsiteX3" fmla="*/ 112000 w 114811"/>
                  <a:gd name="connsiteY3" fmla="*/ 5289 h 5241"/>
                  <a:gd name="connsiteX4" fmla="*/ 2558 w 114811"/>
                  <a:gd name="connsiteY4" fmla="*/ 5289 h 5241"/>
                  <a:gd name="connsiteX5" fmla="*/ -109 w 114811"/>
                  <a:gd name="connsiteY5" fmla="*/ 2813 h 5241"/>
                  <a:gd name="connsiteX6" fmla="*/ -109 w 114811"/>
                  <a:gd name="connsiteY6" fmla="*/ 2718 h 5241"/>
                  <a:gd name="connsiteX7" fmla="*/ 2558 w 114811"/>
                  <a:gd name="connsiteY7" fmla="*/ 51 h 5241"/>
                  <a:gd name="connsiteX8" fmla="*/ 112000 w 114811"/>
                  <a:gd name="connsiteY8" fmla="*/ 51 h 5241"/>
                  <a:gd name="connsiteX9" fmla="*/ 114667 w 114811"/>
                  <a:gd name="connsiteY9" fmla="*/ 2146 h 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811" h="5241">
                    <a:moveTo>
                      <a:pt x="114667" y="2146"/>
                    </a:moveTo>
                    <a:cubicBezTo>
                      <a:pt x="114715" y="2299"/>
                      <a:pt x="114715" y="2470"/>
                      <a:pt x="114667" y="2622"/>
                    </a:cubicBezTo>
                    <a:cubicBezTo>
                      <a:pt x="114725" y="4042"/>
                      <a:pt x="113610" y="5232"/>
                      <a:pt x="112191" y="5289"/>
                    </a:cubicBezTo>
                    <a:cubicBezTo>
                      <a:pt x="112134" y="5289"/>
                      <a:pt x="112067" y="5289"/>
                      <a:pt x="112000" y="5289"/>
                    </a:cubicBezTo>
                    <a:lnTo>
                      <a:pt x="2558" y="5289"/>
                    </a:lnTo>
                    <a:cubicBezTo>
                      <a:pt x="1139" y="5347"/>
                      <a:pt x="-52" y="4232"/>
                      <a:pt x="-109" y="2813"/>
                    </a:cubicBezTo>
                    <a:cubicBezTo>
                      <a:pt x="-109" y="2784"/>
                      <a:pt x="-109" y="2746"/>
                      <a:pt x="-109" y="2718"/>
                    </a:cubicBezTo>
                    <a:cubicBezTo>
                      <a:pt x="-109" y="1241"/>
                      <a:pt x="1082" y="51"/>
                      <a:pt x="2558" y="51"/>
                    </a:cubicBezTo>
                    <a:lnTo>
                      <a:pt x="112000" y="51"/>
                    </a:lnTo>
                    <a:cubicBezTo>
                      <a:pt x="113277" y="22"/>
                      <a:pt x="114391" y="898"/>
                      <a:pt x="114667" y="2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5" name="任意多边形: 形状 854" hidden="1"/>
              <p:cNvSpPr/>
              <p:nvPr/>
            </p:nvSpPr>
            <p:spPr>
              <a:xfrm>
                <a:off x="10647711" y="2342205"/>
                <a:ext cx="171286" cy="37002"/>
              </a:xfrm>
              <a:custGeom>
                <a:avLst/>
                <a:gdLst>
                  <a:gd name="connsiteX0" fmla="*/ 171177 w 171286"/>
                  <a:gd name="connsiteY0" fmla="*/ 50 h 37002"/>
                  <a:gd name="connsiteX1" fmla="*/ 1632 w 171286"/>
                  <a:gd name="connsiteY1" fmla="*/ 32911 h 37002"/>
                  <a:gd name="connsiteX2" fmla="*/ -82 w 171286"/>
                  <a:gd name="connsiteY2" fmla="*/ 35388 h 37002"/>
                  <a:gd name="connsiteX3" fmla="*/ -82 w 171286"/>
                  <a:gd name="connsiteY3" fmla="*/ 35388 h 37002"/>
                  <a:gd name="connsiteX4" fmla="*/ 2394 w 171286"/>
                  <a:gd name="connsiteY4" fmla="*/ 37007 h 37002"/>
                  <a:gd name="connsiteX5" fmla="*/ 171177 w 171286"/>
                  <a:gd name="connsiteY5" fmla="*/ 4432 h 3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286" h="37002">
                    <a:moveTo>
                      <a:pt x="171177" y="50"/>
                    </a:moveTo>
                    <a:lnTo>
                      <a:pt x="1632" y="32911"/>
                    </a:lnTo>
                    <a:cubicBezTo>
                      <a:pt x="499" y="33149"/>
                      <a:pt x="-263" y="34235"/>
                      <a:pt x="-82" y="35388"/>
                    </a:cubicBezTo>
                    <a:lnTo>
                      <a:pt x="-82" y="35388"/>
                    </a:lnTo>
                    <a:cubicBezTo>
                      <a:pt x="156" y="36521"/>
                      <a:pt x="1261" y="37245"/>
                      <a:pt x="2394" y="37007"/>
                    </a:cubicBezTo>
                    <a:lnTo>
                      <a:pt x="171177" y="4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6" name="任意多边形: 形状 855" hidden="1"/>
              <p:cNvSpPr/>
              <p:nvPr/>
            </p:nvSpPr>
            <p:spPr>
              <a:xfrm>
                <a:off x="10476570" y="2360863"/>
                <a:ext cx="175679" cy="18310"/>
              </a:xfrm>
              <a:custGeom>
                <a:avLst/>
                <a:gdLst>
                  <a:gd name="connsiteX0" fmla="*/ 175535 w 175679"/>
                  <a:gd name="connsiteY0" fmla="*/ 15873 h 18310"/>
                  <a:gd name="connsiteX1" fmla="*/ 175535 w 175679"/>
                  <a:gd name="connsiteY1" fmla="*/ 16540 h 18310"/>
                  <a:gd name="connsiteX2" fmla="*/ 173249 w 175679"/>
                  <a:gd name="connsiteY2" fmla="*/ 18349 h 18310"/>
                  <a:gd name="connsiteX3" fmla="*/ 1799 w 175679"/>
                  <a:gd name="connsiteY3" fmla="*/ 4157 h 18310"/>
                  <a:gd name="connsiteX4" fmla="*/ -106 w 175679"/>
                  <a:gd name="connsiteY4" fmla="*/ 1966 h 18310"/>
                  <a:gd name="connsiteX5" fmla="*/ 1980 w 175679"/>
                  <a:gd name="connsiteY5" fmla="*/ 52 h 18310"/>
                  <a:gd name="connsiteX6" fmla="*/ 2085 w 175679"/>
                  <a:gd name="connsiteY6" fmla="*/ 62 h 18310"/>
                  <a:gd name="connsiteX7" fmla="*/ 173535 w 175679"/>
                  <a:gd name="connsiteY7" fmla="*/ 14254 h 18310"/>
                  <a:gd name="connsiteX8" fmla="*/ 175535 w 175679"/>
                  <a:gd name="connsiteY8" fmla="*/ 15873 h 1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679" h="18310">
                    <a:moveTo>
                      <a:pt x="175535" y="15873"/>
                    </a:moveTo>
                    <a:cubicBezTo>
                      <a:pt x="175583" y="16092"/>
                      <a:pt x="175583" y="16321"/>
                      <a:pt x="175535" y="16540"/>
                    </a:cubicBezTo>
                    <a:cubicBezTo>
                      <a:pt x="175383" y="17664"/>
                      <a:pt x="174373" y="18464"/>
                      <a:pt x="173249" y="18349"/>
                    </a:cubicBezTo>
                    <a:lnTo>
                      <a:pt x="1799" y="4157"/>
                    </a:lnTo>
                    <a:cubicBezTo>
                      <a:pt x="675" y="4053"/>
                      <a:pt x="-163" y="3090"/>
                      <a:pt x="-106" y="1966"/>
                    </a:cubicBezTo>
                    <a:cubicBezTo>
                      <a:pt x="-58" y="862"/>
                      <a:pt x="875" y="4"/>
                      <a:pt x="1980" y="52"/>
                    </a:cubicBezTo>
                    <a:cubicBezTo>
                      <a:pt x="2018" y="52"/>
                      <a:pt x="2047" y="62"/>
                      <a:pt x="2085" y="62"/>
                    </a:cubicBezTo>
                    <a:lnTo>
                      <a:pt x="173535" y="14254"/>
                    </a:lnTo>
                    <a:cubicBezTo>
                      <a:pt x="174506" y="14235"/>
                      <a:pt x="175354" y="14920"/>
                      <a:pt x="175535" y="158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7" name="任意多边形: 形状 856" hidden="1"/>
              <p:cNvSpPr/>
              <p:nvPr/>
            </p:nvSpPr>
            <p:spPr>
              <a:xfrm>
                <a:off x="9057297" y="1496174"/>
                <a:ext cx="139753" cy="127915"/>
              </a:xfrm>
              <a:custGeom>
                <a:avLst/>
                <a:gdLst>
                  <a:gd name="connsiteX0" fmla="*/ 139579 w 139753"/>
                  <a:gd name="connsiteY0" fmla="*/ 1785 h 127915"/>
                  <a:gd name="connsiteX1" fmla="*/ 138912 w 139753"/>
                  <a:gd name="connsiteY1" fmla="*/ 3786 h 127915"/>
                  <a:gd name="connsiteX2" fmla="*/ 3276 w 139753"/>
                  <a:gd name="connsiteY2" fmla="*/ 127611 h 127915"/>
                  <a:gd name="connsiteX3" fmla="*/ 247 w 139753"/>
                  <a:gd name="connsiteY3" fmla="*/ 126969 h 127915"/>
                  <a:gd name="connsiteX4" fmla="*/ 323 w 139753"/>
                  <a:gd name="connsiteY4" fmla="*/ 124467 h 127915"/>
                  <a:gd name="connsiteX5" fmla="*/ 136055 w 139753"/>
                  <a:gd name="connsiteY5" fmla="*/ 642 h 127915"/>
                  <a:gd name="connsiteX6" fmla="*/ 139017 w 139753"/>
                  <a:gd name="connsiteY6" fmla="*/ 685 h 127915"/>
                  <a:gd name="connsiteX7" fmla="*/ 139579 w 139753"/>
                  <a:gd name="connsiteY7" fmla="*/ 1785 h 127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753" h="127915">
                    <a:moveTo>
                      <a:pt x="139579" y="1785"/>
                    </a:moveTo>
                    <a:cubicBezTo>
                      <a:pt x="139779" y="2526"/>
                      <a:pt x="139512" y="3314"/>
                      <a:pt x="138912" y="3786"/>
                    </a:cubicBezTo>
                    <a:lnTo>
                      <a:pt x="3276" y="127611"/>
                    </a:lnTo>
                    <a:cubicBezTo>
                      <a:pt x="2267" y="128271"/>
                      <a:pt x="904" y="127983"/>
                      <a:pt x="247" y="126969"/>
                    </a:cubicBezTo>
                    <a:cubicBezTo>
                      <a:pt x="-258" y="126201"/>
                      <a:pt x="-220" y="125203"/>
                      <a:pt x="323" y="124467"/>
                    </a:cubicBezTo>
                    <a:lnTo>
                      <a:pt x="136055" y="642"/>
                    </a:lnTo>
                    <a:cubicBezTo>
                      <a:pt x="136883" y="-164"/>
                      <a:pt x="138207" y="-144"/>
                      <a:pt x="139017" y="685"/>
                    </a:cubicBezTo>
                    <a:cubicBezTo>
                      <a:pt x="139312" y="987"/>
                      <a:pt x="139503" y="1371"/>
                      <a:pt x="139579" y="17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8" name="任意多边形: 形状 857" hidden="1"/>
              <p:cNvSpPr/>
              <p:nvPr/>
            </p:nvSpPr>
            <p:spPr>
              <a:xfrm>
                <a:off x="9056509" y="1544151"/>
                <a:ext cx="173884" cy="80756"/>
              </a:xfrm>
              <a:custGeom>
                <a:avLst/>
                <a:gdLst>
                  <a:gd name="connsiteX0" fmla="*/ 173704 w 173884"/>
                  <a:gd name="connsiteY0" fmla="*/ 2386 h 80756"/>
                  <a:gd name="connsiteX1" fmla="*/ 172180 w 173884"/>
                  <a:gd name="connsiteY1" fmla="*/ 5434 h 80756"/>
                  <a:gd name="connsiteX2" fmla="*/ 3683 w 173884"/>
                  <a:gd name="connsiteY2" fmla="*/ 80586 h 80756"/>
                  <a:gd name="connsiteX3" fmla="*/ 178 w 173884"/>
                  <a:gd name="connsiteY3" fmla="*/ 79198 h 80756"/>
                  <a:gd name="connsiteX4" fmla="*/ 159 w 173884"/>
                  <a:gd name="connsiteY4" fmla="*/ 79157 h 80756"/>
                  <a:gd name="connsiteX5" fmla="*/ 1321 w 173884"/>
                  <a:gd name="connsiteY5" fmla="*/ 75711 h 80756"/>
                  <a:gd name="connsiteX6" fmla="*/ 1493 w 173884"/>
                  <a:gd name="connsiteY6" fmla="*/ 75633 h 80756"/>
                  <a:gd name="connsiteX7" fmla="*/ 169990 w 173884"/>
                  <a:gd name="connsiteY7" fmla="*/ 290 h 80756"/>
                  <a:gd name="connsiteX8" fmla="*/ 173609 w 173884"/>
                  <a:gd name="connsiteY8" fmla="*/ 1624 h 80756"/>
                  <a:gd name="connsiteX9" fmla="*/ 173704 w 173884"/>
                  <a:gd name="connsiteY9" fmla="*/ 2386 h 8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884" h="80756">
                    <a:moveTo>
                      <a:pt x="173704" y="2386"/>
                    </a:moveTo>
                    <a:cubicBezTo>
                      <a:pt x="174000" y="3637"/>
                      <a:pt x="173352" y="4918"/>
                      <a:pt x="172180" y="5434"/>
                    </a:cubicBezTo>
                    <a:lnTo>
                      <a:pt x="3683" y="80586"/>
                    </a:lnTo>
                    <a:cubicBezTo>
                      <a:pt x="2331" y="81171"/>
                      <a:pt x="759" y="80550"/>
                      <a:pt x="178" y="79198"/>
                    </a:cubicBezTo>
                    <a:cubicBezTo>
                      <a:pt x="169" y="79185"/>
                      <a:pt x="169" y="79171"/>
                      <a:pt x="159" y="79157"/>
                    </a:cubicBezTo>
                    <a:cubicBezTo>
                      <a:pt x="-470" y="77885"/>
                      <a:pt x="45" y="76342"/>
                      <a:pt x="1321" y="75711"/>
                    </a:cubicBezTo>
                    <a:cubicBezTo>
                      <a:pt x="1378" y="75683"/>
                      <a:pt x="1435" y="75657"/>
                      <a:pt x="1493" y="75633"/>
                    </a:cubicBezTo>
                    <a:lnTo>
                      <a:pt x="169990" y="290"/>
                    </a:lnTo>
                    <a:cubicBezTo>
                      <a:pt x="171361" y="-320"/>
                      <a:pt x="172961" y="271"/>
                      <a:pt x="173609" y="1624"/>
                    </a:cubicBezTo>
                    <a:cubicBezTo>
                      <a:pt x="173609" y="1624"/>
                      <a:pt x="173704" y="2195"/>
                      <a:pt x="173704" y="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9" name="任意多边形: 形状 858" hidden="1"/>
              <p:cNvSpPr/>
              <p:nvPr/>
            </p:nvSpPr>
            <p:spPr>
              <a:xfrm>
                <a:off x="9055957" y="1550215"/>
                <a:ext cx="112610" cy="75373"/>
              </a:xfrm>
              <a:custGeom>
                <a:avLst/>
                <a:gdLst>
                  <a:gd name="connsiteX0" fmla="*/ 112439 w 112610"/>
                  <a:gd name="connsiteY0" fmla="*/ 2798 h 75373"/>
                  <a:gd name="connsiteX1" fmla="*/ 110915 w 112610"/>
                  <a:gd name="connsiteY1" fmla="*/ 6513 h 75373"/>
                  <a:gd name="connsiteX2" fmla="*/ 5092 w 112610"/>
                  <a:gd name="connsiteY2" fmla="*/ 74998 h 75373"/>
                  <a:gd name="connsiteX3" fmla="*/ 311 w 112610"/>
                  <a:gd name="connsiteY3" fmla="*/ 73578 h 75373"/>
                  <a:gd name="connsiteX4" fmla="*/ 1282 w 112610"/>
                  <a:gd name="connsiteY4" fmla="*/ 69092 h 75373"/>
                  <a:gd name="connsiteX5" fmla="*/ 107105 w 112610"/>
                  <a:gd name="connsiteY5" fmla="*/ 608 h 75373"/>
                  <a:gd name="connsiteX6" fmla="*/ 111963 w 112610"/>
                  <a:gd name="connsiteY6" fmla="*/ 1655 h 75373"/>
                  <a:gd name="connsiteX7" fmla="*/ 112439 w 112610"/>
                  <a:gd name="connsiteY7" fmla="*/ 2798 h 75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610" h="75373">
                    <a:moveTo>
                      <a:pt x="112439" y="2798"/>
                    </a:moveTo>
                    <a:cubicBezTo>
                      <a:pt x="112706" y="4228"/>
                      <a:pt x="112106" y="5680"/>
                      <a:pt x="110915" y="6513"/>
                    </a:cubicBezTo>
                    <a:lnTo>
                      <a:pt x="5092" y="74998"/>
                    </a:lnTo>
                    <a:cubicBezTo>
                      <a:pt x="3378" y="75925"/>
                      <a:pt x="1244" y="75289"/>
                      <a:pt x="311" y="73578"/>
                    </a:cubicBezTo>
                    <a:cubicBezTo>
                      <a:pt x="-508" y="72049"/>
                      <a:pt x="-99" y="70144"/>
                      <a:pt x="1282" y="69092"/>
                    </a:cubicBezTo>
                    <a:lnTo>
                      <a:pt x="107105" y="608"/>
                    </a:lnTo>
                    <a:cubicBezTo>
                      <a:pt x="108734" y="-438"/>
                      <a:pt x="110906" y="29"/>
                      <a:pt x="111963" y="1655"/>
                    </a:cubicBezTo>
                    <a:cubicBezTo>
                      <a:pt x="112163" y="2018"/>
                      <a:pt x="112325" y="2401"/>
                      <a:pt x="112439" y="2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0" name="任意多边形: 形状 859" hidden="1"/>
              <p:cNvSpPr/>
              <p:nvPr/>
            </p:nvSpPr>
            <p:spPr>
              <a:xfrm>
                <a:off x="9056367" y="1604001"/>
                <a:ext cx="152907" cy="20599"/>
              </a:xfrm>
              <a:custGeom>
                <a:avLst/>
                <a:gdLst>
                  <a:gd name="connsiteX0" fmla="*/ 152796 w 152907"/>
                  <a:gd name="connsiteY0" fmla="*/ 2448 h 20599"/>
                  <a:gd name="connsiteX1" fmla="*/ 152796 w 152907"/>
                  <a:gd name="connsiteY1" fmla="*/ 2448 h 20599"/>
                  <a:gd name="connsiteX2" fmla="*/ 150415 w 152907"/>
                  <a:gd name="connsiteY2" fmla="*/ 5401 h 20599"/>
                  <a:gd name="connsiteX3" fmla="*/ 2777 w 152907"/>
                  <a:gd name="connsiteY3" fmla="*/ 20641 h 20599"/>
                  <a:gd name="connsiteX4" fmla="*/ -80 w 152907"/>
                  <a:gd name="connsiteY4" fmla="*/ 18260 h 20599"/>
                  <a:gd name="connsiteX5" fmla="*/ 2072 w 152907"/>
                  <a:gd name="connsiteY5" fmla="*/ 15331 h 20599"/>
                  <a:gd name="connsiteX6" fmla="*/ 2301 w 152907"/>
                  <a:gd name="connsiteY6" fmla="*/ 15307 h 20599"/>
                  <a:gd name="connsiteX7" fmla="*/ 149843 w 152907"/>
                  <a:gd name="connsiteY7" fmla="*/ 67 h 20599"/>
                  <a:gd name="connsiteX8" fmla="*/ 152796 w 152907"/>
                  <a:gd name="connsiteY8" fmla="*/ 2418 h 20599"/>
                  <a:gd name="connsiteX9" fmla="*/ 152796 w 152907"/>
                  <a:gd name="connsiteY9" fmla="*/ 2448 h 2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907" h="20599">
                    <a:moveTo>
                      <a:pt x="152796" y="2448"/>
                    </a:moveTo>
                    <a:lnTo>
                      <a:pt x="152796" y="2448"/>
                    </a:lnTo>
                    <a:cubicBezTo>
                      <a:pt x="152863" y="3893"/>
                      <a:pt x="151843" y="5162"/>
                      <a:pt x="150415" y="5401"/>
                    </a:cubicBezTo>
                    <a:lnTo>
                      <a:pt x="2777" y="20641"/>
                    </a:lnTo>
                    <a:cubicBezTo>
                      <a:pt x="1339" y="20753"/>
                      <a:pt x="72" y="19696"/>
                      <a:pt x="-80" y="18260"/>
                    </a:cubicBezTo>
                    <a:cubicBezTo>
                      <a:pt x="-290" y="16856"/>
                      <a:pt x="672" y="15544"/>
                      <a:pt x="2072" y="15331"/>
                    </a:cubicBezTo>
                    <a:cubicBezTo>
                      <a:pt x="2148" y="15320"/>
                      <a:pt x="2225" y="15312"/>
                      <a:pt x="2301" y="15307"/>
                    </a:cubicBezTo>
                    <a:lnTo>
                      <a:pt x="149843" y="67"/>
                    </a:lnTo>
                    <a:cubicBezTo>
                      <a:pt x="151310" y="-99"/>
                      <a:pt x="152624" y="954"/>
                      <a:pt x="152796" y="2418"/>
                    </a:cubicBezTo>
                    <a:cubicBezTo>
                      <a:pt x="152796" y="2428"/>
                      <a:pt x="152796" y="2438"/>
                      <a:pt x="152796" y="2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1" name="任意多边形: 形状 860" hidden="1"/>
              <p:cNvSpPr/>
              <p:nvPr/>
            </p:nvSpPr>
            <p:spPr>
              <a:xfrm>
                <a:off x="9203119" y="1587945"/>
                <a:ext cx="90316" cy="23212"/>
              </a:xfrm>
              <a:custGeom>
                <a:avLst/>
                <a:gdLst>
                  <a:gd name="connsiteX0" fmla="*/ 90150 w 90316"/>
                  <a:gd name="connsiteY0" fmla="*/ 2502 h 23212"/>
                  <a:gd name="connsiteX1" fmla="*/ 90150 w 90316"/>
                  <a:gd name="connsiteY1" fmla="*/ 2502 h 23212"/>
                  <a:gd name="connsiteX2" fmla="*/ 87197 w 90316"/>
                  <a:gd name="connsiteY2" fmla="*/ 6788 h 23212"/>
                  <a:gd name="connsiteX3" fmla="*/ 4235 w 90316"/>
                  <a:gd name="connsiteY3" fmla="*/ 23171 h 23212"/>
                  <a:gd name="connsiteX4" fmla="*/ 6 w 90316"/>
                  <a:gd name="connsiteY4" fmla="*/ 20533 h 23212"/>
                  <a:gd name="connsiteX5" fmla="*/ -52 w 90316"/>
                  <a:gd name="connsiteY5" fmla="*/ 20218 h 23212"/>
                  <a:gd name="connsiteX6" fmla="*/ 2901 w 90316"/>
                  <a:gd name="connsiteY6" fmla="*/ 15932 h 23212"/>
                  <a:gd name="connsiteX7" fmla="*/ 85864 w 90316"/>
                  <a:gd name="connsiteY7" fmla="*/ 120 h 23212"/>
                  <a:gd name="connsiteX8" fmla="*/ 90150 w 90316"/>
                  <a:gd name="connsiteY8" fmla="*/ 2502 h 2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316" h="23212">
                    <a:moveTo>
                      <a:pt x="90150" y="2502"/>
                    </a:moveTo>
                    <a:lnTo>
                      <a:pt x="90150" y="2502"/>
                    </a:lnTo>
                    <a:cubicBezTo>
                      <a:pt x="90503" y="4496"/>
                      <a:pt x="89188" y="6403"/>
                      <a:pt x="87197" y="6788"/>
                    </a:cubicBezTo>
                    <a:lnTo>
                      <a:pt x="4235" y="23171"/>
                    </a:lnTo>
                    <a:cubicBezTo>
                      <a:pt x="2339" y="23610"/>
                      <a:pt x="444" y="22429"/>
                      <a:pt x="6" y="20533"/>
                    </a:cubicBezTo>
                    <a:cubicBezTo>
                      <a:pt x="-13" y="20429"/>
                      <a:pt x="-33" y="20324"/>
                      <a:pt x="-52" y="20218"/>
                    </a:cubicBezTo>
                    <a:cubicBezTo>
                      <a:pt x="-404" y="18224"/>
                      <a:pt x="910" y="16317"/>
                      <a:pt x="2901" y="15932"/>
                    </a:cubicBezTo>
                    <a:lnTo>
                      <a:pt x="85864" y="120"/>
                    </a:lnTo>
                    <a:cubicBezTo>
                      <a:pt x="87683" y="-233"/>
                      <a:pt x="89493" y="772"/>
                      <a:pt x="90150" y="25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2" name="任意多边形: 形状 861" hidden="1"/>
              <p:cNvSpPr/>
              <p:nvPr/>
            </p:nvSpPr>
            <p:spPr>
              <a:xfrm>
                <a:off x="9204694" y="1479335"/>
                <a:ext cx="99014" cy="129778"/>
              </a:xfrm>
              <a:custGeom>
                <a:avLst/>
                <a:gdLst>
                  <a:gd name="connsiteX0" fmla="*/ 98862 w 99014"/>
                  <a:gd name="connsiteY0" fmla="*/ 2241 h 129778"/>
                  <a:gd name="connsiteX1" fmla="*/ 98386 w 99014"/>
                  <a:gd name="connsiteY1" fmla="*/ 4146 h 129778"/>
                  <a:gd name="connsiteX2" fmla="*/ 3802 w 99014"/>
                  <a:gd name="connsiteY2" fmla="*/ 129114 h 129778"/>
                  <a:gd name="connsiteX3" fmla="*/ 707 w 99014"/>
                  <a:gd name="connsiteY3" fmla="*/ 129258 h 129778"/>
                  <a:gd name="connsiteX4" fmla="*/ 564 w 99014"/>
                  <a:gd name="connsiteY4" fmla="*/ 129114 h 129778"/>
                  <a:gd name="connsiteX5" fmla="*/ 554 w 99014"/>
                  <a:gd name="connsiteY5" fmla="*/ 125881 h 129778"/>
                  <a:gd name="connsiteX6" fmla="*/ 564 w 99014"/>
                  <a:gd name="connsiteY6" fmla="*/ 125875 h 129778"/>
                  <a:gd name="connsiteX7" fmla="*/ 95147 w 99014"/>
                  <a:gd name="connsiteY7" fmla="*/ 1003 h 129778"/>
                  <a:gd name="connsiteX8" fmla="*/ 98481 w 99014"/>
                  <a:gd name="connsiteY8" fmla="*/ 526 h 129778"/>
                  <a:gd name="connsiteX9" fmla="*/ 98862 w 99014"/>
                  <a:gd name="connsiteY9" fmla="*/ 2241 h 12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014" h="129778">
                    <a:moveTo>
                      <a:pt x="98862" y="2241"/>
                    </a:moveTo>
                    <a:cubicBezTo>
                      <a:pt x="98995" y="2915"/>
                      <a:pt x="98824" y="3615"/>
                      <a:pt x="98386" y="4146"/>
                    </a:cubicBezTo>
                    <a:lnTo>
                      <a:pt x="3802" y="129114"/>
                    </a:lnTo>
                    <a:cubicBezTo>
                      <a:pt x="2983" y="130008"/>
                      <a:pt x="1602" y="130072"/>
                      <a:pt x="707" y="129258"/>
                    </a:cubicBezTo>
                    <a:cubicBezTo>
                      <a:pt x="659" y="129212"/>
                      <a:pt x="612" y="129164"/>
                      <a:pt x="564" y="129114"/>
                    </a:cubicBezTo>
                    <a:cubicBezTo>
                      <a:pt x="-331" y="128222"/>
                      <a:pt x="-331" y="126775"/>
                      <a:pt x="554" y="125881"/>
                    </a:cubicBezTo>
                    <a:cubicBezTo>
                      <a:pt x="564" y="125879"/>
                      <a:pt x="564" y="125877"/>
                      <a:pt x="564" y="125875"/>
                    </a:cubicBezTo>
                    <a:lnTo>
                      <a:pt x="95147" y="1003"/>
                    </a:lnTo>
                    <a:cubicBezTo>
                      <a:pt x="95938" y="-50"/>
                      <a:pt x="97433" y="-262"/>
                      <a:pt x="98481" y="526"/>
                    </a:cubicBezTo>
                    <a:cubicBezTo>
                      <a:pt x="98833" y="1025"/>
                      <a:pt x="98967" y="1642"/>
                      <a:pt x="98862" y="2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3" name="任意多边形: 形状 862" hidden="1"/>
              <p:cNvSpPr/>
              <p:nvPr/>
            </p:nvSpPr>
            <p:spPr>
              <a:xfrm>
                <a:off x="9203896" y="1489813"/>
                <a:ext cx="155830" cy="120014"/>
              </a:xfrm>
              <a:custGeom>
                <a:avLst/>
                <a:gdLst>
                  <a:gd name="connsiteX0" fmla="*/ 155667 w 155830"/>
                  <a:gd name="connsiteY0" fmla="*/ 1860 h 120014"/>
                  <a:gd name="connsiteX1" fmla="*/ 154619 w 155830"/>
                  <a:gd name="connsiteY1" fmla="*/ 4717 h 120014"/>
                  <a:gd name="connsiteX2" fmla="*/ 4506 w 155830"/>
                  <a:gd name="connsiteY2" fmla="*/ 119494 h 120014"/>
                  <a:gd name="connsiteX3" fmla="*/ 505 w 155830"/>
                  <a:gd name="connsiteY3" fmla="*/ 118922 h 120014"/>
                  <a:gd name="connsiteX4" fmla="*/ 924 w 155830"/>
                  <a:gd name="connsiteY4" fmla="*/ 115038 h 120014"/>
                  <a:gd name="connsiteX5" fmla="*/ 1077 w 155830"/>
                  <a:gd name="connsiteY5" fmla="*/ 114922 h 120014"/>
                  <a:gd name="connsiteX6" fmla="*/ 151095 w 155830"/>
                  <a:gd name="connsiteY6" fmla="*/ 622 h 120014"/>
                  <a:gd name="connsiteX7" fmla="*/ 155096 w 155830"/>
                  <a:gd name="connsiteY7" fmla="*/ 1193 h 120014"/>
                  <a:gd name="connsiteX8" fmla="*/ 155667 w 155830"/>
                  <a:gd name="connsiteY8" fmla="*/ 1860 h 120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830" h="120014">
                    <a:moveTo>
                      <a:pt x="155667" y="1860"/>
                    </a:moveTo>
                    <a:cubicBezTo>
                      <a:pt x="155877" y="2933"/>
                      <a:pt x="155467" y="4032"/>
                      <a:pt x="154619" y="4717"/>
                    </a:cubicBezTo>
                    <a:lnTo>
                      <a:pt x="4506" y="119494"/>
                    </a:lnTo>
                    <a:cubicBezTo>
                      <a:pt x="3239" y="120440"/>
                      <a:pt x="1448" y="120184"/>
                      <a:pt x="505" y="118922"/>
                    </a:cubicBezTo>
                    <a:cubicBezTo>
                      <a:pt x="-457" y="117734"/>
                      <a:pt x="-266" y="115995"/>
                      <a:pt x="924" y="115038"/>
                    </a:cubicBezTo>
                    <a:cubicBezTo>
                      <a:pt x="972" y="114998"/>
                      <a:pt x="1019" y="114959"/>
                      <a:pt x="1077" y="114922"/>
                    </a:cubicBezTo>
                    <a:lnTo>
                      <a:pt x="151095" y="622"/>
                    </a:lnTo>
                    <a:cubicBezTo>
                      <a:pt x="152362" y="-325"/>
                      <a:pt x="154153" y="-69"/>
                      <a:pt x="155096" y="1193"/>
                    </a:cubicBezTo>
                    <a:cubicBezTo>
                      <a:pt x="155315" y="1388"/>
                      <a:pt x="155505" y="1613"/>
                      <a:pt x="155667" y="18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4" name="任意多边形: 形状 863" hidden="1"/>
              <p:cNvSpPr/>
              <p:nvPr/>
            </p:nvSpPr>
            <p:spPr>
              <a:xfrm>
                <a:off x="9202346" y="1542490"/>
                <a:ext cx="29964" cy="68999"/>
              </a:xfrm>
              <a:custGeom>
                <a:avLst/>
                <a:gdLst>
                  <a:gd name="connsiteX0" fmla="*/ 29677 w 29964"/>
                  <a:gd name="connsiteY0" fmla="*/ 3666 h 68999"/>
                  <a:gd name="connsiteX1" fmla="*/ 29677 w 29964"/>
                  <a:gd name="connsiteY1" fmla="*/ 6047 h 68999"/>
                  <a:gd name="connsiteX2" fmla="*/ 8722 w 29964"/>
                  <a:gd name="connsiteY2" fmla="*/ 66055 h 68999"/>
                  <a:gd name="connsiteX3" fmla="*/ 2912 w 29964"/>
                  <a:gd name="connsiteY3" fmla="*/ 68817 h 68999"/>
                  <a:gd name="connsiteX4" fmla="*/ 150 w 29964"/>
                  <a:gd name="connsiteY4" fmla="*/ 63007 h 68999"/>
                  <a:gd name="connsiteX5" fmla="*/ 21105 w 29964"/>
                  <a:gd name="connsiteY5" fmla="*/ 3094 h 68999"/>
                  <a:gd name="connsiteX6" fmla="*/ 26620 w 29964"/>
                  <a:gd name="connsiteY6" fmla="*/ 261 h 68999"/>
                  <a:gd name="connsiteX7" fmla="*/ 26820 w 29964"/>
                  <a:gd name="connsiteY7" fmla="*/ 332 h 68999"/>
                  <a:gd name="connsiteX8" fmla="*/ 29677 w 29964"/>
                  <a:gd name="connsiteY8" fmla="*/ 3666 h 6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964" h="68999">
                    <a:moveTo>
                      <a:pt x="29677" y="3666"/>
                    </a:moveTo>
                    <a:cubicBezTo>
                      <a:pt x="29915" y="4442"/>
                      <a:pt x="29915" y="5271"/>
                      <a:pt x="29677" y="6047"/>
                    </a:cubicBezTo>
                    <a:lnTo>
                      <a:pt x="8722" y="66055"/>
                    </a:lnTo>
                    <a:cubicBezTo>
                      <a:pt x="7827" y="68376"/>
                      <a:pt x="5274" y="69591"/>
                      <a:pt x="2912" y="68817"/>
                    </a:cubicBezTo>
                    <a:cubicBezTo>
                      <a:pt x="550" y="67965"/>
                      <a:pt x="-679" y="65374"/>
                      <a:pt x="150" y="63007"/>
                    </a:cubicBezTo>
                    <a:lnTo>
                      <a:pt x="21105" y="3094"/>
                    </a:lnTo>
                    <a:cubicBezTo>
                      <a:pt x="21848" y="790"/>
                      <a:pt x="24315" y="-479"/>
                      <a:pt x="26620" y="261"/>
                    </a:cubicBezTo>
                    <a:cubicBezTo>
                      <a:pt x="26686" y="283"/>
                      <a:pt x="26753" y="306"/>
                      <a:pt x="26820" y="332"/>
                    </a:cubicBezTo>
                    <a:cubicBezTo>
                      <a:pt x="28325" y="816"/>
                      <a:pt x="29429" y="2105"/>
                      <a:pt x="29677" y="36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5" name="任意多边形: 形状 864" hidden="1"/>
              <p:cNvSpPr/>
              <p:nvPr/>
            </p:nvSpPr>
            <p:spPr>
              <a:xfrm>
                <a:off x="9162299" y="1551045"/>
                <a:ext cx="47017" cy="58497"/>
              </a:xfrm>
              <a:custGeom>
                <a:avLst/>
                <a:gdLst>
                  <a:gd name="connsiteX0" fmla="*/ 46864 w 47017"/>
                  <a:gd name="connsiteY0" fmla="*/ 55404 h 58497"/>
                  <a:gd name="connsiteX1" fmla="*/ 44721 w 47017"/>
                  <a:gd name="connsiteY1" fmla="*/ 58504 h 58497"/>
                  <a:gd name="connsiteX2" fmla="*/ 42197 w 47017"/>
                  <a:gd name="connsiteY2" fmla="*/ 57595 h 58497"/>
                  <a:gd name="connsiteX3" fmla="*/ 477 w 47017"/>
                  <a:gd name="connsiteY3" fmla="*/ 4350 h 58497"/>
                  <a:gd name="connsiteX4" fmla="*/ 830 w 47017"/>
                  <a:gd name="connsiteY4" fmla="*/ 731 h 58497"/>
                  <a:gd name="connsiteX5" fmla="*/ 954 w 47017"/>
                  <a:gd name="connsiteY5" fmla="*/ 635 h 58497"/>
                  <a:gd name="connsiteX6" fmla="*/ 4573 w 47017"/>
                  <a:gd name="connsiteY6" fmla="*/ 989 h 58497"/>
                  <a:gd name="connsiteX7" fmla="*/ 4668 w 47017"/>
                  <a:gd name="connsiteY7" fmla="*/ 1112 h 58497"/>
                  <a:gd name="connsiteX8" fmla="*/ 46864 w 47017"/>
                  <a:gd name="connsiteY8" fmla="*/ 54356 h 58497"/>
                  <a:gd name="connsiteX9" fmla="*/ 46864 w 47017"/>
                  <a:gd name="connsiteY9" fmla="*/ 55404 h 5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017" h="58497">
                    <a:moveTo>
                      <a:pt x="46864" y="55404"/>
                    </a:moveTo>
                    <a:cubicBezTo>
                      <a:pt x="47131" y="56853"/>
                      <a:pt x="46169" y="58242"/>
                      <a:pt x="44721" y="58504"/>
                    </a:cubicBezTo>
                    <a:cubicBezTo>
                      <a:pt x="43778" y="58676"/>
                      <a:pt x="42816" y="58328"/>
                      <a:pt x="42197" y="57595"/>
                    </a:cubicBezTo>
                    <a:lnTo>
                      <a:pt x="477" y="4350"/>
                    </a:lnTo>
                    <a:cubicBezTo>
                      <a:pt x="-427" y="3253"/>
                      <a:pt x="-266" y="1633"/>
                      <a:pt x="830" y="731"/>
                    </a:cubicBezTo>
                    <a:cubicBezTo>
                      <a:pt x="868" y="697"/>
                      <a:pt x="916" y="666"/>
                      <a:pt x="954" y="635"/>
                    </a:cubicBezTo>
                    <a:cubicBezTo>
                      <a:pt x="2049" y="-267"/>
                      <a:pt x="3668" y="-109"/>
                      <a:pt x="4573" y="989"/>
                    </a:cubicBezTo>
                    <a:cubicBezTo>
                      <a:pt x="4611" y="1029"/>
                      <a:pt x="4640" y="1070"/>
                      <a:pt x="4668" y="1112"/>
                    </a:cubicBezTo>
                    <a:lnTo>
                      <a:pt x="46864" y="54356"/>
                    </a:lnTo>
                    <a:cubicBezTo>
                      <a:pt x="46912" y="54704"/>
                      <a:pt x="46912" y="55056"/>
                      <a:pt x="46864" y="554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6" name="任意多边形: 形状 865" hidden="1"/>
              <p:cNvSpPr/>
              <p:nvPr/>
            </p:nvSpPr>
            <p:spPr>
              <a:xfrm>
                <a:off x="9287150" y="1489254"/>
                <a:ext cx="72997" cy="104903"/>
              </a:xfrm>
              <a:custGeom>
                <a:avLst/>
                <a:gdLst>
                  <a:gd name="connsiteX0" fmla="*/ 72508 w 72997"/>
                  <a:gd name="connsiteY0" fmla="*/ 2323 h 104903"/>
                  <a:gd name="connsiteX1" fmla="*/ 72508 w 72997"/>
                  <a:gd name="connsiteY1" fmla="*/ 4705 h 104903"/>
                  <a:gd name="connsiteX2" fmla="*/ 5357 w 72997"/>
                  <a:gd name="connsiteY2" fmla="*/ 103669 h 104903"/>
                  <a:gd name="connsiteX3" fmla="*/ 1165 w 72997"/>
                  <a:gd name="connsiteY3" fmla="*/ 104431 h 104903"/>
                  <a:gd name="connsiteX4" fmla="*/ 404 w 72997"/>
                  <a:gd name="connsiteY4" fmla="*/ 100336 h 104903"/>
                  <a:gd name="connsiteX5" fmla="*/ 67555 w 72997"/>
                  <a:gd name="connsiteY5" fmla="*/ 1371 h 104903"/>
                  <a:gd name="connsiteX6" fmla="*/ 71650 w 72997"/>
                  <a:gd name="connsiteY6" fmla="*/ 542 h 104903"/>
                  <a:gd name="connsiteX7" fmla="*/ 72889 w 72997"/>
                  <a:gd name="connsiteY7" fmla="*/ 2323 h 10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997" h="104903">
                    <a:moveTo>
                      <a:pt x="72508" y="2323"/>
                    </a:moveTo>
                    <a:cubicBezTo>
                      <a:pt x="72832" y="3085"/>
                      <a:pt x="72832" y="3944"/>
                      <a:pt x="72508" y="4705"/>
                    </a:cubicBezTo>
                    <a:lnTo>
                      <a:pt x="5357" y="103669"/>
                    </a:lnTo>
                    <a:cubicBezTo>
                      <a:pt x="4394" y="105019"/>
                      <a:pt x="2537" y="105358"/>
                      <a:pt x="1165" y="104431"/>
                    </a:cubicBezTo>
                    <a:cubicBezTo>
                      <a:pt x="-168" y="103509"/>
                      <a:pt x="-511" y="101678"/>
                      <a:pt x="404" y="100336"/>
                    </a:cubicBezTo>
                    <a:lnTo>
                      <a:pt x="67555" y="1371"/>
                    </a:lnTo>
                    <a:cubicBezTo>
                      <a:pt x="68460" y="12"/>
                      <a:pt x="70288" y="-359"/>
                      <a:pt x="71650" y="542"/>
                    </a:cubicBezTo>
                    <a:cubicBezTo>
                      <a:pt x="72270" y="958"/>
                      <a:pt x="72717" y="1594"/>
                      <a:pt x="72889" y="23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7" name="任意多边形: 形状 866" hidden="1"/>
              <p:cNvSpPr/>
              <p:nvPr/>
            </p:nvSpPr>
            <p:spPr>
              <a:xfrm>
                <a:off x="9225693" y="1544619"/>
                <a:ext cx="66558" cy="48984"/>
              </a:xfrm>
              <a:custGeom>
                <a:avLst/>
                <a:gdLst>
                  <a:gd name="connsiteX0" fmla="*/ 66243 w 66558"/>
                  <a:gd name="connsiteY0" fmla="*/ 46114 h 48984"/>
                  <a:gd name="connsiteX1" fmla="*/ 66243 w 66558"/>
                  <a:gd name="connsiteY1" fmla="*/ 48019 h 48984"/>
                  <a:gd name="connsiteX2" fmla="*/ 62928 w 66558"/>
                  <a:gd name="connsiteY2" fmla="*/ 48603 h 48984"/>
                  <a:gd name="connsiteX3" fmla="*/ 62909 w 66558"/>
                  <a:gd name="connsiteY3" fmla="*/ 48591 h 48984"/>
                  <a:gd name="connsiteX4" fmla="*/ 901 w 66558"/>
                  <a:gd name="connsiteY4" fmla="*/ 4395 h 48984"/>
                  <a:gd name="connsiteX5" fmla="*/ 329 w 66558"/>
                  <a:gd name="connsiteY5" fmla="*/ 1061 h 48984"/>
                  <a:gd name="connsiteX6" fmla="*/ 3663 w 66558"/>
                  <a:gd name="connsiteY6" fmla="*/ 489 h 48984"/>
                  <a:gd name="connsiteX7" fmla="*/ 65671 w 66558"/>
                  <a:gd name="connsiteY7" fmla="*/ 44685 h 48984"/>
                  <a:gd name="connsiteX8" fmla="*/ 66243 w 66558"/>
                  <a:gd name="connsiteY8" fmla="*/ 46114 h 4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558" h="48984">
                    <a:moveTo>
                      <a:pt x="66243" y="46114"/>
                    </a:moveTo>
                    <a:cubicBezTo>
                      <a:pt x="66519" y="46719"/>
                      <a:pt x="66519" y="47414"/>
                      <a:pt x="66243" y="48019"/>
                    </a:cubicBezTo>
                    <a:cubicBezTo>
                      <a:pt x="65490" y="49096"/>
                      <a:pt x="64004" y="49357"/>
                      <a:pt x="62928" y="48603"/>
                    </a:cubicBezTo>
                    <a:cubicBezTo>
                      <a:pt x="62918" y="48599"/>
                      <a:pt x="62918" y="48594"/>
                      <a:pt x="62909" y="48591"/>
                    </a:cubicBezTo>
                    <a:lnTo>
                      <a:pt x="901" y="4395"/>
                    </a:lnTo>
                    <a:cubicBezTo>
                      <a:pt x="-175" y="3632"/>
                      <a:pt x="-432" y="2139"/>
                      <a:pt x="329" y="1061"/>
                    </a:cubicBezTo>
                    <a:cubicBezTo>
                      <a:pt x="1092" y="-17"/>
                      <a:pt x="2587" y="-274"/>
                      <a:pt x="3663" y="489"/>
                    </a:cubicBezTo>
                    <a:lnTo>
                      <a:pt x="65671" y="44685"/>
                    </a:lnTo>
                    <a:cubicBezTo>
                      <a:pt x="66033" y="45072"/>
                      <a:pt x="66243" y="45583"/>
                      <a:pt x="66243" y="461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8" name="任意多边形: 形状 867" hidden="1"/>
              <p:cNvSpPr/>
              <p:nvPr/>
            </p:nvSpPr>
            <p:spPr>
              <a:xfrm>
                <a:off x="9350313" y="1092287"/>
                <a:ext cx="118865" cy="166675"/>
              </a:xfrm>
              <a:custGeom>
                <a:avLst/>
                <a:gdLst>
                  <a:gd name="connsiteX0" fmla="*/ 118692 w 118865"/>
                  <a:gd name="connsiteY0" fmla="*/ 2956 h 166675"/>
                  <a:gd name="connsiteX1" fmla="*/ 118120 w 118865"/>
                  <a:gd name="connsiteY1" fmla="*/ 5908 h 166675"/>
                  <a:gd name="connsiteX2" fmla="*/ 6869 w 118865"/>
                  <a:gd name="connsiteY2" fmla="*/ 164785 h 166675"/>
                  <a:gd name="connsiteX3" fmla="*/ 1830 w 118865"/>
                  <a:gd name="connsiteY3" fmla="*/ 166273 h 166675"/>
                  <a:gd name="connsiteX4" fmla="*/ 344 w 118865"/>
                  <a:gd name="connsiteY4" fmla="*/ 161234 h 166675"/>
                  <a:gd name="connsiteX5" fmla="*/ 868 w 118865"/>
                  <a:gd name="connsiteY5" fmla="*/ 160499 h 166675"/>
                  <a:gd name="connsiteX6" fmla="*/ 112120 w 118865"/>
                  <a:gd name="connsiteY6" fmla="*/ 1622 h 166675"/>
                  <a:gd name="connsiteX7" fmla="*/ 117149 w 118865"/>
                  <a:gd name="connsiteY7" fmla="*/ 685 h 166675"/>
                  <a:gd name="connsiteX8" fmla="*/ 117263 w 118865"/>
                  <a:gd name="connsiteY8" fmla="*/ 765 h 166675"/>
                  <a:gd name="connsiteX9" fmla="*/ 118692 w 118865"/>
                  <a:gd name="connsiteY9" fmla="*/ 2956 h 1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865" h="166675">
                    <a:moveTo>
                      <a:pt x="118692" y="2956"/>
                    </a:moveTo>
                    <a:cubicBezTo>
                      <a:pt x="118873" y="3977"/>
                      <a:pt x="118673" y="5029"/>
                      <a:pt x="118120" y="5908"/>
                    </a:cubicBezTo>
                    <a:lnTo>
                      <a:pt x="6869" y="164785"/>
                    </a:lnTo>
                    <a:cubicBezTo>
                      <a:pt x="5887" y="166587"/>
                      <a:pt x="3630" y="167253"/>
                      <a:pt x="1830" y="166273"/>
                    </a:cubicBezTo>
                    <a:cubicBezTo>
                      <a:pt x="29" y="165292"/>
                      <a:pt x="-637" y="163037"/>
                      <a:pt x="344" y="161234"/>
                    </a:cubicBezTo>
                    <a:cubicBezTo>
                      <a:pt x="487" y="160969"/>
                      <a:pt x="668" y="160722"/>
                      <a:pt x="868" y="160499"/>
                    </a:cubicBezTo>
                    <a:lnTo>
                      <a:pt x="112120" y="1622"/>
                    </a:lnTo>
                    <a:cubicBezTo>
                      <a:pt x="113253" y="-26"/>
                      <a:pt x="115501" y="-446"/>
                      <a:pt x="117149" y="685"/>
                    </a:cubicBezTo>
                    <a:cubicBezTo>
                      <a:pt x="117187" y="711"/>
                      <a:pt x="117225" y="738"/>
                      <a:pt x="117263" y="765"/>
                    </a:cubicBezTo>
                    <a:cubicBezTo>
                      <a:pt x="118006" y="1278"/>
                      <a:pt x="118520" y="2065"/>
                      <a:pt x="118692" y="2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9" name="任意多边形: 形状 868" hidden="1"/>
              <p:cNvSpPr/>
              <p:nvPr/>
            </p:nvSpPr>
            <p:spPr>
              <a:xfrm>
                <a:off x="9602888" y="1556054"/>
                <a:ext cx="38509" cy="172907"/>
              </a:xfrm>
              <a:custGeom>
                <a:avLst/>
                <a:gdLst>
                  <a:gd name="connsiteX0" fmla="*/ 38329 w 38509"/>
                  <a:gd name="connsiteY0" fmla="*/ 3151 h 172907"/>
                  <a:gd name="connsiteX1" fmla="*/ 38329 w 38509"/>
                  <a:gd name="connsiteY1" fmla="*/ 4675 h 172907"/>
                  <a:gd name="connsiteX2" fmla="*/ 7563 w 38509"/>
                  <a:gd name="connsiteY2" fmla="*/ 169838 h 172907"/>
                  <a:gd name="connsiteX3" fmla="*/ 3125 w 38509"/>
                  <a:gd name="connsiteY3" fmla="*/ 172894 h 172907"/>
                  <a:gd name="connsiteX4" fmla="*/ 3086 w 38509"/>
                  <a:gd name="connsiteY4" fmla="*/ 172886 h 172907"/>
                  <a:gd name="connsiteX5" fmla="*/ -57 w 38509"/>
                  <a:gd name="connsiteY5" fmla="*/ 168410 h 172907"/>
                  <a:gd name="connsiteX6" fmla="*/ 30709 w 38509"/>
                  <a:gd name="connsiteY6" fmla="*/ 3246 h 172907"/>
                  <a:gd name="connsiteX7" fmla="*/ 35186 w 38509"/>
                  <a:gd name="connsiteY7" fmla="*/ 103 h 172907"/>
                  <a:gd name="connsiteX8" fmla="*/ 38329 w 38509"/>
                  <a:gd name="connsiteY8" fmla="*/ 3151 h 172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509" h="172907">
                    <a:moveTo>
                      <a:pt x="38329" y="3151"/>
                    </a:moveTo>
                    <a:cubicBezTo>
                      <a:pt x="38424" y="3655"/>
                      <a:pt x="38424" y="4171"/>
                      <a:pt x="38329" y="4675"/>
                    </a:cubicBezTo>
                    <a:lnTo>
                      <a:pt x="7563" y="169838"/>
                    </a:lnTo>
                    <a:cubicBezTo>
                      <a:pt x="7182" y="171908"/>
                      <a:pt x="5192" y="173276"/>
                      <a:pt x="3125" y="172894"/>
                    </a:cubicBezTo>
                    <a:cubicBezTo>
                      <a:pt x="3115" y="172891"/>
                      <a:pt x="3096" y="172889"/>
                      <a:pt x="3086" y="172886"/>
                    </a:cubicBezTo>
                    <a:cubicBezTo>
                      <a:pt x="991" y="172500"/>
                      <a:pt x="-400" y="170509"/>
                      <a:pt x="-57" y="168410"/>
                    </a:cubicBezTo>
                    <a:lnTo>
                      <a:pt x="30709" y="3246"/>
                    </a:lnTo>
                    <a:cubicBezTo>
                      <a:pt x="31100" y="1153"/>
                      <a:pt x="33090" y="-244"/>
                      <a:pt x="35186" y="103"/>
                    </a:cubicBezTo>
                    <a:cubicBezTo>
                      <a:pt x="36748" y="405"/>
                      <a:pt x="37976" y="1601"/>
                      <a:pt x="38329" y="31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0" name="任意多边形: 形状 869" hidden="1"/>
              <p:cNvSpPr/>
              <p:nvPr/>
            </p:nvSpPr>
            <p:spPr>
              <a:xfrm>
                <a:off x="9635086" y="1426693"/>
                <a:ext cx="69622" cy="135649"/>
              </a:xfrm>
              <a:custGeom>
                <a:avLst/>
                <a:gdLst>
                  <a:gd name="connsiteX0" fmla="*/ 69378 w 69622"/>
                  <a:gd name="connsiteY0" fmla="*/ 2019 h 135649"/>
                  <a:gd name="connsiteX1" fmla="*/ 69378 w 69622"/>
                  <a:gd name="connsiteY1" fmla="*/ 3543 h 135649"/>
                  <a:gd name="connsiteX2" fmla="*/ 4322 w 69622"/>
                  <a:gd name="connsiteY2" fmla="*/ 134417 h 135649"/>
                  <a:gd name="connsiteX3" fmla="*/ 1179 w 69622"/>
                  <a:gd name="connsiteY3" fmla="*/ 135464 h 135649"/>
                  <a:gd name="connsiteX4" fmla="*/ 131 w 69622"/>
                  <a:gd name="connsiteY4" fmla="*/ 132226 h 135649"/>
                  <a:gd name="connsiteX5" fmla="*/ 65091 w 69622"/>
                  <a:gd name="connsiteY5" fmla="*/ 1448 h 135649"/>
                  <a:gd name="connsiteX6" fmla="*/ 68244 w 69622"/>
                  <a:gd name="connsiteY6" fmla="*/ 264 h 135649"/>
                  <a:gd name="connsiteX7" fmla="*/ 68330 w 69622"/>
                  <a:gd name="connsiteY7" fmla="*/ 305 h 135649"/>
                  <a:gd name="connsiteX8" fmla="*/ 69378 w 69622"/>
                  <a:gd name="connsiteY8" fmla="*/ 2019 h 13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622" h="135649">
                    <a:moveTo>
                      <a:pt x="69378" y="2019"/>
                    </a:moveTo>
                    <a:cubicBezTo>
                      <a:pt x="69559" y="2511"/>
                      <a:pt x="69559" y="3052"/>
                      <a:pt x="69378" y="3543"/>
                    </a:cubicBezTo>
                    <a:lnTo>
                      <a:pt x="4322" y="134417"/>
                    </a:lnTo>
                    <a:cubicBezTo>
                      <a:pt x="3731" y="135557"/>
                      <a:pt x="2341" y="136021"/>
                      <a:pt x="1179" y="135464"/>
                    </a:cubicBezTo>
                    <a:cubicBezTo>
                      <a:pt x="26" y="134834"/>
                      <a:pt x="-431" y="133413"/>
                      <a:pt x="131" y="132226"/>
                    </a:cubicBezTo>
                    <a:lnTo>
                      <a:pt x="65091" y="1448"/>
                    </a:lnTo>
                    <a:cubicBezTo>
                      <a:pt x="65634" y="250"/>
                      <a:pt x="67044" y="-280"/>
                      <a:pt x="68244" y="264"/>
                    </a:cubicBezTo>
                    <a:cubicBezTo>
                      <a:pt x="68273" y="277"/>
                      <a:pt x="68301" y="290"/>
                      <a:pt x="68330" y="305"/>
                    </a:cubicBezTo>
                    <a:cubicBezTo>
                      <a:pt x="68920" y="684"/>
                      <a:pt x="69311" y="1316"/>
                      <a:pt x="69378" y="20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1" name="任意多边形: 形状 870" hidden="1"/>
              <p:cNvSpPr/>
              <p:nvPr/>
            </p:nvSpPr>
            <p:spPr>
              <a:xfrm>
                <a:off x="9699683" y="1011895"/>
                <a:ext cx="77445" cy="420530"/>
              </a:xfrm>
              <a:custGeom>
                <a:avLst/>
                <a:gdLst>
                  <a:gd name="connsiteX0" fmla="*/ 77265 w 77445"/>
                  <a:gd name="connsiteY0" fmla="*/ 2290 h 420530"/>
                  <a:gd name="connsiteX1" fmla="*/ 77265 w 77445"/>
                  <a:gd name="connsiteY1" fmla="*/ 3338 h 420530"/>
                  <a:gd name="connsiteX2" fmla="*/ 5542 w 77445"/>
                  <a:gd name="connsiteY2" fmla="*/ 418247 h 420530"/>
                  <a:gd name="connsiteX3" fmla="*/ 2379 w 77445"/>
                  <a:gd name="connsiteY3" fmla="*/ 420547 h 420530"/>
                  <a:gd name="connsiteX4" fmla="*/ 2303 w 77445"/>
                  <a:gd name="connsiteY4" fmla="*/ 420533 h 420530"/>
                  <a:gd name="connsiteX5" fmla="*/ -78 w 77445"/>
                  <a:gd name="connsiteY5" fmla="*/ 417294 h 420530"/>
                  <a:gd name="connsiteX6" fmla="*/ 71455 w 77445"/>
                  <a:gd name="connsiteY6" fmla="*/ 2385 h 420530"/>
                  <a:gd name="connsiteX7" fmla="*/ 74789 w 77445"/>
                  <a:gd name="connsiteY7" fmla="*/ 99 h 420530"/>
                  <a:gd name="connsiteX8" fmla="*/ 74789 w 77445"/>
                  <a:gd name="connsiteY8" fmla="*/ 99 h 420530"/>
                  <a:gd name="connsiteX9" fmla="*/ 77265 w 77445"/>
                  <a:gd name="connsiteY9" fmla="*/ 2290 h 42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445" h="420530">
                    <a:moveTo>
                      <a:pt x="77265" y="2290"/>
                    </a:moveTo>
                    <a:cubicBezTo>
                      <a:pt x="77360" y="2632"/>
                      <a:pt x="77360" y="2995"/>
                      <a:pt x="77265" y="3338"/>
                    </a:cubicBezTo>
                    <a:lnTo>
                      <a:pt x="5542" y="418247"/>
                    </a:lnTo>
                    <a:cubicBezTo>
                      <a:pt x="5304" y="419753"/>
                      <a:pt x="3894" y="420783"/>
                      <a:pt x="2379" y="420547"/>
                    </a:cubicBezTo>
                    <a:cubicBezTo>
                      <a:pt x="2361" y="420542"/>
                      <a:pt x="2332" y="420537"/>
                      <a:pt x="2303" y="420533"/>
                    </a:cubicBezTo>
                    <a:cubicBezTo>
                      <a:pt x="760" y="420288"/>
                      <a:pt x="-306" y="418844"/>
                      <a:pt x="-78" y="417294"/>
                    </a:cubicBezTo>
                    <a:lnTo>
                      <a:pt x="71455" y="2385"/>
                    </a:lnTo>
                    <a:cubicBezTo>
                      <a:pt x="71741" y="834"/>
                      <a:pt x="73236" y="-190"/>
                      <a:pt x="74789" y="99"/>
                    </a:cubicBezTo>
                    <a:cubicBezTo>
                      <a:pt x="74789" y="99"/>
                      <a:pt x="74789" y="99"/>
                      <a:pt x="74789" y="99"/>
                    </a:cubicBezTo>
                    <a:cubicBezTo>
                      <a:pt x="76008" y="200"/>
                      <a:pt x="77018" y="1092"/>
                      <a:pt x="77265" y="22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2" name="任意多边形: 形状 871" hidden="1"/>
              <p:cNvSpPr/>
              <p:nvPr/>
            </p:nvSpPr>
            <p:spPr>
              <a:xfrm>
                <a:off x="9699604" y="1402168"/>
                <a:ext cx="244155" cy="29664"/>
              </a:xfrm>
              <a:custGeom>
                <a:avLst/>
                <a:gdLst>
                  <a:gd name="connsiteX0" fmla="*/ 244031 w 244155"/>
                  <a:gd name="connsiteY0" fmla="*/ 2732 h 29664"/>
                  <a:gd name="connsiteX1" fmla="*/ 244031 w 244155"/>
                  <a:gd name="connsiteY1" fmla="*/ 2732 h 29664"/>
                  <a:gd name="connsiteX2" fmla="*/ 241393 w 244155"/>
                  <a:gd name="connsiteY2" fmla="*/ 5968 h 29664"/>
                  <a:gd name="connsiteX3" fmla="*/ 241364 w 244155"/>
                  <a:gd name="connsiteY3" fmla="*/ 5971 h 29664"/>
                  <a:gd name="connsiteX4" fmla="*/ 3239 w 244155"/>
                  <a:gd name="connsiteY4" fmla="*/ 29688 h 29664"/>
                  <a:gd name="connsiteX5" fmla="*/ -75 w 244155"/>
                  <a:gd name="connsiteY5" fmla="*/ 27154 h 29664"/>
                  <a:gd name="connsiteX6" fmla="*/ -94 w 244155"/>
                  <a:gd name="connsiteY6" fmla="*/ 27021 h 29664"/>
                  <a:gd name="connsiteX7" fmla="*/ 2554 w 244155"/>
                  <a:gd name="connsiteY7" fmla="*/ 23792 h 29664"/>
                  <a:gd name="connsiteX8" fmla="*/ 2668 w 244155"/>
                  <a:gd name="connsiteY8" fmla="*/ 23783 h 29664"/>
                  <a:gd name="connsiteX9" fmla="*/ 240793 w 244155"/>
                  <a:gd name="connsiteY9" fmla="*/ 65 h 29664"/>
                  <a:gd name="connsiteX10" fmla="*/ 244031 w 244155"/>
                  <a:gd name="connsiteY10" fmla="*/ 2705 h 29664"/>
                  <a:gd name="connsiteX11" fmla="*/ 244031 w 244155"/>
                  <a:gd name="connsiteY11" fmla="*/ 2732 h 2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4155" h="29664">
                    <a:moveTo>
                      <a:pt x="244031" y="2732"/>
                    </a:moveTo>
                    <a:lnTo>
                      <a:pt x="244031" y="2732"/>
                    </a:lnTo>
                    <a:cubicBezTo>
                      <a:pt x="244194" y="4354"/>
                      <a:pt x="243012" y="5803"/>
                      <a:pt x="241393" y="5968"/>
                    </a:cubicBezTo>
                    <a:cubicBezTo>
                      <a:pt x="241384" y="5969"/>
                      <a:pt x="241374" y="5970"/>
                      <a:pt x="241364" y="5971"/>
                    </a:cubicBezTo>
                    <a:lnTo>
                      <a:pt x="3239" y="29688"/>
                    </a:lnTo>
                    <a:cubicBezTo>
                      <a:pt x="1620" y="29905"/>
                      <a:pt x="134" y="28770"/>
                      <a:pt x="-75" y="27154"/>
                    </a:cubicBezTo>
                    <a:cubicBezTo>
                      <a:pt x="-85" y="27110"/>
                      <a:pt x="-94" y="27066"/>
                      <a:pt x="-94" y="27021"/>
                    </a:cubicBezTo>
                    <a:cubicBezTo>
                      <a:pt x="-256" y="25398"/>
                      <a:pt x="935" y="23952"/>
                      <a:pt x="2554" y="23792"/>
                    </a:cubicBezTo>
                    <a:cubicBezTo>
                      <a:pt x="2592" y="23788"/>
                      <a:pt x="2630" y="23785"/>
                      <a:pt x="2668" y="23783"/>
                    </a:cubicBezTo>
                    <a:lnTo>
                      <a:pt x="240793" y="65"/>
                    </a:lnTo>
                    <a:cubicBezTo>
                      <a:pt x="242412" y="-99"/>
                      <a:pt x="243860" y="1083"/>
                      <a:pt x="244031" y="2705"/>
                    </a:cubicBezTo>
                    <a:cubicBezTo>
                      <a:pt x="244031" y="2714"/>
                      <a:pt x="244031" y="2723"/>
                      <a:pt x="244031" y="27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3" name="任意多边形: 形状 872" hidden="1"/>
              <p:cNvSpPr/>
              <p:nvPr/>
            </p:nvSpPr>
            <p:spPr>
              <a:xfrm>
                <a:off x="9937055" y="1239829"/>
                <a:ext cx="244713" cy="169280"/>
              </a:xfrm>
              <a:custGeom>
                <a:avLst/>
                <a:gdLst>
                  <a:gd name="connsiteX0" fmla="*/ 244515 w 244713"/>
                  <a:gd name="connsiteY0" fmla="*/ 2574 h 169280"/>
                  <a:gd name="connsiteX1" fmla="*/ 243182 w 244713"/>
                  <a:gd name="connsiteY1" fmla="*/ 6003 h 169280"/>
                  <a:gd name="connsiteX2" fmla="*/ 5533 w 244713"/>
                  <a:gd name="connsiteY2" fmla="*/ 168405 h 169280"/>
                  <a:gd name="connsiteX3" fmla="*/ 818 w 244713"/>
                  <a:gd name="connsiteY3" fmla="*/ 168302 h 169280"/>
                  <a:gd name="connsiteX4" fmla="*/ 923 w 244713"/>
                  <a:gd name="connsiteY4" fmla="*/ 163589 h 169280"/>
                  <a:gd name="connsiteX5" fmla="*/ 1818 w 244713"/>
                  <a:gd name="connsiteY5" fmla="*/ 162975 h 169280"/>
                  <a:gd name="connsiteX6" fmla="*/ 239467 w 244713"/>
                  <a:gd name="connsiteY6" fmla="*/ 574 h 169280"/>
                  <a:gd name="connsiteX7" fmla="*/ 244039 w 244713"/>
                  <a:gd name="connsiteY7" fmla="*/ 1431 h 169280"/>
                  <a:gd name="connsiteX8" fmla="*/ 244515 w 244713"/>
                  <a:gd name="connsiteY8" fmla="*/ 2574 h 169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713" h="169280">
                    <a:moveTo>
                      <a:pt x="244515" y="2574"/>
                    </a:moveTo>
                    <a:cubicBezTo>
                      <a:pt x="244830" y="3883"/>
                      <a:pt x="244296" y="5248"/>
                      <a:pt x="243182" y="6003"/>
                    </a:cubicBezTo>
                    <a:lnTo>
                      <a:pt x="5533" y="168405"/>
                    </a:lnTo>
                    <a:cubicBezTo>
                      <a:pt x="4200" y="169678"/>
                      <a:pt x="2095" y="169632"/>
                      <a:pt x="818" y="168302"/>
                    </a:cubicBezTo>
                    <a:cubicBezTo>
                      <a:pt x="-458" y="166972"/>
                      <a:pt x="-410" y="164862"/>
                      <a:pt x="923" y="163589"/>
                    </a:cubicBezTo>
                    <a:cubicBezTo>
                      <a:pt x="1190" y="163336"/>
                      <a:pt x="1485" y="163130"/>
                      <a:pt x="1818" y="162975"/>
                    </a:cubicBezTo>
                    <a:lnTo>
                      <a:pt x="239467" y="574"/>
                    </a:lnTo>
                    <a:cubicBezTo>
                      <a:pt x="240982" y="-376"/>
                      <a:pt x="242972" y="-2"/>
                      <a:pt x="244039" y="1431"/>
                    </a:cubicBezTo>
                    <a:cubicBezTo>
                      <a:pt x="244239" y="1794"/>
                      <a:pt x="244401" y="2177"/>
                      <a:pt x="244515" y="2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4" name="任意多边形: 形状 873" hidden="1"/>
              <p:cNvSpPr/>
              <p:nvPr/>
            </p:nvSpPr>
            <p:spPr>
              <a:xfrm>
                <a:off x="9937560" y="1102444"/>
                <a:ext cx="81444" cy="306703"/>
              </a:xfrm>
              <a:custGeom>
                <a:avLst/>
                <a:gdLst>
                  <a:gd name="connsiteX0" fmla="*/ 81228 w 81444"/>
                  <a:gd name="connsiteY0" fmla="*/ 3275 h 306703"/>
                  <a:gd name="connsiteX1" fmla="*/ 81228 w 81444"/>
                  <a:gd name="connsiteY1" fmla="*/ 4895 h 306703"/>
                  <a:gd name="connsiteX2" fmla="*/ 7124 w 81444"/>
                  <a:gd name="connsiteY2" fmla="*/ 303980 h 306703"/>
                  <a:gd name="connsiteX3" fmla="*/ 2647 w 81444"/>
                  <a:gd name="connsiteY3" fmla="*/ 306647 h 306703"/>
                  <a:gd name="connsiteX4" fmla="*/ -20 w 81444"/>
                  <a:gd name="connsiteY4" fmla="*/ 302170 h 306703"/>
                  <a:gd name="connsiteX5" fmla="*/ 73703 w 81444"/>
                  <a:gd name="connsiteY5" fmla="*/ 3085 h 306703"/>
                  <a:gd name="connsiteX6" fmla="*/ 77856 w 81444"/>
                  <a:gd name="connsiteY6" fmla="*/ 98 h 306703"/>
                  <a:gd name="connsiteX7" fmla="*/ 80847 w 81444"/>
                  <a:gd name="connsiteY7" fmla="*/ 3085 h 30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444" h="306703">
                    <a:moveTo>
                      <a:pt x="81228" y="3275"/>
                    </a:moveTo>
                    <a:cubicBezTo>
                      <a:pt x="81371" y="3806"/>
                      <a:pt x="81371" y="4364"/>
                      <a:pt x="81228" y="4895"/>
                    </a:cubicBezTo>
                    <a:lnTo>
                      <a:pt x="7124" y="303980"/>
                    </a:lnTo>
                    <a:cubicBezTo>
                      <a:pt x="6609" y="305942"/>
                      <a:pt x="4619" y="307129"/>
                      <a:pt x="2647" y="306647"/>
                    </a:cubicBezTo>
                    <a:cubicBezTo>
                      <a:pt x="713" y="306090"/>
                      <a:pt x="-449" y="304132"/>
                      <a:pt x="-20" y="302170"/>
                    </a:cubicBezTo>
                    <a:lnTo>
                      <a:pt x="73703" y="3085"/>
                    </a:lnTo>
                    <a:cubicBezTo>
                      <a:pt x="74027" y="1112"/>
                      <a:pt x="75885" y="-225"/>
                      <a:pt x="77856" y="98"/>
                    </a:cubicBezTo>
                    <a:cubicBezTo>
                      <a:pt x="79390" y="349"/>
                      <a:pt x="80599" y="1551"/>
                      <a:pt x="80847" y="30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5" name="任意多边形: 形状 874" hidden="1"/>
              <p:cNvSpPr/>
              <p:nvPr/>
            </p:nvSpPr>
            <p:spPr>
              <a:xfrm>
                <a:off x="9771034" y="1011874"/>
                <a:ext cx="172677" cy="396403"/>
              </a:xfrm>
              <a:custGeom>
                <a:avLst/>
                <a:gdLst>
                  <a:gd name="connsiteX0" fmla="*/ 172507 w 172677"/>
                  <a:gd name="connsiteY0" fmla="*/ 393026 h 396403"/>
                  <a:gd name="connsiteX1" fmla="*/ 170793 w 172677"/>
                  <a:gd name="connsiteY1" fmla="*/ 396265 h 396403"/>
                  <a:gd name="connsiteX2" fmla="*/ 167078 w 172677"/>
                  <a:gd name="connsiteY2" fmla="*/ 394741 h 396403"/>
                  <a:gd name="connsiteX3" fmla="*/ 105 w 172677"/>
                  <a:gd name="connsiteY3" fmla="*/ 4025 h 396403"/>
                  <a:gd name="connsiteX4" fmla="*/ 1629 w 172677"/>
                  <a:gd name="connsiteY4" fmla="*/ 311 h 396403"/>
                  <a:gd name="connsiteX5" fmla="*/ 5305 w 172677"/>
                  <a:gd name="connsiteY5" fmla="*/ 1643 h 396403"/>
                  <a:gd name="connsiteX6" fmla="*/ 5343 w 172677"/>
                  <a:gd name="connsiteY6" fmla="*/ 1739 h 396403"/>
                  <a:gd name="connsiteX7" fmla="*/ 171936 w 172677"/>
                  <a:gd name="connsiteY7" fmla="*/ 392264 h 396403"/>
                  <a:gd name="connsiteX8" fmla="*/ 172507 w 172677"/>
                  <a:gd name="connsiteY8" fmla="*/ 393026 h 396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677" h="396403">
                    <a:moveTo>
                      <a:pt x="172507" y="393026"/>
                    </a:moveTo>
                    <a:cubicBezTo>
                      <a:pt x="172793" y="394379"/>
                      <a:pt x="172069" y="395742"/>
                      <a:pt x="170793" y="396265"/>
                    </a:cubicBezTo>
                    <a:cubicBezTo>
                      <a:pt x="169345" y="396807"/>
                      <a:pt x="167725" y="396142"/>
                      <a:pt x="167078" y="394741"/>
                    </a:cubicBezTo>
                    <a:lnTo>
                      <a:pt x="105" y="4025"/>
                    </a:lnTo>
                    <a:cubicBezTo>
                      <a:pt x="-486" y="2579"/>
                      <a:pt x="190" y="923"/>
                      <a:pt x="1629" y="311"/>
                    </a:cubicBezTo>
                    <a:cubicBezTo>
                      <a:pt x="3010" y="-335"/>
                      <a:pt x="4657" y="261"/>
                      <a:pt x="5305" y="1643"/>
                    </a:cubicBezTo>
                    <a:cubicBezTo>
                      <a:pt x="5315" y="1675"/>
                      <a:pt x="5334" y="1707"/>
                      <a:pt x="5343" y="1739"/>
                    </a:cubicBezTo>
                    <a:lnTo>
                      <a:pt x="171936" y="392264"/>
                    </a:lnTo>
                    <a:cubicBezTo>
                      <a:pt x="171936" y="392264"/>
                      <a:pt x="172412" y="392836"/>
                      <a:pt x="172507" y="3930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6" name="任意多边形: 形状 875" hidden="1"/>
              <p:cNvSpPr/>
              <p:nvPr/>
            </p:nvSpPr>
            <p:spPr>
              <a:xfrm>
                <a:off x="9932692" y="1397082"/>
                <a:ext cx="104862" cy="33187"/>
              </a:xfrm>
              <a:custGeom>
                <a:avLst/>
                <a:gdLst>
                  <a:gd name="connsiteX0" fmla="*/ 104575 w 104862"/>
                  <a:gd name="connsiteY0" fmla="*/ 23534 h 33187"/>
                  <a:gd name="connsiteX1" fmla="*/ 104575 w 104862"/>
                  <a:gd name="connsiteY1" fmla="*/ 26773 h 33187"/>
                  <a:gd name="connsiteX2" fmla="*/ 95184 w 104862"/>
                  <a:gd name="connsiteY2" fmla="*/ 33087 h 33187"/>
                  <a:gd name="connsiteX3" fmla="*/ 95050 w 104862"/>
                  <a:gd name="connsiteY3" fmla="*/ 33059 h 33187"/>
                  <a:gd name="connsiteX4" fmla="*/ 6372 w 104862"/>
                  <a:gd name="connsiteY4" fmla="*/ 15914 h 33187"/>
                  <a:gd name="connsiteX5" fmla="*/ 38 w 104862"/>
                  <a:gd name="connsiteY5" fmla="*/ 6532 h 33187"/>
                  <a:gd name="connsiteX6" fmla="*/ 9420 w 104862"/>
                  <a:gd name="connsiteY6" fmla="*/ 198 h 33187"/>
                  <a:gd name="connsiteX7" fmla="*/ 98098 w 104862"/>
                  <a:gd name="connsiteY7" fmla="*/ 17343 h 33187"/>
                  <a:gd name="connsiteX8" fmla="*/ 104575 w 104862"/>
                  <a:gd name="connsiteY8" fmla="*/ 23534 h 33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62" h="33187">
                    <a:moveTo>
                      <a:pt x="104575" y="23534"/>
                    </a:moveTo>
                    <a:cubicBezTo>
                      <a:pt x="104813" y="24601"/>
                      <a:pt x="104813" y="25706"/>
                      <a:pt x="104575" y="26773"/>
                    </a:cubicBezTo>
                    <a:cubicBezTo>
                      <a:pt x="103728" y="31110"/>
                      <a:pt x="99527" y="33937"/>
                      <a:pt x="95184" y="33087"/>
                    </a:cubicBezTo>
                    <a:cubicBezTo>
                      <a:pt x="95136" y="33078"/>
                      <a:pt x="95098" y="33069"/>
                      <a:pt x="95050" y="33059"/>
                    </a:cubicBezTo>
                    <a:lnTo>
                      <a:pt x="6372" y="15914"/>
                    </a:lnTo>
                    <a:cubicBezTo>
                      <a:pt x="2029" y="15072"/>
                      <a:pt x="-800" y="10872"/>
                      <a:pt x="38" y="6532"/>
                    </a:cubicBezTo>
                    <a:cubicBezTo>
                      <a:pt x="877" y="2193"/>
                      <a:pt x="5077" y="-644"/>
                      <a:pt x="9420" y="198"/>
                    </a:cubicBezTo>
                    <a:lnTo>
                      <a:pt x="98098" y="17343"/>
                    </a:lnTo>
                    <a:cubicBezTo>
                      <a:pt x="101308" y="17915"/>
                      <a:pt x="103861" y="20355"/>
                      <a:pt x="104575" y="23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7" name="任意多边形: 形状 876" hidden="1"/>
              <p:cNvSpPr/>
              <p:nvPr/>
            </p:nvSpPr>
            <p:spPr>
              <a:xfrm>
                <a:off x="10025216" y="1238703"/>
                <a:ext cx="157619" cy="188307"/>
              </a:xfrm>
              <a:custGeom>
                <a:avLst/>
                <a:gdLst>
                  <a:gd name="connsiteX0" fmla="*/ 157402 w 157619"/>
                  <a:gd name="connsiteY0" fmla="*/ 3510 h 188307"/>
                  <a:gd name="connsiteX1" fmla="*/ 156545 w 157619"/>
                  <a:gd name="connsiteY1" fmla="*/ 7225 h 188307"/>
                  <a:gd name="connsiteX2" fmla="*/ 7669 w 157619"/>
                  <a:gd name="connsiteY2" fmla="*/ 186771 h 188307"/>
                  <a:gd name="connsiteX3" fmla="*/ 1478 w 157619"/>
                  <a:gd name="connsiteY3" fmla="*/ 187343 h 188307"/>
                  <a:gd name="connsiteX4" fmla="*/ 906 w 157619"/>
                  <a:gd name="connsiteY4" fmla="*/ 181151 h 188307"/>
                  <a:gd name="connsiteX5" fmla="*/ 149782 w 157619"/>
                  <a:gd name="connsiteY5" fmla="*/ 1605 h 188307"/>
                  <a:gd name="connsiteX6" fmla="*/ 155973 w 157619"/>
                  <a:gd name="connsiteY6" fmla="*/ 1034 h 188307"/>
                  <a:gd name="connsiteX7" fmla="*/ 157402 w 157619"/>
                  <a:gd name="connsiteY7" fmla="*/ 3510 h 188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619" h="188307">
                    <a:moveTo>
                      <a:pt x="157402" y="3510"/>
                    </a:moveTo>
                    <a:cubicBezTo>
                      <a:pt x="157697" y="4814"/>
                      <a:pt x="157383" y="6182"/>
                      <a:pt x="156545" y="7225"/>
                    </a:cubicBezTo>
                    <a:lnTo>
                      <a:pt x="7669" y="186771"/>
                    </a:lnTo>
                    <a:cubicBezTo>
                      <a:pt x="6117" y="188639"/>
                      <a:pt x="3345" y="188894"/>
                      <a:pt x="1478" y="187343"/>
                    </a:cubicBezTo>
                    <a:cubicBezTo>
                      <a:pt x="-389" y="185791"/>
                      <a:pt x="-646" y="183019"/>
                      <a:pt x="906" y="181151"/>
                    </a:cubicBezTo>
                    <a:lnTo>
                      <a:pt x="149782" y="1605"/>
                    </a:lnTo>
                    <a:cubicBezTo>
                      <a:pt x="151354" y="-221"/>
                      <a:pt x="154097" y="-474"/>
                      <a:pt x="155973" y="1034"/>
                    </a:cubicBezTo>
                    <a:cubicBezTo>
                      <a:pt x="156716" y="1676"/>
                      <a:pt x="157212" y="2548"/>
                      <a:pt x="157402" y="3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8" name="任意多边形: 形状 877" hidden="1"/>
              <p:cNvSpPr/>
              <p:nvPr/>
            </p:nvSpPr>
            <p:spPr>
              <a:xfrm>
                <a:off x="10011367" y="1102570"/>
                <a:ext cx="22200" cy="323621"/>
              </a:xfrm>
              <a:custGeom>
                <a:avLst/>
                <a:gdLst>
                  <a:gd name="connsiteX0" fmla="*/ 7421 w 22200"/>
                  <a:gd name="connsiteY0" fmla="*/ 3150 h 323621"/>
                  <a:gd name="connsiteX1" fmla="*/ 7421 w 22200"/>
                  <a:gd name="connsiteY1" fmla="*/ 3721 h 323621"/>
                  <a:gd name="connsiteX2" fmla="*/ 22090 w 22200"/>
                  <a:gd name="connsiteY2" fmla="*/ 319951 h 323621"/>
                  <a:gd name="connsiteX3" fmla="*/ 18661 w 22200"/>
                  <a:gd name="connsiteY3" fmla="*/ 323666 h 323621"/>
                  <a:gd name="connsiteX4" fmla="*/ 14946 w 22200"/>
                  <a:gd name="connsiteY4" fmla="*/ 320339 h 323621"/>
                  <a:gd name="connsiteX5" fmla="*/ 14946 w 22200"/>
                  <a:gd name="connsiteY5" fmla="*/ 320237 h 323621"/>
                  <a:gd name="connsiteX6" fmla="*/ -103 w 22200"/>
                  <a:gd name="connsiteY6" fmla="*/ 3721 h 323621"/>
                  <a:gd name="connsiteX7" fmla="*/ 3126 w 22200"/>
                  <a:gd name="connsiteY7" fmla="*/ 107 h 323621"/>
                  <a:gd name="connsiteX8" fmla="*/ 3326 w 22200"/>
                  <a:gd name="connsiteY8" fmla="*/ 102 h 323621"/>
                  <a:gd name="connsiteX9" fmla="*/ 7393 w 22200"/>
                  <a:gd name="connsiteY9" fmla="*/ 2978 h 323621"/>
                  <a:gd name="connsiteX10" fmla="*/ 7421 w 22200"/>
                  <a:gd name="connsiteY10" fmla="*/ 3150 h 323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0" h="323621">
                    <a:moveTo>
                      <a:pt x="7421" y="3150"/>
                    </a:moveTo>
                    <a:cubicBezTo>
                      <a:pt x="7421" y="3150"/>
                      <a:pt x="7421" y="3150"/>
                      <a:pt x="7421" y="3721"/>
                    </a:cubicBezTo>
                    <a:lnTo>
                      <a:pt x="22090" y="319951"/>
                    </a:lnTo>
                    <a:cubicBezTo>
                      <a:pt x="22147" y="321915"/>
                      <a:pt x="20623" y="323563"/>
                      <a:pt x="18661" y="323666"/>
                    </a:cubicBezTo>
                    <a:cubicBezTo>
                      <a:pt x="16718" y="323772"/>
                      <a:pt x="15060" y="322282"/>
                      <a:pt x="14946" y="320339"/>
                    </a:cubicBezTo>
                    <a:cubicBezTo>
                      <a:pt x="14946" y="320304"/>
                      <a:pt x="14946" y="320271"/>
                      <a:pt x="14946" y="320237"/>
                    </a:cubicBezTo>
                    <a:lnTo>
                      <a:pt x="-103" y="3721"/>
                    </a:lnTo>
                    <a:cubicBezTo>
                      <a:pt x="-208" y="1830"/>
                      <a:pt x="1240" y="212"/>
                      <a:pt x="3126" y="107"/>
                    </a:cubicBezTo>
                    <a:cubicBezTo>
                      <a:pt x="3192" y="103"/>
                      <a:pt x="3259" y="101"/>
                      <a:pt x="3326" y="102"/>
                    </a:cubicBezTo>
                    <a:cubicBezTo>
                      <a:pt x="5240" y="-228"/>
                      <a:pt x="7069" y="1059"/>
                      <a:pt x="7393" y="2978"/>
                    </a:cubicBezTo>
                    <a:cubicBezTo>
                      <a:pt x="7402" y="3035"/>
                      <a:pt x="7412" y="3092"/>
                      <a:pt x="7421" y="3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9" name="任意多边形: 形状 878" hidden="1"/>
              <p:cNvSpPr/>
              <p:nvPr/>
            </p:nvSpPr>
            <p:spPr>
              <a:xfrm>
                <a:off x="10026464" y="1419546"/>
                <a:ext cx="274182" cy="65559"/>
              </a:xfrm>
              <a:custGeom>
                <a:avLst/>
                <a:gdLst>
                  <a:gd name="connsiteX0" fmla="*/ 274074 w 274182"/>
                  <a:gd name="connsiteY0" fmla="*/ 61745 h 65559"/>
                  <a:gd name="connsiteX1" fmla="*/ 274074 w 274182"/>
                  <a:gd name="connsiteY1" fmla="*/ 63174 h 65559"/>
                  <a:gd name="connsiteX2" fmla="*/ 270264 w 274182"/>
                  <a:gd name="connsiteY2" fmla="*/ 65555 h 65559"/>
                  <a:gd name="connsiteX3" fmla="*/ 2325 w 274182"/>
                  <a:gd name="connsiteY3" fmla="*/ 6214 h 65559"/>
                  <a:gd name="connsiteX4" fmla="*/ -56 w 274182"/>
                  <a:gd name="connsiteY4" fmla="*/ 2500 h 65559"/>
                  <a:gd name="connsiteX5" fmla="*/ 3659 w 274182"/>
                  <a:gd name="connsiteY5" fmla="*/ 118 h 65559"/>
                  <a:gd name="connsiteX6" fmla="*/ 271692 w 274182"/>
                  <a:gd name="connsiteY6" fmla="*/ 59364 h 65559"/>
                  <a:gd name="connsiteX7" fmla="*/ 274074 w 274182"/>
                  <a:gd name="connsiteY7" fmla="*/ 61745 h 6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182" h="65559">
                    <a:moveTo>
                      <a:pt x="274074" y="61745"/>
                    </a:moveTo>
                    <a:lnTo>
                      <a:pt x="274074" y="63174"/>
                    </a:lnTo>
                    <a:cubicBezTo>
                      <a:pt x="273607" y="64833"/>
                      <a:pt x="271959" y="65865"/>
                      <a:pt x="270264" y="65555"/>
                    </a:cubicBezTo>
                    <a:lnTo>
                      <a:pt x="2325" y="6214"/>
                    </a:lnTo>
                    <a:cubicBezTo>
                      <a:pt x="678" y="5792"/>
                      <a:pt x="-361" y="4170"/>
                      <a:pt x="-56" y="2500"/>
                    </a:cubicBezTo>
                    <a:cubicBezTo>
                      <a:pt x="325" y="824"/>
                      <a:pt x="1983" y="-236"/>
                      <a:pt x="3659" y="118"/>
                    </a:cubicBezTo>
                    <a:lnTo>
                      <a:pt x="271692" y="59364"/>
                    </a:lnTo>
                    <a:cubicBezTo>
                      <a:pt x="272855" y="59669"/>
                      <a:pt x="273769" y="60579"/>
                      <a:pt x="274074" y="617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0" name="任意多边形: 形状 879" hidden="1"/>
              <p:cNvSpPr/>
              <p:nvPr/>
            </p:nvSpPr>
            <p:spPr>
              <a:xfrm>
                <a:off x="10293905" y="1430854"/>
                <a:ext cx="258435" cy="54693"/>
              </a:xfrm>
              <a:custGeom>
                <a:avLst/>
                <a:gdLst>
                  <a:gd name="connsiteX0" fmla="*/ 258283 w 258435"/>
                  <a:gd name="connsiteY0" fmla="*/ 3002 h 54693"/>
                  <a:gd name="connsiteX1" fmla="*/ 258283 w 258435"/>
                  <a:gd name="connsiteY1" fmla="*/ 3002 h 54693"/>
                  <a:gd name="connsiteX2" fmla="*/ 255426 w 258435"/>
                  <a:gd name="connsiteY2" fmla="*/ 7098 h 54693"/>
                  <a:gd name="connsiteX3" fmla="*/ 4061 w 258435"/>
                  <a:gd name="connsiteY3" fmla="*/ 54723 h 54693"/>
                  <a:gd name="connsiteX4" fmla="*/ -35 w 258435"/>
                  <a:gd name="connsiteY4" fmla="*/ 51865 h 54693"/>
                  <a:gd name="connsiteX5" fmla="*/ 2623 w 258435"/>
                  <a:gd name="connsiteY5" fmla="*/ 47805 h 54693"/>
                  <a:gd name="connsiteX6" fmla="*/ 2823 w 258435"/>
                  <a:gd name="connsiteY6" fmla="*/ 47769 h 54693"/>
                  <a:gd name="connsiteX7" fmla="*/ 254092 w 258435"/>
                  <a:gd name="connsiteY7" fmla="*/ 144 h 54693"/>
                  <a:gd name="connsiteX8" fmla="*/ 258226 w 258435"/>
                  <a:gd name="connsiteY8" fmla="*/ 2685 h 54693"/>
                  <a:gd name="connsiteX9" fmla="*/ 258283 w 258435"/>
                  <a:gd name="connsiteY9" fmla="*/ 3002 h 5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435" h="54693">
                    <a:moveTo>
                      <a:pt x="258283" y="3002"/>
                    </a:moveTo>
                    <a:lnTo>
                      <a:pt x="258283" y="3002"/>
                    </a:lnTo>
                    <a:cubicBezTo>
                      <a:pt x="258579" y="4911"/>
                      <a:pt x="257321" y="6714"/>
                      <a:pt x="255426" y="7098"/>
                    </a:cubicBezTo>
                    <a:lnTo>
                      <a:pt x="4061" y="54723"/>
                    </a:lnTo>
                    <a:cubicBezTo>
                      <a:pt x="2175" y="54923"/>
                      <a:pt x="432" y="53704"/>
                      <a:pt x="-35" y="51865"/>
                    </a:cubicBezTo>
                    <a:cubicBezTo>
                      <a:pt x="-425" y="50011"/>
                      <a:pt x="765" y="48194"/>
                      <a:pt x="2623" y="47805"/>
                    </a:cubicBezTo>
                    <a:cubicBezTo>
                      <a:pt x="2689" y="47791"/>
                      <a:pt x="2756" y="47780"/>
                      <a:pt x="2823" y="47769"/>
                    </a:cubicBezTo>
                    <a:lnTo>
                      <a:pt x="254092" y="144"/>
                    </a:lnTo>
                    <a:cubicBezTo>
                      <a:pt x="255931" y="-295"/>
                      <a:pt x="257788" y="842"/>
                      <a:pt x="258226" y="2685"/>
                    </a:cubicBezTo>
                    <a:cubicBezTo>
                      <a:pt x="258245" y="2789"/>
                      <a:pt x="258264" y="2895"/>
                      <a:pt x="258283" y="30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1" name="任意多边形: 形状 880" hidden="1"/>
              <p:cNvSpPr/>
              <p:nvPr/>
            </p:nvSpPr>
            <p:spPr>
              <a:xfrm>
                <a:off x="10292945" y="1253253"/>
                <a:ext cx="87222" cy="233402"/>
              </a:xfrm>
              <a:custGeom>
                <a:avLst/>
                <a:gdLst>
                  <a:gd name="connsiteX0" fmla="*/ 86936 w 87222"/>
                  <a:gd name="connsiteY0" fmla="*/ 3724 h 233402"/>
                  <a:gd name="connsiteX1" fmla="*/ 86936 w 87222"/>
                  <a:gd name="connsiteY1" fmla="*/ 6295 h 233402"/>
                  <a:gd name="connsiteX2" fmla="*/ 9021 w 87222"/>
                  <a:gd name="connsiteY2" fmla="*/ 230323 h 233402"/>
                  <a:gd name="connsiteX3" fmla="*/ 3020 w 87222"/>
                  <a:gd name="connsiteY3" fmla="*/ 233181 h 233402"/>
                  <a:gd name="connsiteX4" fmla="*/ 163 w 87222"/>
                  <a:gd name="connsiteY4" fmla="*/ 227180 h 233402"/>
                  <a:gd name="connsiteX5" fmla="*/ 78268 w 87222"/>
                  <a:gd name="connsiteY5" fmla="*/ 3247 h 233402"/>
                  <a:gd name="connsiteX6" fmla="*/ 84269 w 87222"/>
                  <a:gd name="connsiteY6" fmla="*/ 295 h 233402"/>
                  <a:gd name="connsiteX7" fmla="*/ 86936 w 87222"/>
                  <a:gd name="connsiteY7" fmla="*/ 3724 h 23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222" h="233402">
                    <a:moveTo>
                      <a:pt x="86936" y="3724"/>
                    </a:moveTo>
                    <a:cubicBezTo>
                      <a:pt x="87174" y="4565"/>
                      <a:pt x="87174" y="5454"/>
                      <a:pt x="86936" y="6295"/>
                    </a:cubicBezTo>
                    <a:lnTo>
                      <a:pt x="9021" y="230323"/>
                    </a:lnTo>
                    <a:cubicBezTo>
                      <a:pt x="8154" y="232769"/>
                      <a:pt x="5468" y="234049"/>
                      <a:pt x="3020" y="233181"/>
                    </a:cubicBezTo>
                    <a:cubicBezTo>
                      <a:pt x="572" y="232313"/>
                      <a:pt x="-704" y="229626"/>
                      <a:pt x="163" y="227180"/>
                    </a:cubicBezTo>
                    <a:lnTo>
                      <a:pt x="78268" y="3247"/>
                    </a:lnTo>
                    <a:cubicBezTo>
                      <a:pt x="79125" y="788"/>
                      <a:pt x="81802" y="-527"/>
                      <a:pt x="84269" y="295"/>
                    </a:cubicBezTo>
                    <a:cubicBezTo>
                      <a:pt x="85669" y="929"/>
                      <a:pt x="86669" y="2211"/>
                      <a:pt x="86936" y="3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2" name="任意多边形: 形状 881" hidden="1"/>
              <p:cNvSpPr/>
              <p:nvPr/>
            </p:nvSpPr>
            <p:spPr>
              <a:xfrm>
                <a:off x="10174608" y="1239281"/>
                <a:ext cx="126780" cy="246468"/>
              </a:xfrm>
              <a:custGeom>
                <a:avLst/>
                <a:gdLst>
                  <a:gd name="connsiteX0" fmla="*/ 126597 w 126780"/>
                  <a:gd name="connsiteY0" fmla="*/ 241914 h 246468"/>
                  <a:gd name="connsiteX1" fmla="*/ 124501 w 126780"/>
                  <a:gd name="connsiteY1" fmla="*/ 246105 h 246468"/>
                  <a:gd name="connsiteX2" fmla="*/ 119377 w 126780"/>
                  <a:gd name="connsiteY2" fmla="*/ 244434 h 246468"/>
                  <a:gd name="connsiteX3" fmla="*/ 119358 w 126780"/>
                  <a:gd name="connsiteY3" fmla="*/ 244391 h 246468"/>
                  <a:gd name="connsiteX4" fmla="*/ 295 w 126780"/>
                  <a:gd name="connsiteY4" fmla="*/ 5599 h 246468"/>
                  <a:gd name="connsiteX5" fmla="*/ 2010 w 126780"/>
                  <a:gd name="connsiteY5" fmla="*/ 456 h 246468"/>
                  <a:gd name="connsiteX6" fmla="*/ 7153 w 126780"/>
                  <a:gd name="connsiteY6" fmla="*/ 2170 h 246468"/>
                  <a:gd name="connsiteX7" fmla="*/ 126216 w 126780"/>
                  <a:gd name="connsiteY7" fmla="*/ 240962 h 246468"/>
                  <a:gd name="connsiteX8" fmla="*/ 126597 w 126780"/>
                  <a:gd name="connsiteY8" fmla="*/ 241914 h 246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780" h="246468">
                    <a:moveTo>
                      <a:pt x="126597" y="241914"/>
                    </a:moveTo>
                    <a:cubicBezTo>
                      <a:pt x="126940" y="243627"/>
                      <a:pt x="126083" y="245354"/>
                      <a:pt x="124501" y="246105"/>
                    </a:cubicBezTo>
                    <a:cubicBezTo>
                      <a:pt x="122625" y="247058"/>
                      <a:pt x="120329" y="246309"/>
                      <a:pt x="119377" y="244434"/>
                    </a:cubicBezTo>
                    <a:cubicBezTo>
                      <a:pt x="119367" y="244419"/>
                      <a:pt x="119367" y="244405"/>
                      <a:pt x="119358" y="244391"/>
                    </a:cubicBezTo>
                    <a:lnTo>
                      <a:pt x="295" y="5599"/>
                    </a:lnTo>
                    <a:cubicBezTo>
                      <a:pt x="-648" y="3705"/>
                      <a:pt x="114" y="1402"/>
                      <a:pt x="2010" y="456"/>
                    </a:cubicBezTo>
                    <a:cubicBezTo>
                      <a:pt x="3905" y="-491"/>
                      <a:pt x="6210" y="276"/>
                      <a:pt x="7153" y="2170"/>
                    </a:cubicBezTo>
                    <a:lnTo>
                      <a:pt x="126216" y="240962"/>
                    </a:lnTo>
                    <a:cubicBezTo>
                      <a:pt x="126368" y="241268"/>
                      <a:pt x="126492" y="241588"/>
                      <a:pt x="126597" y="24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3" name="任意多边形: 形状 882" hidden="1"/>
              <p:cNvSpPr/>
              <p:nvPr/>
            </p:nvSpPr>
            <p:spPr>
              <a:xfrm>
                <a:off x="10293536" y="1477371"/>
                <a:ext cx="198169" cy="91182"/>
              </a:xfrm>
              <a:custGeom>
                <a:avLst/>
                <a:gdLst>
                  <a:gd name="connsiteX0" fmla="*/ 197883 w 198169"/>
                  <a:gd name="connsiteY0" fmla="*/ 86121 h 91182"/>
                  <a:gd name="connsiteX1" fmla="*/ 197883 w 198169"/>
                  <a:gd name="connsiteY1" fmla="*/ 88692 h 91182"/>
                  <a:gd name="connsiteX2" fmla="*/ 192377 w 198169"/>
                  <a:gd name="connsiteY2" fmla="*/ 90892 h 91182"/>
                  <a:gd name="connsiteX3" fmla="*/ 192358 w 198169"/>
                  <a:gd name="connsiteY3" fmla="*/ 90883 h 91182"/>
                  <a:gd name="connsiteX4" fmla="*/ 2430 w 198169"/>
                  <a:gd name="connsiteY4" fmla="*/ 8111 h 91182"/>
                  <a:gd name="connsiteX5" fmla="*/ 239 w 198169"/>
                  <a:gd name="connsiteY5" fmla="*/ 2586 h 91182"/>
                  <a:gd name="connsiteX6" fmla="*/ 5763 w 198169"/>
                  <a:gd name="connsiteY6" fmla="*/ 396 h 91182"/>
                  <a:gd name="connsiteX7" fmla="*/ 195692 w 198169"/>
                  <a:gd name="connsiteY7" fmla="*/ 83168 h 91182"/>
                  <a:gd name="connsiteX8" fmla="*/ 197883 w 198169"/>
                  <a:gd name="connsiteY8" fmla="*/ 86121 h 91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8169" h="91182">
                    <a:moveTo>
                      <a:pt x="197883" y="86121"/>
                    </a:moveTo>
                    <a:cubicBezTo>
                      <a:pt x="198121" y="86961"/>
                      <a:pt x="198121" y="87852"/>
                      <a:pt x="197883" y="88692"/>
                    </a:cubicBezTo>
                    <a:cubicBezTo>
                      <a:pt x="196968" y="90819"/>
                      <a:pt x="194511" y="91804"/>
                      <a:pt x="192377" y="90892"/>
                    </a:cubicBezTo>
                    <a:cubicBezTo>
                      <a:pt x="192367" y="90889"/>
                      <a:pt x="192367" y="90886"/>
                      <a:pt x="192358" y="90883"/>
                    </a:cubicBezTo>
                    <a:lnTo>
                      <a:pt x="2430" y="8111"/>
                    </a:lnTo>
                    <a:cubicBezTo>
                      <a:pt x="296" y="7191"/>
                      <a:pt x="-685" y="4717"/>
                      <a:pt x="239" y="2586"/>
                    </a:cubicBezTo>
                    <a:cubicBezTo>
                      <a:pt x="1163" y="456"/>
                      <a:pt x="3630" y="-524"/>
                      <a:pt x="5763" y="396"/>
                    </a:cubicBezTo>
                    <a:lnTo>
                      <a:pt x="195692" y="83168"/>
                    </a:lnTo>
                    <a:cubicBezTo>
                      <a:pt x="196816" y="83783"/>
                      <a:pt x="197616" y="84862"/>
                      <a:pt x="197883" y="86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4" name="任意多边形: 形状 883" hidden="1"/>
              <p:cNvSpPr/>
              <p:nvPr/>
            </p:nvSpPr>
            <p:spPr>
              <a:xfrm>
                <a:off x="10482646" y="1476133"/>
                <a:ext cx="185474" cy="93398"/>
              </a:xfrm>
              <a:custGeom>
                <a:avLst/>
                <a:gdLst>
                  <a:gd name="connsiteX0" fmla="*/ 185270 w 185474"/>
                  <a:gd name="connsiteY0" fmla="*/ 3824 h 93398"/>
                  <a:gd name="connsiteX1" fmla="*/ 182603 w 185474"/>
                  <a:gd name="connsiteY1" fmla="*/ 9158 h 93398"/>
                  <a:gd name="connsiteX2" fmla="*/ 6772 w 185474"/>
                  <a:gd name="connsiteY2" fmla="*/ 92978 h 93398"/>
                  <a:gd name="connsiteX3" fmla="*/ 419 w 185474"/>
                  <a:gd name="connsiteY3" fmla="*/ 90748 h 93398"/>
                  <a:gd name="connsiteX4" fmla="*/ 390 w 185474"/>
                  <a:gd name="connsiteY4" fmla="*/ 90692 h 93398"/>
                  <a:gd name="connsiteX5" fmla="*/ 2381 w 185474"/>
                  <a:gd name="connsiteY5" fmla="*/ 84541 h 93398"/>
                  <a:gd name="connsiteX6" fmla="*/ 2676 w 185474"/>
                  <a:gd name="connsiteY6" fmla="*/ 84405 h 93398"/>
                  <a:gd name="connsiteX7" fmla="*/ 178508 w 185474"/>
                  <a:gd name="connsiteY7" fmla="*/ 490 h 93398"/>
                  <a:gd name="connsiteX8" fmla="*/ 184889 w 185474"/>
                  <a:gd name="connsiteY8" fmla="*/ 2776 h 93398"/>
                  <a:gd name="connsiteX9" fmla="*/ 185270 w 185474"/>
                  <a:gd name="connsiteY9" fmla="*/ 3824 h 9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474" h="93398">
                    <a:moveTo>
                      <a:pt x="185270" y="3824"/>
                    </a:moveTo>
                    <a:cubicBezTo>
                      <a:pt x="185709" y="6002"/>
                      <a:pt x="184604" y="8198"/>
                      <a:pt x="182603" y="9158"/>
                    </a:cubicBezTo>
                    <a:lnTo>
                      <a:pt x="6772" y="92978"/>
                    </a:lnTo>
                    <a:cubicBezTo>
                      <a:pt x="4400" y="94117"/>
                      <a:pt x="1552" y="93119"/>
                      <a:pt x="419" y="90748"/>
                    </a:cubicBezTo>
                    <a:cubicBezTo>
                      <a:pt x="409" y="90729"/>
                      <a:pt x="400" y="90711"/>
                      <a:pt x="390" y="90692"/>
                    </a:cubicBezTo>
                    <a:cubicBezTo>
                      <a:pt x="-753" y="88443"/>
                      <a:pt x="133" y="85689"/>
                      <a:pt x="2381" y="84541"/>
                    </a:cubicBezTo>
                    <a:cubicBezTo>
                      <a:pt x="2476" y="84493"/>
                      <a:pt x="2581" y="84447"/>
                      <a:pt x="2676" y="84405"/>
                    </a:cubicBezTo>
                    <a:lnTo>
                      <a:pt x="178508" y="490"/>
                    </a:lnTo>
                    <a:cubicBezTo>
                      <a:pt x="180899" y="-604"/>
                      <a:pt x="183737" y="410"/>
                      <a:pt x="184889" y="2776"/>
                    </a:cubicBezTo>
                    <a:cubicBezTo>
                      <a:pt x="185061" y="3108"/>
                      <a:pt x="185185" y="3461"/>
                      <a:pt x="185270" y="38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5" name="任意多边形: 形状 884" hidden="1"/>
              <p:cNvSpPr/>
              <p:nvPr/>
            </p:nvSpPr>
            <p:spPr>
              <a:xfrm>
                <a:off x="10480163" y="1427339"/>
                <a:ext cx="75941" cy="144654"/>
              </a:xfrm>
              <a:custGeom>
                <a:avLst/>
                <a:gdLst>
                  <a:gd name="connsiteX0" fmla="*/ 75644 w 75941"/>
                  <a:gd name="connsiteY0" fmla="*/ 5660 h 144654"/>
                  <a:gd name="connsiteX1" fmla="*/ 75168 w 75941"/>
                  <a:gd name="connsiteY1" fmla="*/ 10327 h 144654"/>
                  <a:gd name="connsiteX2" fmla="*/ 13732 w 75941"/>
                  <a:gd name="connsiteY2" fmla="*/ 140534 h 144654"/>
                  <a:gd name="connsiteX3" fmla="*/ 4064 w 75941"/>
                  <a:gd name="connsiteY3" fmla="*/ 144011 h 144654"/>
                  <a:gd name="connsiteX4" fmla="*/ 587 w 75941"/>
                  <a:gd name="connsiteY4" fmla="*/ 134343 h 144654"/>
                  <a:gd name="connsiteX5" fmla="*/ 62500 w 75941"/>
                  <a:gd name="connsiteY5" fmla="*/ 4136 h 144654"/>
                  <a:gd name="connsiteX6" fmla="*/ 72025 w 75941"/>
                  <a:gd name="connsiteY6" fmla="*/ 707 h 144654"/>
                  <a:gd name="connsiteX7" fmla="*/ 75644 w 75941"/>
                  <a:gd name="connsiteY7" fmla="*/ 5660 h 144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941" h="144654">
                    <a:moveTo>
                      <a:pt x="75644" y="5660"/>
                    </a:moveTo>
                    <a:cubicBezTo>
                      <a:pt x="76006" y="7226"/>
                      <a:pt x="75844" y="8867"/>
                      <a:pt x="75168" y="10327"/>
                    </a:cubicBezTo>
                    <a:lnTo>
                      <a:pt x="13732" y="140534"/>
                    </a:lnTo>
                    <a:cubicBezTo>
                      <a:pt x="12027" y="144164"/>
                      <a:pt x="7693" y="145720"/>
                      <a:pt x="4064" y="144011"/>
                    </a:cubicBezTo>
                    <a:cubicBezTo>
                      <a:pt x="435" y="142301"/>
                      <a:pt x="-1127" y="137973"/>
                      <a:pt x="587" y="134343"/>
                    </a:cubicBezTo>
                    <a:lnTo>
                      <a:pt x="62500" y="4136"/>
                    </a:lnTo>
                    <a:cubicBezTo>
                      <a:pt x="64214" y="594"/>
                      <a:pt x="68443" y="-929"/>
                      <a:pt x="72025" y="707"/>
                    </a:cubicBezTo>
                    <a:cubicBezTo>
                      <a:pt x="73930" y="1708"/>
                      <a:pt x="75273" y="3537"/>
                      <a:pt x="75644" y="56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6" name="任意多边形: 形状 885" hidden="1"/>
              <p:cNvSpPr/>
              <p:nvPr/>
            </p:nvSpPr>
            <p:spPr>
              <a:xfrm>
                <a:off x="10372122" y="1254652"/>
                <a:ext cx="118634" cy="313388"/>
              </a:xfrm>
              <a:custGeom>
                <a:avLst/>
                <a:gdLst>
                  <a:gd name="connsiteX0" fmla="*/ 118439 w 118634"/>
                  <a:gd name="connsiteY0" fmla="*/ 309411 h 313388"/>
                  <a:gd name="connsiteX1" fmla="*/ 116344 w 118634"/>
                  <a:gd name="connsiteY1" fmla="*/ 313221 h 313388"/>
                  <a:gd name="connsiteX2" fmla="*/ 112057 w 118634"/>
                  <a:gd name="connsiteY2" fmla="*/ 311316 h 313388"/>
                  <a:gd name="connsiteX3" fmla="*/ 138 w 118634"/>
                  <a:gd name="connsiteY3" fmla="*/ 4516 h 313388"/>
                  <a:gd name="connsiteX4" fmla="*/ 1891 w 118634"/>
                  <a:gd name="connsiteY4" fmla="*/ 287 h 313388"/>
                  <a:gd name="connsiteX5" fmla="*/ 2044 w 118634"/>
                  <a:gd name="connsiteY5" fmla="*/ 230 h 313388"/>
                  <a:gd name="connsiteX6" fmla="*/ 6330 w 118634"/>
                  <a:gd name="connsiteY6" fmla="*/ 2230 h 313388"/>
                  <a:gd name="connsiteX7" fmla="*/ 118344 w 118634"/>
                  <a:gd name="connsiteY7" fmla="*/ 308840 h 313388"/>
                  <a:gd name="connsiteX8" fmla="*/ 118439 w 118634"/>
                  <a:gd name="connsiteY8" fmla="*/ 309411 h 31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634" h="313388">
                    <a:moveTo>
                      <a:pt x="118439" y="309411"/>
                    </a:moveTo>
                    <a:cubicBezTo>
                      <a:pt x="118820" y="311031"/>
                      <a:pt x="117915" y="312678"/>
                      <a:pt x="116344" y="313221"/>
                    </a:cubicBezTo>
                    <a:cubicBezTo>
                      <a:pt x="114639" y="313869"/>
                      <a:pt x="112724" y="313019"/>
                      <a:pt x="112057" y="311316"/>
                    </a:cubicBezTo>
                    <a:lnTo>
                      <a:pt x="138" y="4516"/>
                    </a:lnTo>
                    <a:cubicBezTo>
                      <a:pt x="-547" y="2862"/>
                      <a:pt x="243" y="969"/>
                      <a:pt x="1891" y="287"/>
                    </a:cubicBezTo>
                    <a:cubicBezTo>
                      <a:pt x="1948" y="267"/>
                      <a:pt x="1996" y="248"/>
                      <a:pt x="2044" y="230"/>
                    </a:cubicBezTo>
                    <a:cubicBezTo>
                      <a:pt x="3777" y="-353"/>
                      <a:pt x="5663" y="527"/>
                      <a:pt x="6330" y="2230"/>
                    </a:cubicBezTo>
                    <a:lnTo>
                      <a:pt x="118344" y="308840"/>
                    </a:lnTo>
                    <a:cubicBezTo>
                      <a:pt x="118344" y="308840"/>
                      <a:pt x="118439" y="309316"/>
                      <a:pt x="118439" y="3094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7" name="任意多边形: 形状 886" hidden="1"/>
              <p:cNvSpPr/>
              <p:nvPr/>
            </p:nvSpPr>
            <p:spPr>
              <a:xfrm>
                <a:off x="10482590" y="1559503"/>
                <a:ext cx="88847" cy="178983"/>
              </a:xfrm>
              <a:custGeom>
                <a:avLst/>
                <a:gdLst>
                  <a:gd name="connsiteX0" fmla="*/ 88648 w 88847"/>
                  <a:gd name="connsiteY0" fmla="*/ 172962 h 178983"/>
                  <a:gd name="connsiteX1" fmla="*/ 85791 w 88847"/>
                  <a:gd name="connsiteY1" fmla="*/ 178581 h 178983"/>
                  <a:gd name="connsiteX2" fmla="*/ 79123 w 88847"/>
                  <a:gd name="connsiteY2" fmla="*/ 176105 h 178983"/>
                  <a:gd name="connsiteX3" fmla="*/ 351 w 88847"/>
                  <a:gd name="connsiteY3" fmla="*/ 7417 h 178983"/>
                  <a:gd name="connsiteX4" fmla="*/ 2971 w 88847"/>
                  <a:gd name="connsiteY4" fmla="*/ 511 h 178983"/>
                  <a:gd name="connsiteX5" fmla="*/ 9876 w 88847"/>
                  <a:gd name="connsiteY5" fmla="*/ 3131 h 178983"/>
                  <a:gd name="connsiteX6" fmla="*/ 88648 w 88847"/>
                  <a:gd name="connsiteY6" fmla="*/ 171819 h 178983"/>
                  <a:gd name="connsiteX7" fmla="*/ 88648 w 88847"/>
                  <a:gd name="connsiteY7" fmla="*/ 172962 h 17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847" h="178983">
                    <a:moveTo>
                      <a:pt x="88648" y="172962"/>
                    </a:moveTo>
                    <a:cubicBezTo>
                      <a:pt x="89086" y="175268"/>
                      <a:pt x="87915" y="177579"/>
                      <a:pt x="85791" y="178581"/>
                    </a:cubicBezTo>
                    <a:cubicBezTo>
                      <a:pt x="83266" y="179727"/>
                      <a:pt x="80285" y="178621"/>
                      <a:pt x="79123" y="176105"/>
                    </a:cubicBezTo>
                    <a:lnTo>
                      <a:pt x="351" y="7417"/>
                    </a:lnTo>
                    <a:cubicBezTo>
                      <a:pt x="-830" y="4787"/>
                      <a:pt x="342" y="1695"/>
                      <a:pt x="2971" y="511"/>
                    </a:cubicBezTo>
                    <a:cubicBezTo>
                      <a:pt x="5600" y="-673"/>
                      <a:pt x="8695" y="501"/>
                      <a:pt x="9876" y="3131"/>
                    </a:cubicBezTo>
                    <a:lnTo>
                      <a:pt x="88648" y="171819"/>
                    </a:lnTo>
                    <a:cubicBezTo>
                      <a:pt x="88648" y="171819"/>
                      <a:pt x="88648" y="172581"/>
                      <a:pt x="88648" y="172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8" name="任意多边形: 形状 887" hidden="1"/>
              <p:cNvSpPr/>
              <p:nvPr/>
            </p:nvSpPr>
            <p:spPr>
              <a:xfrm>
                <a:off x="10562143" y="1476906"/>
                <a:ext cx="105299" cy="260532"/>
              </a:xfrm>
              <a:custGeom>
                <a:avLst/>
                <a:gdLst>
                  <a:gd name="connsiteX0" fmla="*/ 105012 w 105299"/>
                  <a:gd name="connsiteY0" fmla="*/ 3242 h 260532"/>
                  <a:gd name="connsiteX1" fmla="*/ 105012 w 105299"/>
                  <a:gd name="connsiteY1" fmla="*/ 5528 h 260532"/>
                  <a:gd name="connsiteX2" fmla="*/ 7667 w 105299"/>
                  <a:gd name="connsiteY2" fmla="*/ 258036 h 260532"/>
                  <a:gd name="connsiteX3" fmla="*/ 2523 w 105299"/>
                  <a:gd name="connsiteY3" fmla="*/ 260322 h 260532"/>
                  <a:gd name="connsiteX4" fmla="*/ 132 w 105299"/>
                  <a:gd name="connsiteY4" fmla="*/ 255193 h 260532"/>
                  <a:gd name="connsiteX5" fmla="*/ 142 w 105299"/>
                  <a:gd name="connsiteY5" fmla="*/ 255178 h 260532"/>
                  <a:gd name="connsiteX6" fmla="*/ 97297 w 105299"/>
                  <a:gd name="connsiteY6" fmla="*/ 2575 h 260532"/>
                  <a:gd name="connsiteX7" fmla="*/ 102536 w 105299"/>
                  <a:gd name="connsiteY7" fmla="*/ 289 h 260532"/>
                  <a:gd name="connsiteX8" fmla="*/ 105012 w 105299"/>
                  <a:gd name="connsiteY8" fmla="*/ 3242 h 26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99" h="260532">
                    <a:moveTo>
                      <a:pt x="105012" y="3242"/>
                    </a:moveTo>
                    <a:cubicBezTo>
                      <a:pt x="105250" y="3986"/>
                      <a:pt x="105250" y="4784"/>
                      <a:pt x="105012" y="5528"/>
                    </a:cubicBezTo>
                    <a:lnTo>
                      <a:pt x="7667" y="258036"/>
                    </a:lnTo>
                    <a:cubicBezTo>
                      <a:pt x="6866" y="260079"/>
                      <a:pt x="4571" y="261099"/>
                      <a:pt x="2523" y="260322"/>
                    </a:cubicBezTo>
                    <a:cubicBezTo>
                      <a:pt x="447" y="259565"/>
                      <a:pt x="-620" y="257267"/>
                      <a:pt x="132" y="255193"/>
                    </a:cubicBezTo>
                    <a:cubicBezTo>
                      <a:pt x="142" y="255188"/>
                      <a:pt x="142" y="255183"/>
                      <a:pt x="142" y="255178"/>
                    </a:cubicBezTo>
                    <a:lnTo>
                      <a:pt x="97297" y="2575"/>
                    </a:lnTo>
                    <a:cubicBezTo>
                      <a:pt x="98173" y="556"/>
                      <a:pt x="100459" y="-442"/>
                      <a:pt x="102536" y="289"/>
                    </a:cubicBezTo>
                    <a:cubicBezTo>
                      <a:pt x="103822" y="769"/>
                      <a:pt x="104764" y="1890"/>
                      <a:pt x="105012" y="32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9" name="任意多边形: 形状 888" hidden="1"/>
              <p:cNvSpPr/>
              <p:nvPr/>
            </p:nvSpPr>
            <p:spPr>
              <a:xfrm>
                <a:off x="10545048" y="1430873"/>
                <a:ext cx="24501" cy="306119"/>
              </a:xfrm>
              <a:custGeom>
                <a:avLst/>
                <a:gdLst>
                  <a:gd name="connsiteX0" fmla="*/ 7140 w 24501"/>
                  <a:gd name="connsiteY0" fmla="*/ 2888 h 306119"/>
                  <a:gd name="connsiteX1" fmla="*/ 7140 w 24501"/>
                  <a:gd name="connsiteY1" fmla="*/ 3459 h 306119"/>
                  <a:gd name="connsiteX2" fmla="*/ 24380 w 24501"/>
                  <a:gd name="connsiteY2" fmla="*/ 302449 h 306119"/>
                  <a:gd name="connsiteX3" fmla="*/ 21246 w 24501"/>
                  <a:gd name="connsiteY3" fmla="*/ 306152 h 306119"/>
                  <a:gd name="connsiteX4" fmla="*/ 21046 w 24501"/>
                  <a:gd name="connsiteY4" fmla="*/ 306164 h 306119"/>
                  <a:gd name="connsiteX5" fmla="*/ 17236 w 24501"/>
                  <a:gd name="connsiteY5" fmla="*/ 302830 h 306119"/>
                  <a:gd name="connsiteX6" fmla="*/ -99 w 24501"/>
                  <a:gd name="connsiteY6" fmla="*/ 3936 h 306119"/>
                  <a:gd name="connsiteX7" fmla="*/ 3244 w 24501"/>
                  <a:gd name="connsiteY7" fmla="*/ 60 h 306119"/>
                  <a:gd name="connsiteX8" fmla="*/ 7044 w 24501"/>
                  <a:gd name="connsiteY8" fmla="*/ 2888 h 30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501" h="306119">
                    <a:moveTo>
                      <a:pt x="7140" y="2888"/>
                    </a:moveTo>
                    <a:cubicBezTo>
                      <a:pt x="7140" y="2888"/>
                      <a:pt x="7140" y="2888"/>
                      <a:pt x="7140" y="3459"/>
                    </a:cubicBezTo>
                    <a:lnTo>
                      <a:pt x="24380" y="302449"/>
                    </a:lnTo>
                    <a:cubicBezTo>
                      <a:pt x="24542" y="304336"/>
                      <a:pt x="23142" y="305994"/>
                      <a:pt x="21246" y="306152"/>
                    </a:cubicBezTo>
                    <a:cubicBezTo>
                      <a:pt x="21180" y="306158"/>
                      <a:pt x="21113" y="306162"/>
                      <a:pt x="21046" y="306164"/>
                    </a:cubicBezTo>
                    <a:cubicBezTo>
                      <a:pt x="19084" y="306273"/>
                      <a:pt x="17388" y="304792"/>
                      <a:pt x="17236" y="302830"/>
                    </a:cubicBezTo>
                    <a:lnTo>
                      <a:pt x="-99" y="3936"/>
                    </a:lnTo>
                    <a:cubicBezTo>
                      <a:pt x="-242" y="1942"/>
                      <a:pt x="1253" y="207"/>
                      <a:pt x="3244" y="60"/>
                    </a:cubicBezTo>
                    <a:cubicBezTo>
                      <a:pt x="5035" y="-72"/>
                      <a:pt x="6654" y="1132"/>
                      <a:pt x="7044" y="28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0" name="任意多边形: 形状 889" hidden="1"/>
              <p:cNvSpPr/>
              <p:nvPr/>
            </p:nvSpPr>
            <p:spPr>
              <a:xfrm>
                <a:off x="9162166" y="1479005"/>
                <a:ext cx="142428" cy="77779"/>
              </a:xfrm>
              <a:custGeom>
                <a:avLst/>
                <a:gdLst>
                  <a:gd name="connsiteX0" fmla="*/ 142247 w 142428"/>
                  <a:gd name="connsiteY0" fmla="*/ 2476 h 77779"/>
                  <a:gd name="connsiteX1" fmla="*/ 140723 w 142428"/>
                  <a:gd name="connsiteY1" fmla="*/ 5810 h 77779"/>
                  <a:gd name="connsiteX2" fmla="*/ 4421 w 142428"/>
                  <a:gd name="connsiteY2" fmla="*/ 77438 h 77779"/>
                  <a:gd name="connsiteX3" fmla="*/ 268 w 142428"/>
                  <a:gd name="connsiteY3" fmla="*/ 76274 h 77779"/>
                  <a:gd name="connsiteX4" fmla="*/ 230 w 142428"/>
                  <a:gd name="connsiteY4" fmla="*/ 76200 h 77779"/>
                  <a:gd name="connsiteX5" fmla="*/ 1563 w 142428"/>
                  <a:gd name="connsiteY5" fmla="*/ 72009 h 77779"/>
                  <a:gd name="connsiteX6" fmla="*/ 137866 w 142428"/>
                  <a:gd name="connsiteY6" fmla="*/ 381 h 77779"/>
                  <a:gd name="connsiteX7" fmla="*/ 141962 w 142428"/>
                  <a:gd name="connsiteY7" fmla="*/ 1714 h 77779"/>
                  <a:gd name="connsiteX8" fmla="*/ 142247 w 142428"/>
                  <a:gd name="connsiteY8" fmla="*/ 2476 h 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428" h="77779">
                    <a:moveTo>
                      <a:pt x="142247" y="2476"/>
                    </a:moveTo>
                    <a:cubicBezTo>
                      <a:pt x="142543" y="3803"/>
                      <a:pt x="141914" y="5162"/>
                      <a:pt x="140723" y="5810"/>
                    </a:cubicBezTo>
                    <a:lnTo>
                      <a:pt x="4421" y="77438"/>
                    </a:lnTo>
                    <a:cubicBezTo>
                      <a:pt x="2954" y="78263"/>
                      <a:pt x="1096" y="77742"/>
                      <a:pt x="268" y="76274"/>
                    </a:cubicBezTo>
                    <a:cubicBezTo>
                      <a:pt x="258" y="76249"/>
                      <a:pt x="239" y="76225"/>
                      <a:pt x="230" y="76200"/>
                    </a:cubicBezTo>
                    <a:cubicBezTo>
                      <a:pt x="-542" y="74673"/>
                      <a:pt x="49" y="72811"/>
                      <a:pt x="1563" y="72009"/>
                    </a:cubicBezTo>
                    <a:lnTo>
                      <a:pt x="137866" y="381"/>
                    </a:lnTo>
                    <a:cubicBezTo>
                      <a:pt x="139361" y="-380"/>
                      <a:pt x="141200" y="216"/>
                      <a:pt x="141962" y="1714"/>
                    </a:cubicBezTo>
                    <a:cubicBezTo>
                      <a:pt x="142152" y="1919"/>
                      <a:pt x="142257" y="2194"/>
                      <a:pt x="142247" y="24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1" name="任意多边形: 形状 890" hidden="1"/>
              <p:cNvSpPr/>
              <p:nvPr/>
            </p:nvSpPr>
            <p:spPr>
              <a:xfrm>
                <a:off x="9160696" y="1493653"/>
                <a:ext cx="39143" cy="64751"/>
              </a:xfrm>
              <a:custGeom>
                <a:avLst/>
                <a:gdLst>
                  <a:gd name="connsiteX0" fmla="*/ 38942 w 39143"/>
                  <a:gd name="connsiteY0" fmla="*/ 3735 h 64751"/>
                  <a:gd name="connsiteX1" fmla="*/ 38466 w 39143"/>
                  <a:gd name="connsiteY1" fmla="*/ 6974 h 64751"/>
                  <a:gd name="connsiteX2" fmla="*/ 8652 w 39143"/>
                  <a:gd name="connsiteY2" fmla="*/ 62314 h 64751"/>
                  <a:gd name="connsiteX3" fmla="*/ 2347 w 39143"/>
                  <a:gd name="connsiteY3" fmla="*/ 64259 h 64751"/>
                  <a:gd name="connsiteX4" fmla="*/ 2270 w 39143"/>
                  <a:gd name="connsiteY4" fmla="*/ 64219 h 64751"/>
                  <a:gd name="connsiteX5" fmla="*/ 461 w 39143"/>
                  <a:gd name="connsiteY5" fmla="*/ 57837 h 64751"/>
                  <a:gd name="connsiteX6" fmla="*/ 30274 w 39143"/>
                  <a:gd name="connsiteY6" fmla="*/ 2497 h 64751"/>
                  <a:gd name="connsiteX7" fmla="*/ 36561 w 39143"/>
                  <a:gd name="connsiteY7" fmla="*/ 592 h 64751"/>
                  <a:gd name="connsiteX8" fmla="*/ 38942 w 39143"/>
                  <a:gd name="connsiteY8" fmla="*/ 3735 h 64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43" h="64751">
                    <a:moveTo>
                      <a:pt x="38942" y="3735"/>
                    </a:moveTo>
                    <a:cubicBezTo>
                      <a:pt x="39161" y="4837"/>
                      <a:pt x="38989" y="5982"/>
                      <a:pt x="38466" y="6974"/>
                    </a:cubicBezTo>
                    <a:lnTo>
                      <a:pt x="8652" y="62314"/>
                    </a:lnTo>
                    <a:cubicBezTo>
                      <a:pt x="7452" y="64593"/>
                      <a:pt x="4623" y="65464"/>
                      <a:pt x="2347" y="64259"/>
                    </a:cubicBezTo>
                    <a:cubicBezTo>
                      <a:pt x="2318" y="64246"/>
                      <a:pt x="2299" y="64232"/>
                      <a:pt x="2270" y="64219"/>
                    </a:cubicBezTo>
                    <a:cubicBezTo>
                      <a:pt x="42" y="62930"/>
                      <a:pt x="-758" y="60104"/>
                      <a:pt x="461" y="57837"/>
                    </a:cubicBezTo>
                    <a:lnTo>
                      <a:pt x="30274" y="2497"/>
                    </a:lnTo>
                    <a:cubicBezTo>
                      <a:pt x="31493" y="245"/>
                      <a:pt x="34293" y="-604"/>
                      <a:pt x="36561" y="592"/>
                    </a:cubicBezTo>
                    <a:cubicBezTo>
                      <a:pt x="37808" y="1204"/>
                      <a:pt x="38694" y="2369"/>
                      <a:pt x="38942" y="37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2" name="任意多边形: 形状 891" hidden="1"/>
              <p:cNvSpPr/>
              <p:nvPr/>
            </p:nvSpPr>
            <p:spPr>
              <a:xfrm>
                <a:off x="9163021" y="1490224"/>
                <a:ext cx="195830" cy="65488"/>
              </a:xfrm>
              <a:custGeom>
                <a:avLst/>
                <a:gdLst>
                  <a:gd name="connsiteX0" fmla="*/ 195685 w 195830"/>
                  <a:gd name="connsiteY0" fmla="*/ 1639 h 65488"/>
                  <a:gd name="connsiteX1" fmla="*/ 194351 w 195830"/>
                  <a:gd name="connsiteY1" fmla="*/ 3925 h 65488"/>
                  <a:gd name="connsiteX2" fmla="*/ 2518 w 195830"/>
                  <a:gd name="connsiteY2" fmla="*/ 65457 h 65488"/>
                  <a:gd name="connsiteX3" fmla="*/ 41 w 195830"/>
                  <a:gd name="connsiteY3" fmla="*/ 64123 h 65488"/>
                  <a:gd name="connsiteX4" fmla="*/ 984 w 195830"/>
                  <a:gd name="connsiteY4" fmla="*/ 61745 h 65488"/>
                  <a:gd name="connsiteX5" fmla="*/ 1280 w 195830"/>
                  <a:gd name="connsiteY5" fmla="*/ 61647 h 65488"/>
                  <a:gd name="connsiteX6" fmla="*/ 193113 w 195830"/>
                  <a:gd name="connsiteY6" fmla="*/ 115 h 65488"/>
                  <a:gd name="connsiteX7" fmla="*/ 195685 w 195830"/>
                  <a:gd name="connsiteY7" fmla="*/ 1449 h 6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5830" h="65488">
                    <a:moveTo>
                      <a:pt x="195685" y="1639"/>
                    </a:moveTo>
                    <a:cubicBezTo>
                      <a:pt x="195875" y="2629"/>
                      <a:pt x="195304" y="3608"/>
                      <a:pt x="194351" y="3925"/>
                    </a:cubicBezTo>
                    <a:lnTo>
                      <a:pt x="2518" y="65457"/>
                    </a:lnTo>
                    <a:cubicBezTo>
                      <a:pt x="1470" y="65765"/>
                      <a:pt x="365" y="65171"/>
                      <a:pt x="41" y="64123"/>
                    </a:cubicBezTo>
                    <a:cubicBezTo>
                      <a:pt x="-359" y="63206"/>
                      <a:pt x="70" y="62140"/>
                      <a:pt x="984" y="61745"/>
                    </a:cubicBezTo>
                    <a:cubicBezTo>
                      <a:pt x="1080" y="61704"/>
                      <a:pt x="1175" y="61671"/>
                      <a:pt x="1280" y="61647"/>
                    </a:cubicBezTo>
                    <a:lnTo>
                      <a:pt x="193113" y="115"/>
                    </a:lnTo>
                    <a:cubicBezTo>
                      <a:pt x="194180" y="-151"/>
                      <a:pt x="195285" y="420"/>
                      <a:pt x="195685" y="14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3" name="任意多边形: 形状 892" hidden="1"/>
              <p:cNvSpPr/>
              <p:nvPr/>
            </p:nvSpPr>
            <p:spPr>
              <a:xfrm>
                <a:off x="9160063" y="1542087"/>
                <a:ext cx="71994" cy="15640"/>
              </a:xfrm>
              <a:custGeom>
                <a:avLst/>
                <a:gdLst>
                  <a:gd name="connsiteX0" fmla="*/ 71865 w 71994"/>
                  <a:gd name="connsiteY0" fmla="*/ 4069 h 15640"/>
                  <a:gd name="connsiteX1" fmla="*/ 67960 w 71994"/>
                  <a:gd name="connsiteY1" fmla="*/ 8927 h 15640"/>
                  <a:gd name="connsiteX2" fmla="*/ 5285 w 71994"/>
                  <a:gd name="connsiteY2" fmla="*/ 15594 h 15640"/>
                  <a:gd name="connsiteX3" fmla="*/ -10 w 71994"/>
                  <a:gd name="connsiteY3" fmla="*/ 12131 h 15640"/>
                  <a:gd name="connsiteX4" fmla="*/ 3447 w 71994"/>
                  <a:gd name="connsiteY4" fmla="*/ 6831 h 15640"/>
                  <a:gd name="connsiteX5" fmla="*/ 4333 w 71994"/>
                  <a:gd name="connsiteY5" fmla="*/ 6736 h 15640"/>
                  <a:gd name="connsiteX6" fmla="*/ 67008 w 71994"/>
                  <a:gd name="connsiteY6" fmla="*/ 69 h 15640"/>
                  <a:gd name="connsiteX7" fmla="*/ 71865 w 71994"/>
                  <a:gd name="connsiteY7" fmla="*/ 4069 h 1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994" h="15640">
                    <a:moveTo>
                      <a:pt x="71865" y="4069"/>
                    </a:moveTo>
                    <a:cubicBezTo>
                      <a:pt x="72094" y="6477"/>
                      <a:pt x="70360" y="8629"/>
                      <a:pt x="67960" y="8927"/>
                    </a:cubicBezTo>
                    <a:lnTo>
                      <a:pt x="5285" y="15594"/>
                    </a:lnTo>
                    <a:cubicBezTo>
                      <a:pt x="2866" y="16101"/>
                      <a:pt x="494" y="14551"/>
                      <a:pt x="-10" y="12131"/>
                    </a:cubicBezTo>
                    <a:cubicBezTo>
                      <a:pt x="-525" y="9711"/>
                      <a:pt x="1028" y="7338"/>
                      <a:pt x="3447" y="6831"/>
                    </a:cubicBezTo>
                    <a:cubicBezTo>
                      <a:pt x="3743" y="6770"/>
                      <a:pt x="4038" y="6738"/>
                      <a:pt x="4333" y="6736"/>
                    </a:cubicBezTo>
                    <a:lnTo>
                      <a:pt x="67008" y="69"/>
                    </a:lnTo>
                    <a:cubicBezTo>
                      <a:pt x="69446" y="-153"/>
                      <a:pt x="71618" y="1631"/>
                      <a:pt x="71865" y="4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4" name="任意多边形: 形状 893" hidden="1"/>
              <p:cNvSpPr/>
              <p:nvPr/>
            </p:nvSpPr>
            <p:spPr>
              <a:xfrm>
                <a:off x="9223436" y="1478127"/>
                <a:ext cx="82022" cy="73187"/>
              </a:xfrm>
              <a:custGeom>
                <a:avLst/>
                <a:gdLst>
                  <a:gd name="connsiteX0" fmla="*/ 81835 w 82022"/>
                  <a:gd name="connsiteY0" fmla="*/ 3068 h 73187"/>
                  <a:gd name="connsiteX1" fmla="*/ 80501 w 82022"/>
                  <a:gd name="connsiteY1" fmla="*/ 7069 h 73187"/>
                  <a:gd name="connsiteX2" fmla="*/ 6873 w 82022"/>
                  <a:gd name="connsiteY2" fmla="*/ 72029 h 73187"/>
                  <a:gd name="connsiteX3" fmla="*/ 1082 w 82022"/>
                  <a:gd name="connsiteY3" fmla="*/ 72047 h 73187"/>
                  <a:gd name="connsiteX4" fmla="*/ 1063 w 82022"/>
                  <a:gd name="connsiteY4" fmla="*/ 72029 h 73187"/>
                  <a:gd name="connsiteX5" fmla="*/ 1063 w 82022"/>
                  <a:gd name="connsiteY5" fmla="*/ 66219 h 73187"/>
                  <a:gd name="connsiteX6" fmla="*/ 74691 w 82022"/>
                  <a:gd name="connsiteY6" fmla="*/ 1259 h 73187"/>
                  <a:gd name="connsiteX7" fmla="*/ 80482 w 82022"/>
                  <a:gd name="connsiteY7" fmla="*/ 1240 h 73187"/>
                  <a:gd name="connsiteX8" fmla="*/ 80501 w 82022"/>
                  <a:gd name="connsiteY8" fmla="*/ 1259 h 73187"/>
                  <a:gd name="connsiteX9" fmla="*/ 81835 w 82022"/>
                  <a:gd name="connsiteY9" fmla="*/ 3068 h 73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022" h="73187">
                    <a:moveTo>
                      <a:pt x="81835" y="3068"/>
                    </a:moveTo>
                    <a:cubicBezTo>
                      <a:pt x="82120" y="4544"/>
                      <a:pt x="81615" y="6061"/>
                      <a:pt x="80501" y="7069"/>
                    </a:cubicBezTo>
                    <a:lnTo>
                      <a:pt x="6873" y="72029"/>
                    </a:lnTo>
                    <a:cubicBezTo>
                      <a:pt x="5282" y="73633"/>
                      <a:pt x="2682" y="73642"/>
                      <a:pt x="1082" y="72047"/>
                    </a:cubicBezTo>
                    <a:cubicBezTo>
                      <a:pt x="1072" y="72042"/>
                      <a:pt x="1072" y="72035"/>
                      <a:pt x="1063" y="72029"/>
                    </a:cubicBezTo>
                    <a:cubicBezTo>
                      <a:pt x="-499" y="70407"/>
                      <a:pt x="-499" y="67841"/>
                      <a:pt x="1063" y="66219"/>
                    </a:cubicBezTo>
                    <a:lnTo>
                      <a:pt x="74691" y="1259"/>
                    </a:lnTo>
                    <a:cubicBezTo>
                      <a:pt x="76282" y="-345"/>
                      <a:pt x="78882" y="-354"/>
                      <a:pt x="80482" y="1240"/>
                    </a:cubicBezTo>
                    <a:cubicBezTo>
                      <a:pt x="80492" y="1246"/>
                      <a:pt x="80492" y="1253"/>
                      <a:pt x="80501" y="1259"/>
                    </a:cubicBezTo>
                    <a:cubicBezTo>
                      <a:pt x="81082" y="1747"/>
                      <a:pt x="81539" y="2367"/>
                      <a:pt x="81835" y="30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5" name="任意多边形: 形状 894" hidden="1"/>
              <p:cNvSpPr/>
              <p:nvPr/>
            </p:nvSpPr>
            <p:spPr>
              <a:xfrm>
                <a:off x="9191800" y="1495066"/>
                <a:ext cx="38760" cy="54961"/>
              </a:xfrm>
              <a:custGeom>
                <a:avLst/>
                <a:gdLst>
                  <a:gd name="connsiteX0" fmla="*/ 38508 w 38760"/>
                  <a:gd name="connsiteY0" fmla="*/ 51376 h 54961"/>
                  <a:gd name="connsiteX1" fmla="*/ 36756 w 38760"/>
                  <a:gd name="connsiteY1" fmla="*/ 54869 h 54961"/>
                  <a:gd name="connsiteX2" fmla="*/ 33460 w 38760"/>
                  <a:gd name="connsiteY2" fmla="*/ 53566 h 54961"/>
                  <a:gd name="connsiteX3" fmla="*/ 694 w 38760"/>
                  <a:gd name="connsiteY3" fmla="*/ 4894 h 54961"/>
                  <a:gd name="connsiteX4" fmla="*/ 761 w 38760"/>
                  <a:gd name="connsiteY4" fmla="*/ 853 h 54961"/>
                  <a:gd name="connsiteX5" fmla="*/ 4799 w 38760"/>
                  <a:gd name="connsiteY5" fmla="*/ 922 h 54961"/>
                  <a:gd name="connsiteX6" fmla="*/ 5361 w 38760"/>
                  <a:gd name="connsiteY6" fmla="*/ 1750 h 54961"/>
                  <a:gd name="connsiteX7" fmla="*/ 38127 w 38760"/>
                  <a:gd name="connsiteY7" fmla="*/ 50423 h 54961"/>
                  <a:gd name="connsiteX8" fmla="*/ 38508 w 38760"/>
                  <a:gd name="connsiteY8" fmla="*/ 51376 h 54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60" h="54961">
                    <a:moveTo>
                      <a:pt x="38508" y="51376"/>
                    </a:moveTo>
                    <a:cubicBezTo>
                      <a:pt x="38994" y="52823"/>
                      <a:pt x="38203" y="54387"/>
                      <a:pt x="36756" y="54869"/>
                    </a:cubicBezTo>
                    <a:cubicBezTo>
                      <a:pt x="35489" y="55292"/>
                      <a:pt x="34098" y="54743"/>
                      <a:pt x="33460" y="53566"/>
                    </a:cubicBezTo>
                    <a:lnTo>
                      <a:pt x="694" y="4894"/>
                    </a:lnTo>
                    <a:cubicBezTo>
                      <a:pt x="-401" y="3759"/>
                      <a:pt x="-373" y="1949"/>
                      <a:pt x="761" y="853"/>
                    </a:cubicBezTo>
                    <a:cubicBezTo>
                      <a:pt x="1894" y="-244"/>
                      <a:pt x="3704" y="-213"/>
                      <a:pt x="4799" y="922"/>
                    </a:cubicBezTo>
                    <a:cubicBezTo>
                      <a:pt x="5037" y="1163"/>
                      <a:pt x="5228" y="1444"/>
                      <a:pt x="5361" y="1750"/>
                    </a:cubicBezTo>
                    <a:lnTo>
                      <a:pt x="38127" y="50423"/>
                    </a:lnTo>
                    <a:cubicBezTo>
                      <a:pt x="38337" y="50702"/>
                      <a:pt x="38470" y="51031"/>
                      <a:pt x="38508" y="513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6" name="任意多边形: 形状 895" hidden="1"/>
              <p:cNvSpPr/>
              <p:nvPr/>
            </p:nvSpPr>
            <p:spPr>
              <a:xfrm>
                <a:off x="9224436" y="1488936"/>
                <a:ext cx="135699" cy="61340"/>
              </a:xfrm>
              <a:custGeom>
                <a:avLst/>
                <a:gdLst>
                  <a:gd name="connsiteX0" fmla="*/ 135508 w 135699"/>
                  <a:gd name="connsiteY0" fmla="*/ 2642 h 61340"/>
                  <a:gd name="connsiteX1" fmla="*/ 133603 w 135699"/>
                  <a:gd name="connsiteY1" fmla="*/ 6356 h 61340"/>
                  <a:gd name="connsiteX2" fmla="*/ 4444 w 135699"/>
                  <a:gd name="connsiteY2" fmla="*/ 61125 h 61340"/>
                  <a:gd name="connsiteX3" fmla="*/ 158 w 135699"/>
                  <a:gd name="connsiteY3" fmla="*/ 59411 h 61340"/>
                  <a:gd name="connsiteX4" fmla="*/ 1872 w 135699"/>
                  <a:gd name="connsiteY4" fmla="*/ 55124 h 61340"/>
                  <a:gd name="connsiteX5" fmla="*/ 131031 w 135699"/>
                  <a:gd name="connsiteY5" fmla="*/ 356 h 61340"/>
                  <a:gd name="connsiteX6" fmla="*/ 135222 w 135699"/>
                  <a:gd name="connsiteY6" fmla="*/ 1844 h 61340"/>
                  <a:gd name="connsiteX7" fmla="*/ 135317 w 135699"/>
                  <a:gd name="connsiteY7" fmla="*/ 2070 h 61340"/>
                  <a:gd name="connsiteX8" fmla="*/ 135508 w 135699"/>
                  <a:gd name="connsiteY8" fmla="*/ 2642 h 6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699" h="61340">
                    <a:moveTo>
                      <a:pt x="135508" y="2642"/>
                    </a:moveTo>
                    <a:cubicBezTo>
                      <a:pt x="135860" y="4179"/>
                      <a:pt x="135060" y="5748"/>
                      <a:pt x="133603" y="6356"/>
                    </a:cubicBezTo>
                    <a:lnTo>
                      <a:pt x="4444" y="61125"/>
                    </a:lnTo>
                    <a:cubicBezTo>
                      <a:pt x="2787" y="61836"/>
                      <a:pt x="872" y="61068"/>
                      <a:pt x="158" y="59411"/>
                    </a:cubicBezTo>
                    <a:cubicBezTo>
                      <a:pt x="-557" y="57753"/>
                      <a:pt x="215" y="55835"/>
                      <a:pt x="1872" y="55124"/>
                    </a:cubicBezTo>
                    <a:lnTo>
                      <a:pt x="131031" y="356"/>
                    </a:lnTo>
                    <a:cubicBezTo>
                      <a:pt x="132603" y="-390"/>
                      <a:pt x="134470" y="276"/>
                      <a:pt x="135222" y="1844"/>
                    </a:cubicBezTo>
                    <a:cubicBezTo>
                      <a:pt x="135251" y="1918"/>
                      <a:pt x="135289" y="1993"/>
                      <a:pt x="135317" y="2070"/>
                    </a:cubicBezTo>
                    <a:cubicBezTo>
                      <a:pt x="135422" y="2244"/>
                      <a:pt x="135489" y="2439"/>
                      <a:pt x="135508" y="26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7" name="任意多边形: 形状 896" hidden="1"/>
              <p:cNvSpPr/>
              <p:nvPr/>
            </p:nvSpPr>
            <p:spPr>
              <a:xfrm>
                <a:off x="9353698" y="1306961"/>
                <a:ext cx="66278" cy="188538"/>
              </a:xfrm>
              <a:custGeom>
                <a:avLst/>
                <a:gdLst>
                  <a:gd name="connsiteX0" fmla="*/ 66063 w 66278"/>
                  <a:gd name="connsiteY0" fmla="*/ 2689 h 188538"/>
                  <a:gd name="connsiteX1" fmla="*/ 66063 w 66278"/>
                  <a:gd name="connsiteY1" fmla="*/ 4403 h 188538"/>
                  <a:gd name="connsiteX2" fmla="*/ 6246 w 66278"/>
                  <a:gd name="connsiteY2" fmla="*/ 186331 h 188538"/>
                  <a:gd name="connsiteX3" fmla="*/ 2179 w 66278"/>
                  <a:gd name="connsiteY3" fmla="*/ 188436 h 188538"/>
                  <a:gd name="connsiteX4" fmla="*/ 2150 w 66278"/>
                  <a:gd name="connsiteY4" fmla="*/ 188426 h 188538"/>
                  <a:gd name="connsiteX5" fmla="*/ 55 w 66278"/>
                  <a:gd name="connsiteY5" fmla="*/ 184235 h 188538"/>
                  <a:gd name="connsiteX6" fmla="*/ 59872 w 66278"/>
                  <a:gd name="connsiteY6" fmla="*/ 2308 h 188538"/>
                  <a:gd name="connsiteX7" fmla="*/ 63939 w 66278"/>
                  <a:gd name="connsiteY7" fmla="*/ 204 h 188538"/>
                  <a:gd name="connsiteX8" fmla="*/ 63968 w 66278"/>
                  <a:gd name="connsiteY8" fmla="*/ 212 h 188538"/>
                  <a:gd name="connsiteX9" fmla="*/ 66063 w 66278"/>
                  <a:gd name="connsiteY9" fmla="*/ 2689 h 18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278" h="188538">
                    <a:moveTo>
                      <a:pt x="66063" y="2689"/>
                    </a:moveTo>
                    <a:cubicBezTo>
                      <a:pt x="66206" y="3252"/>
                      <a:pt x="66206" y="3840"/>
                      <a:pt x="66063" y="4403"/>
                    </a:cubicBezTo>
                    <a:lnTo>
                      <a:pt x="6246" y="186331"/>
                    </a:lnTo>
                    <a:cubicBezTo>
                      <a:pt x="5703" y="188035"/>
                      <a:pt x="3884" y="188978"/>
                      <a:pt x="2179" y="188436"/>
                    </a:cubicBezTo>
                    <a:cubicBezTo>
                      <a:pt x="2169" y="188432"/>
                      <a:pt x="2160" y="188429"/>
                      <a:pt x="2150" y="188426"/>
                    </a:cubicBezTo>
                    <a:cubicBezTo>
                      <a:pt x="426" y="187838"/>
                      <a:pt x="-507" y="185971"/>
                      <a:pt x="55" y="184235"/>
                    </a:cubicBezTo>
                    <a:lnTo>
                      <a:pt x="59872" y="2308"/>
                    </a:lnTo>
                    <a:cubicBezTo>
                      <a:pt x="60415" y="604"/>
                      <a:pt x="62234" y="-339"/>
                      <a:pt x="63939" y="204"/>
                    </a:cubicBezTo>
                    <a:cubicBezTo>
                      <a:pt x="63948" y="206"/>
                      <a:pt x="63958" y="209"/>
                      <a:pt x="63968" y="212"/>
                    </a:cubicBezTo>
                    <a:cubicBezTo>
                      <a:pt x="65034" y="634"/>
                      <a:pt x="65825" y="1564"/>
                      <a:pt x="66063" y="26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8" name="任意多边形: 形状 897" hidden="1"/>
              <p:cNvSpPr/>
              <p:nvPr/>
            </p:nvSpPr>
            <p:spPr>
              <a:xfrm>
                <a:off x="9297987" y="1478704"/>
                <a:ext cx="62232" cy="16880"/>
              </a:xfrm>
              <a:custGeom>
                <a:avLst/>
                <a:gdLst>
                  <a:gd name="connsiteX0" fmla="*/ 62053 w 62232"/>
                  <a:gd name="connsiteY0" fmla="*/ 12874 h 16880"/>
                  <a:gd name="connsiteX1" fmla="*/ 62053 w 62232"/>
                  <a:gd name="connsiteY1" fmla="*/ 14112 h 16880"/>
                  <a:gd name="connsiteX2" fmla="*/ 58243 w 62232"/>
                  <a:gd name="connsiteY2" fmla="*/ 16890 h 16880"/>
                  <a:gd name="connsiteX3" fmla="*/ 58147 w 62232"/>
                  <a:gd name="connsiteY3" fmla="*/ 16874 h 16880"/>
                  <a:gd name="connsiteX4" fmla="*/ 2617 w 62232"/>
                  <a:gd name="connsiteY4" fmla="*/ 6682 h 16880"/>
                  <a:gd name="connsiteX5" fmla="*/ -50 w 62232"/>
                  <a:gd name="connsiteY5" fmla="*/ 2797 h 16880"/>
                  <a:gd name="connsiteX6" fmla="*/ -50 w 62232"/>
                  <a:gd name="connsiteY6" fmla="*/ 2777 h 16880"/>
                  <a:gd name="connsiteX7" fmla="*/ 3836 w 62232"/>
                  <a:gd name="connsiteY7" fmla="*/ 106 h 16880"/>
                  <a:gd name="connsiteX8" fmla="*/ 3855 w 62232"/>
                  <a:gd name="connsiteY8" fmla="*/ 110 h 16880"/>
                  <a:gd name="connsiteX9" fmla="*/ 59386 w 62232"/>
                  <a:gd name="connsiteY9" fmla="*/ 10207 h 16880"/>
                  <a:gd name="connsiteX10" fmla="*/ 62053 w 62232"/>
                  <a:gd name="connsiteY10" fmla="*/ 12874 h 1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232" h="16880">
                    <a:moveTo>
                      <a:pt x="62053" y="12874"/>
                    </a:moveTo>
                    <a:cubicBezTo>
                      <a:pt x="62148" y="13281"/>
                      <a:pt x="62148" y="13704"/>
                      <a:pt x="62053" y="14112"/>
                    </a:cubicBezTo>
                    <a:cubicBezTo>
                      <a:pt x="61767" y="15931"/>
                      <a:pt x="60062" y="17175"/>
                      <a:pt x="58243" y="16890"/>
                    </a:cubicBezTo>
                    <a:cubicBezTo>
                      <a:pt x="58214" y="16886"/>
                      <a:pt x="58176" y="16880"/>
                      <a:pt x="58147" y="16874"/>
                    </a:cubicBezTo>
                    <a:lnTo>
                      <a:pt x="2617" y="6682"/>
                    </a:lnTo>
                    <a:cubicBezTo>
                      <a:pt x="807" y="6347"/>
                      <a:pt x="-393" y="4608"/>
                      <a:pt x="-50" y="2797"/>
                    </a:cubicBezTo>
                    <a:cubicBezTo>
                      <a:pt x="-50" y="2791"/>
                      <a:pt x="-50" y="2784"/>
                      <a:pt x="-50" y="2777"/>
                    </a:cubicBezTo>
                    <a:cubicBezTo>
                      <a:pt x="283" y="966"/>
                      <a:pt x="2026" y="-229"/>
                      <a:pt x="3836" y="106"/>
                    </a:cubicBezTo>
                    <a:cubicBezTo>
                      <a:pt x="3845" y="107"/>
                      <a:pt x="3845" y="109"/>
                      <a:pt x="3855" y="110"/>
                    </a:cubicBezTo>
                    <a:lnTo>
                      <a:pt x="59386" y="10207"/>
                    </a:lnTo>
                    <a:cubicBezTo>
                      <a:pt x="60719" y="10505"/>
                      <a:pt x="61757" y="11544"/>
                      <a:pt x="62053" y="128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9" name="任意多边形: 形状 898" hidden="1"/>
              <p:cNvSpPr/>
              <p:nvPr/>
            </p:nvSpPr>
            <p:spPr>
              <a:xfrm>
                <a:off x="9461380" y="788667"/>
                <a:ext cx="32725" cy="311870"/>
              </a:xfrm>
              <a:custGeom>
                <a:avLst/>
                <a:gdLst>
                  <a:gd name="connsiteX0" fmla="*/ 32581 w 32725"/>
                  <a:gd name="connsiteY0" fmla="*/ 3300 h 311870"/>
                  <a:gd name="connsiteX1" fmla="*/ 32581 w 32725"/>
                  <a:gd name="connsiteY1" fmla="*/ 4538 h 311870"/>
                  <a:gd name="connsiteX2" fmla="*/ 8197 w 32725"/>
                  <a:gd name="connsiteY2" fmla="*/ 308100 h 311870"/>
                  <a:gd name="connsiteX3" fmla="*/ 3720 w 32725"/>
                  <a:gd name="connsiteY3" fmla="*/ 311910 h 311870"/>
                  <a:gd name="connsiteX4" fmla="*/ -99 w 32725"/>
                  <a:gd name="connsiteY4" fmla="*/ 307555 h 311870"/>
                  <a:gd name="connsiteX5" fmla="*/ -90 w 32725"/>
                  <a:gd name="connsiteY5" fmla="*/ 307433 h 311870"/>
                  <a:gd name="connsiteX6" fmla="*/ 24008 w 32725"/>
                  <a:gd name="connsiteY6" fmla="*/ 3871 h 311870"/>
                  <a:gd name="connsiteX7" fmla="*/ 28485 w 32725"/>
                  <a:gd name="connsiteY7" fmla="*/ 61 h 311870"/>
                  <a:gd name="connsiteX8" fmla="*/ 32581 w 32725"/>
                  <a:gd name="connsiteY8" fmla="*/ 3300 h 311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25" h="311870">
                    <a:moveTo>
                      <a:pt x="32581" y="3300"/>
                    </a:moveTo>
                    <a:cubicBezTo>
                      <a:pt x="32629" y="3711"/>
                      <a:pt x="32629" y="4126"/>
                      <a:pt x="32581" y="4538"/>
                    </a:cubicBezTo>
                    <a:lnTo>
                      <a:pt x="8197" y="308100"/>
                    </a:lnTo>
                    <a:cubicBezTo>
                      <a:pt x="7997" y="310379"/>
                      <a:pt x="6006" y="312075"/>
                      <a:pt x="3720" y="311910"/>
                    </a:cubicBezTo>
                    <a:cubicBezTo>
                      <a:pt x="1463" y="311762"/>
                      <a:pt x="-252" y="309813"/>
                      <a:pt x="-99" y="307555"/>
                    </a:cubicBezTo>
                    <a:cubicBezTo>
                      <a:pt x="-99" y="307515"/>
                      <a:pt x="-90" y="307474"/>
                      <a:pt x="-90" y="307433"/>
                    </a:cubicBezTo>
                    <a:lnTo>
                      <a:pt x="24008" y="3871"/>
                    </a:lnTo>
                    <a:cubicBezTo>
                      <a:pt x="24208" y="1592"/>
                      <a:pt x="26199" y="-104"/>
                      <a:pt x="28485" y="61"/>
                    </a:cubicBezTo>
                    <a:cubicBezTo>
                      <a:pt x="30438" y="54"/>
                      <a:pt x="32133" y="1397"/>
                      <a:pt x="32581" y="33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0" name="任意多边形: 形状 899" hidden="1"/>
              <p:cNvSpPr/>
              <p:nvPr/>
            </p:nvSpPr>
            <p:spPr>
              <a:xfrm>
                <a:off x="9634919" y="1351709"/>
                <a:ext cx="112496" cy="210782"/>
              </a:xfrm>
              <a:custGeom>
                <a:avLst/>
                <a:gdLst>
                  <a:gd name="connsiteX0" fmla="*/ 112216 w 112496"/>
                  <a:gd name="connsiteY0" fmla="*/ 2232 h 210782"/>
                  <a:gd name="connsiteX1" fmla="*/ 112216 w 112496"/>
                  <a:gd name="connsiteY1" fmla="*/ 4042 h 210782"/>
                  <a:gd name="connsiteX2" fmla="*/ 4869 w 112496"/>
                  <a:gd name="connsiteY2" fmla="*/ 209496 h 210782"/>
                  <a:gd name="connsiteX3" fmla="*/ 1231 w 112496"/>
                  <a:gd name="connsiteY3" fmla="*/ 210475 h 210782"/>
                  <a:gd name="connsiteX4" fmla="*/ 107 w 112496"/>
                  <a:gd name="connsiteY4" fmla="*/ 207115 h 210782"/>
                  <a:gd name="connsiteX5" fmla="*/ 107644 w 112496"/>
                  <a:gd name="connsiteY5" fmla="*/ 1470 h 210782"/>
                  <a:gd name="connsiteX6" fmla="*/ 111264 w 112496"/>
                  <a:gd name="connsiteY6" fmla="*/ 327 h 210782"/>
                  <a:gd name="connsiteX7" fmla="*/ 112216 w 112496"/>
                  <a:gd name="connsiteY7" fmla="*/ 2232 h 210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496" h="210782">
                    <a:moveTo>
                      <a:pt x="112216" y="2232"/>
                    </a:moveTo>
                    <a:cubicBezTo>
                      <a:pt x="112445" y="2814"/>
                      <a:pt x="112445" y="3460"/>
                      <a:pt x="112216" y="4042"/>
                    </a:cubicBezTo>
                    <a:lnTo>
                      <a:pt x="4869" y="209496"/>
                    </a:lnTo>
                    <a:cubicBezTo>
                      <a:pt x="4136" y="210773"/>
                      <a:pt x="2507" y="211211"/>
                      <a:pt x="1231" y="210475"/>
                    </a:cubicBezTo>
                    <a:cubicBezTo>
                      <a:pt x="59" y="209800"/>
                      <a:pt x="-426" y="208357"/>
                      <a:pt x="107" y="207115"/>
                    </a:cubicBezTo>
                    <a:lnTo>
                      <a:pt x="107644" y="1470"/>
                    </a:lnTo>
                    <a:cubicBezTo>
                      <a:pt x="108359" y="189"/>
                      <a:pt x="109949" y="-312"/>
                      <a:pt x="111264" y="327"/>
                    </a:cubicBezTo>
                    <a:cubicBezTo>
                      <a:pt x="111816" y="816"/>
                      <a:pt x="112159" y="1498"/>
                      <a:pt x="112216" y="22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1" name="任意多边形: 形状 900" hidden="1"/>
              <p:cNvSpPr/>
              <p:nvPr/>
            </p:nvSpPr>
            <p:spPr>
              <a:xfrm>
                <a:off x="9769935" y="776443"/>
                <a:ext cx="96740" cy="242906"/>
              </a:xfrm>
              <a:custGeom>
                <a:avLst/>
                <a:gdLst>
                  <a:gd name="connsiteX0" fmla="*/ 96453 w 96740"/>
                  <a:gd name="connsiteY0" fmla="*/ 3713 h 242906"/>
                  <a:gd name="connsiteX1" fmla="*/ 96453 w 96740"/>
                  <a:gd name="connsiteY1" fmla="*/ 6284 h 242906"/>
                  <a:gd name="connsiteX2" fmla="*/ 8823 w 96740"/>
                  <a:gd name="connsiteY2" fmla="*/ 239933 h 242906"/>
                  <a:gd name="connsiteX3" fmla="*/ 2918 w 96740"/>
                  <a:gd name="connsiteY3" fmla="*/ 242695 h 242906"/>
                  <a:gd name="connsiteX4" fmla="*/ 155 w 96740"/>
                  <a:gd name="connsiteY4" fmla="*/ 236694 h 242906"/>
                  <a:gd name="connsiteX5" fmla="*/ 87785 w 96740"/>
                  <a:gd name="connsiteY5" fmla="*/ 3046 h 242906"/>
                  <a:gd name="connsiteX6" fmla="*/ 93491 w 96740"/>
                  <a:gd name="connsiteY6" fmla="*/ 304 h 242906"/>
                  <a:gd name="connsiteX7" fmla="*/ 93691 w 96740"/>
                  <a:gd name="connsiteY7" fmla="*/ 379 h 242906"/>
                  <a:gd name="connsiteX8" fmla="*/ 96453 w 96740"/>
                  <a:gd name="connsiteY8" fmla="*/ 3713 h 2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740" h="242906">
                    <a:moveTo>
                      <a:pt x="96453" y="3713"/>
                    </a:moveTo>
                    <a:cubicBezTo>
                      <a:pt x="96691" y="4554"/>
                      <a:pt x="96691" y="5443"/>
                      <a:pt x="96453" y="6284"/>
                    </a:cubicBezTo>
                    <a:lnTo>
                      <a:pt x="8823" y="239933"/>
                    </a:lnTo>
                    <a:cubicBezTo>
                      <a:pt x="7928" y="242303"/>
                      <a:pt x="5308" y="243529"/>
                      <a:pt x="2918" y="242695"/>
                    </a:cubicBezTo>
                    <a:cubicBezTo>
                      <a:pt x="536" y="241762"/>
                      <a:pt x="-683" y="239112"/>
                      <a:pt x="155" y="236694"/>
                    </a:cubicBezTo>
                    <a:lnTo>
                      <a:pt x="87785" y="3046"/>
                    </a:lnTo>
                    <a:cubicBezTo>
                      <a:pt x="88604" y="713"/>
                      <a:pt x="91157" y="-515"/>
                      <a:pt x="93491" y="304"/>
                    </a:cubicBezTo>
                    <a:cubicBezTo>
                      <a:pt x="93558" y="327"/>
                      <a:pt x="93624" y="352"/>
                      <a:pt x="93691" y="379"/>
                    </a:cubicBezTo>
                    <a:cubicBezTo>
                      <a:pt x="95091" y="983"/>
                      <a:pt x="96120" y="2223"/>
                      <a:pt x="96453" y="37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2" name="任意多边形: 形状 901" hidden="1"/>
              <p:cNvSpPr/>
              <p:nvPr/>
            </p:nvSpPr>
            <p:spPr>
              <a:xfrm>
                <a:off x="9770414" y="1010834"/>
                <a:ext cx="248661" cy="99470"/>
              </a:xfrm>
              <a:custGeom>
                <a:avLst/>
                <a:gdLst>
                  <a:gd name="connsiteX0" fmla="*/ 248374 w 248661"/>
                  <a:gd name="connsiteY0" fmla="*/ 94791 h 99470"/>
                  <a:gd name="connsiteX1" fmla="*/ 248374 w 248661"/>
                  <a:gd name="connsiteY1" fmla="*/ 96981 h 99470"/>
                  <a:gd name="connsiteX2" fmla="*/ 243507 w 248661"/>
                  <a:gd name="connsiteY2" fmla="*/ 99300 h 99470"/>
                  <a:gd name="connsiteX3" fmla="*/ 243421 w 248661"/>
                  <a:gd name="connsiteY3" fmla="*/ 99267 h 99470"/>
                  <a:gd name="connsiteX4" fmla="*/ 2344 w 248661"/>
                  <a:gd name="connsiteY4" fmla="*/ 7542 h 99470"/>
                  <a:gd name="connsiteX5" fmla="*/ 143 w 248661"/>
                  <a:gd name="connsiteY5" fmla="*/ 2625 h 99470"/>
                  <a:gd name="connsiteX6" fmla="*/ 153 w 248661"/>
                  <a:gd name="connsiteY6" fmla="*/ 2589 h 99470"/>
                  <a:gd name="connsiteX7" fmla="*/ 5020 w 248661"/>
                  <a:gd name="connsiteY7" fmla="*/ 270 h 99470"/>
                  <a:gd name="connsiteX8" fmla="*/ 5106 w 248661"/>
                  <a:gd name="connsiteY8" fmla="*/ 303 h 99470"/>
                  <a:gd name="connsiteX9" fmla="*/ 245803 w 248661"/>
                  <a:gd name="connsiteY9" fmla="*/ 92028 h 99470"/>
                  <a:gd name="connsiteX10" fmla="*/ 248374 w 248661"/>
                  <a:gd name="connsiteY10" fmla="*/ 94791 h 9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661" h="99470">
                    <a:moveTo>
                      <a:pt x="248374" y="94791"/>
                    </a:moveTo>
                    <a:cubicBezTo>
                      <a:pt x="248612" y="95501"/>
                      <a:pt x="248612" y="96271"/>
                      <a:pt x="248374" y="96981"/>
                    </a:cubicBezTo>
                    <a:cubicBezTo>
                      <a:pt x="247669" y="98965"/>
                      <a:pt x="245498" y="100003"/>
                      <a:pt x="243507" y="99300"/>
                    </a:cubicBezTo>
                    <a:cubicBezTo>
                      <a:pt x="243478" y="99290"/>
                      <a:pt x="243450" y="99279"/>
                      <a:pt x="243421" y="99267"/>
                    </a:cubicBezTo>
                    <a:lnTo>
                      <a:pt x="2344" y="7542"/>
                    </a:lnTo>
                    <a:cubicBezTo>
                      <a:pt x="381" y="6793"/>
                      <a:pt x="-609" y="4592"/>
                      <a:pt x="143" y="2625"/>
                    </a:cubicBezTo>
                    <a:cubicBezTo>
                      <a:pt x="143" y="2613"/>
                      <a:pt x="153" y="2601"/>
                      <a:pt x="153" y="2589"/>
                    </a:cubicBezTo>
                    <a:cubicBezTo>
                      <a:pt x="858" y="605"/>
                      <a:pt x="3029" y="-433"/>
                      <a:pt x="5020" y="270"/>
                    </a:cubicBezTo>
                    <a:cubicBezTo>
                      <a:pt x="5049" y="280"/>
                      <a:pt x="5077" y="291"/>
                      <a:pt x="5106" y="303"/>
                    </a:cubicBezTo>
                    <a:lnTo>
                      <a:pt x="245803" y="92028"/>
                    </a:lnTo>
                    <a:cubicBezTo>
                      <a:pt x="247079" y="92446"/>
                      <a:pt x="248050" y="93489"/>
                      <a:pt x="248374" y="947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3" name="任意多边形: 形状 902" hidden="1"/>
              <p:cNvSpPr/>
              <p:nvPr/>
            </p:nvSpPr>
            <p:spPr>
              <a:xfrm>
                <a:off x="10010710" y="1064128"/>
                <a:ext cx="182032" cy="46603"/>
              </a:xfrm>
              <a:custGeom>
                <a:avLst/>
                <a:gdLst>
                  <a:gd name="connsiteX0" fmla="*/ 181814 w 182032"/>
                  <a:gd name="connsiteY0" fmla="*/ 3397 h 46603"/>
                  <a:gd name="connsiteX1" fmla="*/ 178671 w 182032"/>
                  <a:gd name="connsiteY1" fmla="*/ 8424 h 46603"/>
                  <a:gd name="connsiteX2" fmla="*/ 178576 w 182032"/>
                  <a:gd name="connsiteY2" fmla="*/ 8445 h 46603"/>
                  <a:gd name="connsiteX3" fmla="*/ 5030 w 182032"/>
                  <a:gd name="connsiteY3" fmla="*/ 46545 h 46603"/>
                  <a:gd name="connsiteX4" fmla="*/ 1 w 182032"/>
                  <a:gd name="connsiteY4" fmla="*/ 43405 h 46603"/>
                  <a:gd name="connsiteX5" fmla="*/ -18 w 182032"/>
                  <a:gd name="connsiteY5" fmla="*/ 43307 h 46603"/>
                  <a:gd name="connsiteX6" fmla="*/ -18 w 182032"/>
                  <a:gd name="connsiteY6" fmla="*/ 43307 h 46603"/>
                  <a:gd name="connsiteX7" fmla="*/ 3221 w 182032"/>
                  <a:gd name="connsiteY7" fmla="*/ 38259 h 46603"/>
                  <a:gd name="connsiteX8" fmla="*/ 176766 w 182032"/>
                  <a:gd name="connsiteY8" fmla="*/ 159 h 46603"/>
                  <a:gd name="connsiteX9" fmla="*/ 181796 w 182032"/>
                  <a:gd name="connsiteY9" fmla="*/ 3299 h 46603"/>
                  <a:gd name="connsiteX10" fmla="*/ 181814 w 182032"/>
                  <a:gd name="connsiteY10" fmla="*/ 3397 h 4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032" h="46603">
                    <a:moveTo>
                      <a:pt x="181814" y="3397"/>
                    </a:moveTo>
                    <a:cubicBezTo>
                      <a:pt x="182338" y="5652"/>
                      <a:pt x="180929" y="7903"/>
                      <a:pt x="178671" y="8424"/>
                    </a:cubicBezTo>
                    <a:cubicBezTo>
                      <a:pt x="178643" y="8431"/>
                      <a:pt x="178605" y="8439"/>
                      <a:pt x="178576" y="8445"/>
                    </a:cubicBezTo>
                    <a:lnTo>
                      <a:pt x="5030" y="46545"/>
                    </a:lnTo>
                    <a:cubicBezTo>
                      <a:pt x="2773" y="47066"/>
                      <a:pt x="525" y="45660"/>
                      <a:pt x="1" y="43405"/>
                    </a:cubicBezTo>
                    <a:cubicBezTo>
                      <a:pt x="-8" y="43372"/>
                      <a:pt x="-8" y="43340"/>
                      <a:pt x="-18" y="43307"/>
                    </a:cubicBezTo>
                    <a:lnTo>
                      <a:pt x="-18" y="43307"/>
                    </a:lnTo>
                    <a:cubicBezTo>
                      <a:pt x="-494" y="41023"/>
                      <a:pt x="944" y="38780"/>
                      <a:pt x="3221" y="38259"/>
                    </a:cubicBezTo>
                    <a:lnTo>
                      <a:pt x="176766" y="159"/>
                    </a:lnTo>
                    <a:cubicBezTo>
                      <a:pt x="179024" y="-363"/>
                      <a:pt x="181272" y="1043"/>
                      <a:pt x="181796" y="3299"/>
                    </a:cubicBezTo>
                    <a:cubicBezTo>
                      <a:pt x="181805" y="3331"/>
                      <a:pt x="181805" y="3364"/>
                      <a:pt x="181814" y="33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4" name="任意多边形: 形状 903" hidden="1"/>
              <p:cNvSpPr/>
              <p:nvPr/>
            </p:nvSpPr>
            <p:spPr>
              <a:xfrm>
                <a:off x="10012652" y="1104080"/>
                <a:ext cx="63454" cy="241204"/>
              </a:xfrm>
              <a:custGeom>
                <a:avLst/>
                <a:gdLst>
                  <a:gd name="connsiteX0" fmla="*/ 63286 w 63454"/>
                  <a:gd name="connsiteY0" fmla="*/ 238431 h 241204"/>
                  <a:gd name="connsiteX1" fmla="*/ 61571 w 63454"/>
                  <a:gd name="connsiteY1" fmla="*/ 241194 h 241204"/>
                  <a:gd name="connsiteX2" fmla="*/ 58809 w 63454"/>
                  <a:gd name="connsiteY2" fmla="*/ 239479 h 241204"/>
                  <a:gd name="connsiteX3" fmla="*/ -56 w 63454"/>
                  <a:gd name="connsiteY3" fmla="*/ 2973 h 241204"/>
                  <a:gd name="connsiteX4" fmla="*/ 1564 w 63454"/>
                  <a:gd name="connsiteY4" fmla="*/ 116 h 241204"/>
                  <a:gd name="connsiteX5" fmla="*/ 4421 w 63454"/>
                  <a:gd name="connsiteY5" fmla="*/ 1830 h 241204"/>
                  <a:gd name="connsiteX6" fmla="*/ 63286 w 63454"/>
                  <a:gd name="connsiteY6" fmla="*/ 238336 h 24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454" h="241204">
                    <a:moveTo>
                      <a:pt x="63286" y="238431"/>
                    </a:moveTo>
                    <a:cubicBezTo>
                      <a:pt x="63571" y="239668"/>
                      <a:pt x="62810" y="240904"/>
                      <a:pt x="61571" y="241194"/>
                    </a:cubicBezTo>
                    <a:cubicBezTo>
                      <a:pt x="60333" y="241483"/>
                      <a:pt x="59095" y="240715"/>
                      <a:pt x="58809" y="239479"/>
                    </a:cubicBezTo>
                    <a:lnTo>
                      <a:pt x="-56" y="2973"/>
                    </a:lnTo>
                    <a:cubicBezTo>
                      <a:pt x="-313" y="1748"/>
                      <a:pt x="383" y="522"/>
                      <a:pt x="1564" y="116"/>
                    </a:cubicBezTo>
                    <a:cubicBezTo>
                      <a:pt x="2821" y="-185"/>
                      <a:pt x="4097" y="576"/>
                      <a:pt x="4421" y="1830"/>
                    </a:cubicBezTo>
                    <a:lnTo>
                      <a:pt x="63286" y="238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5" name="任意多边形: 形状 904" hidden="1"/>
              <p:cNvSpPr/>
              <p:nvPr/>
            </p:nvSpPr>
            <p:spPr>
              <a:xfrm>
                <a:off x="9858443" y="777436"/>
                <a:ext cx="159938" cy="332426"/>
              </a:xfrm>
              <a:custGeom>
                <a:avLst/>
                <a:gdLst>
                  <a:gd name="connsiteX0" fmla="*/ 159774 w 159938"/>
                  <a:gd name="connsiteY0" fmla="*/ 328284 h 332426"/>
                  <a:gd name="connsiteX1" fmla="*/ 157869 w 159938"/>
                  <a:gd name="connsiteY1" fmla="*/ 332189 h 332426"/>
                  <a:gd name="connsiteX2" fmla="*/ 153297 w 159938"/>
                  <a:gd name="connsiteY2" fmla="*/ 330475 h 332426"/>
                  <a:gd name="connsiteX3" fmla="*/ 230 w 159938"/>
                  <a:gd name="connsiteY3" fmla="*/ 5005 h 332426"/>
                  <a:gd name="connsiteX4" fmla="*/ 1849 w 159938"/>
                  <a:gd name="connsiteY4" fmla="*/ 338 h 332426"/>
                  <a:gd name="connsiteX5" fmla="*/ 6421 w 159938"/>
                  <a:gd name="connsiteY5" fmla="*/ 2052 h 332426"/>
                  <a:gd name="connsiteX6" fmla="*/ 159488 w 159938"/>
                  <a:gd name="connsiteY6" fmla="*/ 327522 h 332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938" h="332426">
                    <a:moveTo>
                      <a:pt x="159774" y="328284"/>
                    </a:moveTo>
                    <a:cubicBezTo>
                      <a:pt x="160050" y="329860"/>
                      <a:pt x="159279" y="331433"/>
                      <a:pt x="157869" y="332189"/>
                    </a:cubicBezTo>
                    <a:cubicBezTo>
                      <a:pt x="156135" y="332937"/>
                      <a:pt x="154116" y="332180"/>
                      <a:pt x="153297" y="330475"/>
                    </a:cubicBezTo>
                    <a:lnTo>
                      <a:pt x="230" y="5005"/>
                    </a:lnTo>
                    <a:cubicBezTo>
                      <a:pt x="-589" y="3268"/>
                      <a:pt x="125" y="1191"/>
                      <a:pt x="1849" y="338"/>
                    </a:cubicBezTo>
                    <a:cubicBezTo>
                      <a:pt x="3583" y="-410"/>
                      <a:pt x="5602" y="347"/>
                      <a:pt x="6421" y="2052"/>
                    </a:cubicBezTo>
                    <a:lnTo>
                      <a:pt x="159488" y="32752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6" name="任意多边形: 形状 905" hidden="1"/>
              <p:cNvSpPr/>
              <p:nvPr/>
            </p:nvSpPr>
            <p:spPr>
              <a:xfrm>
                <a:off x="10010579" y="1102019"/>
                <a:ext cx="172237" cy="145405"/>
              </a:xfrm>
              <a:custGeom>
                <a:avLst/>
                <a:gdLst>
                  <a:gd name="connsiteX0" fmla="*/ 172039 w 172237"/>
                  <a:gd name="connsiteY0" fmla="*/ 140194 h 145405"/>
                  <a:gd name="connsiteX1" fmla="*/ 168629 w 172237"/>
                  <a:gd name="connsiteY1" fmla="*/ 145366 h 145405"/>
                  <a:gd name="connsiteX2" fmla="*/ 164990 w 172237"/>
                  <a:gd name="connsiteY2" fmla="*/ 144480 h 145405"/>
                  <a:gd name="connsiteX3" fmla="*/ 1446 w 172237"/>
                  <a:gd name="connsiteY3" fmla="*/ 7796 h 145405"/>
                  <a:gd name="connsiteX4" fmla="*/ 875 w 172237"/>
                  <a:gd name="connsiteY4" fmla="*/ 1605 h 145405"/>
                  <a:gd name="connsiteX5" fmla="*/ 7066 w 172237"/>
                  <a:gd name="connsiteY5" fmla="*/ 1033 h 145405"/>
                  <a:gd name="connsiteX6" fmla="*/ 170610 w 172237"/>
                  <a:gd name="connsiteY6" fmla="*/ 137622 h 145405"/>
                  <a:gd name="connsiteX7" fmla="*/ 172039 w 172237"/>
                  <a:gd name="connsiteY7" fmla="*/ 140194 h 14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237" h="145405">
                    <a:moveTo>
                      <a:pt x="172039" y="140194"/>
                    </a:moveTo>
                    <a:cubicBezTo>
                      <a:pt x="172525" y="142565"/>
                      <a:pt x="171001" y="144880"/>
                      <a:pt x="168629" y="145366"/>
                    </a:cubicBezTo>
                    <a:cubicBezTo>
                      <a:pt x="167343" y="145630"/>
                      <a:pt x="166009" y="145305"/>
                      <a:pt x="164990" y="144480"/>
                    </a:cubicBezTo>
                    <a:lnTo>
                      <a:pt x="1446" y="7796"/>
                    </a:lnTo>
                    <a:cubicBezTo>
                      <a:pt x="-383" y="6223"/>
                      <a:pt x="-631" y="3486"/>
                      <a:pt x="875" y="1605"/>
                    </a:cubicBezTo>
                    <a:cubicBezTo>
                      <a:pt x="2446" y="-221"/>
                      <a:pt x="5189" y="-474"/>
                      <a:pt x="7066" y="1033"/>
                    </a:cubicBezTo>
                    <a:lnTo>
                      <a:pt x="170610" y="137622"/>
                    </a:lnTo>
                    <a:cubicBezTo>
                      <a:pt x="171372" y="138289"/>
                      <a:pt x="171877" y="139197"/>
                      <a:pt x="172039" y="140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7" name="任意多边形: 形状 906" hidden="1"/>
              <p:cNvSpPr/>
              <p:nvPr/>
            </p:nvSpPr>
            <p:spPr>
              <a:xfrm>
                <a:off x="10175916" y="1240555"/>
                <a:ext cx="155513" cy="106810"/>
              </a:xfrm>
              <a:custGeom>
                <a:avLst/>
                <a:gdLst>
                  <a:gd name="connsiteX0" fmla="*/ 155197 w 155513"/>
                  <a:gd name="connsiteY0" fmla="*/ 103862 h 106810"/>
                  <a:gd name="connsiteX1" fmla="*/ 155197 w 155513"/>
                  <a:gd name="connsiteY1" fmla="*/ 105767 h 106810"/>
                  <a:gd name="connsiteX2" fmla="*/ 151673 w 155513"/>
                  <a:gd name="connsiteY2" fmla="*/ 106433 h 106810"/>
                  <a:gd name="connsiteX3" fmla="*/ 987 w 155513"/>
                  <a:gd name="connsiteY3" fmla="*/ 4706 h 106810"/>
                  <a:gd name="connsiteX4" fmla="*/ 321 w 155513"/>
                  <a:gd name="connsiteY4" fmla="*/ 1182 h 106810"/>
                  <a:gd name="connsiteX5" fmla="*/ 3740 w 155513"/>
                  <a:gd name="connsiteY5" fmla="*/ 447 h 106810"/>
                  <a:gd name="connsiteX6" fmla="*/ 3845 w 155513"/>
                  <a:gd name="connsiteY6" fmla="*/ 515 h 106810"/>
                  <a:gd name="connsiteX7" fmla="*/ 154149 w 155513"/>
                  <a:gd name="connsiteY7" fmla="*/ 101957 h 106810"/>
                  <a:gd name="connsiteX8" fmla="*/ 155197 w 155513"/>
                  <a:gd name="connsiteY8" fmla="*/ 103862 h 10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513" h="106810">
                    <a:moveTo>
                      <a:pt x="155197" y="103862"/>
                    </a:moveTo>
                    <a:cubicBezTo>
                      <a:pt x="155473" y="104466"/>
                      <a:pt x="155473" y="105162"/>
                      <a:pt x="155197" y="105767"/>
                    </a:cubicBezTo>
                    <a:cubicBezTo>
                      <a:pt x="154397" y="106907"/>
                      <a:pt x="152835" y="107202"/>
                      <a:pt x="151673" y="106433"/>
                    </a:cubicBezTo>
                    <a:lnTo>
                      <a:pt x="987" y="4706"/>
                    </a:lnTo>
                    <a:cubicBezTo>
                      <a:pt x="-156" y="3906"/>
                      <a:pt x="-451" y="2343"/>
                      <a:pt x="321" y="1182"/>
                    </a:cubicBezTo>
                    <a:cubicBezTo>
                      <a:pt x="1064" y="33"/>
                      <a:pt x="2597" y="-295"/>
                      <a:pt x="3740" y="447"/>
                    </a:cubicBezTo>
                    <a:cubicBezTo>
                      <a:pt x="3778" y="469"/>
                      <a:pt x="3816" y="492"/>
                      <a:pt x="3845" y="515"/>
                    </a:cubicBezTo>
                    <a:lnTo>
                      <a:pt x="154149" y="101957"/>
                    </a:lnTo>
                    <a:cubicBezTo>
                      <a:pt x="154788" y="102386"/>
                      <a:pt x="155178" y="103095"/>
                      <a:pt x="155197" y="103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8" name="任意多边形: 形状 907" hidden="1"/>
              <p:cNvSpPr/>
              <p:nvPr/>
            </p:nvSpPr>
            <p:spPr>
              <a:xfrm>
                <a:off x="10174531" y="1064517"/>
                <a:ext cx="17764" cy="182414"/>
              </a:xfrm>
              <a:custGeom>
                <a:avLst/>
                <a:gdLst>
                  <a:gd name="connsiteX0" fmla="*/ 17613 w 17764"/>
                  <a:gd name="connsiteY0" fmla="*/ 3103 h 182414"/>
                  <a:gd name="connsiteX1" fmla="*/ 17613 w 17764"/>
                  <a:gd name="connsiteY1" fmla="*/ 4151 h 182414"/>
                  <a:gd name="connsiteX2" fmla="*/ 7516 w 17764"/>
                  <a:gd name="connsiteY2" fmla="*/ 178839 h 182414"/>
                  <a:gd name="connsiteX3" fmla="*/ 3525 w 17764"/>
                  <a:gd name="connsiteY3" fmla="*/ 182460 h 182414"/>
                  <a:gd name="connsiteX4" fmla="*/ 3516 w 17764"/>
                  <a:gd name="connsiteY4" fmla="*/ 182459 h 182414"/>
                  <a:gd name="connsiteX5" fmla="*/ -104 w 17764"/>
                  <a:gd name="connsiteY5" fmla="*/ 178363 h 182414"/>
                  <a:gd name="connsiteX6" fmla="*/ 10088 w 17764"/>
                  <a:gd name="connsiteY6" fmla="*/ 3675 h 182414"/>
                  <a:gd name="connsiteX7" fmla="*/ 14079 w 17764"/>
                  <a:gd name="connsiteY7" fmla="*/ 55 h 182414"/>
                  <a:gd name="connsiteX8" fmla="*/ 14088 w 17764"/>
                  <a:gd name="connsiteY8" fmla="*/ 55 h 182414"/>
                  <a:gd name="connsiteX9" fmla="*/ 17613 w 17764"/>
                  <a:gd name="connsiteY9" fmla="*/ 3103 h 182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764" h="182414">
                    <a:moveTo>
                      <a:pt x="17613" y="3103"/>
                    </a:moveTo>
                    <a:cubicBezTo>
                      <a:pt x="17670" y="3450"/>
                      <a:pt x="17670" y="3804"/>
                      <a:pt x="17613" y="4151"/>
                    </a:cubicBezTo>
                    <a:lnTo>
                      <a:pt x="7516" y="178839"/>
                    </a:lnTo>
                    <a:cubicBezTo>
                      <a:pt x="7411" y="180942"/>
                      <a:pt x="5630" y="182562"/>
                      <a:pt x="3525" y="182460"/>
                    </a:cubicBezTo>
                    <a:cubicBezTo>
                      <a:pt x="3525" y="182459"/>
                      <a:pt x="3516" y="182459"/>
                      <a:pt x="3516" y="182459"/>
                    </a:cubicBezTo>
                    <a:cubicBezTo>
                      <a:pt x="1392" y="182306"/>
                      <a:pt x="-209" y="180486"/>
                      <a:pt x="-104" y="178363"/>
                    </a:cubicBezTo>
                    <a:lnTo>
                      <a:pt x="10088" y="3675"/>
                    </a:lnTo>
                    <a:cubicBezTo>
                      <a:pt x="10192" y="1573"/>
                      <a:pt x="11974" y="-48"/>
                      <a:pt x="14079" y="55"/>
                    </a:cubicBezTo>
                    <a:cubicBezTo>
                      <a:pt x="14079" y="55"/>
                      <a:pt x="14088" y="55"/>
                      <a:pt x="14088" y="55"/>
                    </a:cubicBezTo>
                    <a:cubicBezTo>
                      <a:pt x="15831" y="116"/>
                      <a:pt x="17298" y="1385"/>
                      <a:pt x="17613" y="31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9" name="任意多边形: 形状 908" hidden="1"/>
              <p:cNvSpPr/>
              <p:nvPr/>
            </p:nvSpPr>
            <p:spPr>
              <a:xfrm>
                <a:off x="10173253" y="1238454"/>
                <a:ext cx="206712" cy="24101"/>
              </a:xfrm>
              <a:custGeom>
                <a:avLst/>
                <a:gdLst>
                  <a:gd name="connsiteX0" fmla="*/ 206532 w 206712"/>
                  <a:gd name="connsiteY0" fmla="*/ 18618 h 24101"/>
                  <a:gd name="connsiteX1" fmla="*/ 206532 w 206712"/>
                  <a:gd name="connsiteY1" fmla="*/ 19856 h 24101"/>
                  <a:gd name="connsiteX2" fmla="*/ 201694 w 206712"/>
                  <a:gd name="connsiteY2" fmla="*/ 24144 h 24101"/>
                  <a:gd name="connsiteX3" fmla="*/ 201675 w 206712"/>
                  <a:gd name="connsiteY3" fmla="*/ 24143 h 24101"/>
                  <a:gd name="connsiteX4" fmla="*/ 4697 w 206712"/>
                  <a:gd name="connsiteY4" fmla="*/ 9188 h 24101"/>
                  <a:gd name="connsiteX5" fmla="*/ -103 w 206712"/>
                  <a:gd name="connsiteY5" fmla="*/ 4854 h 24101"/>
                  <a:gd name="connsiteX6" fmla="*/ 4231 w 206712"/>
                  <a:gd name="connsiteY6" fmla="*/ 56 h 24101"/>
                  <a:gd name="connsiteX7" fmla="*/ 5364 w 206712"/>
                  <a:gd name="connsiteY7" fmla="*/ 140 h 24101"/>
                  <a:gd name="connsiteX8" fmla="*/ 202341 w 206712"/>
                  <a:gd name="connsiteY8" fmla="*/ 14999 h 24101"/>
                  <a:gd name="connsiteX9" fmla="*/ 206532 w 206712"/>
                  <a:gd name="connsiteY9" fmla="*/ 18618 h 2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6712" h="24101">
                    <a:moveTo>
                      <a:pt x="206532" y="18618"/>
                    </a:moveTo>
                    <a:cubicBezTo>
                      <a:pt x="206628" y="19026"/>
                      <a:pt x="206628" y="19449"/>
                      <a:pt x="206532" y="19856"/>
                    </a:cubicBezTo>
                    <a:cubicBezTo>
                      <a:pt x="206380" y="22377"/>
                      <a:pt x="204208" y="24296"/>
                      <a:pt x="201694" y="24144"/>
                    </a:cubicBezTo>
                    <a:cubicBezTo>
                      <a:pt x="201684" y="24144"/>
                      <a:pt x="201684" y="24143"/>
                      <a:pt x="201675" y="24143"/>
                    </a:cubicBezTo>
                    <a:lnTo>
                      <a:pt x="4697" y="9188"/>
                    </a:lnTo>
                    <a:cubicBezTo>
                      <a:pt x="2173" y="9317"/>
                      <a:pt x="30" y="7377"/>
                      <a:pt x="-103" y="4854"/>
                    </a:cubicBezTo>
                    <a:cubicBezTo>
                      <a:pt x="-227" y="2333"/>
                      <a:pt x="1707" y="184"/>
                      <a:pt x="4231" y="56"/>
                    </a:cubicBezTo>
                    <a:cubicBezTo>
                      <a:pt x="4612" y="37"/>
                      <a:pt x="4993" y="65"/>
                      <a:pt x="5364" y="140"/>
                    </a:cubicBezTo>
                    <a:lnTo>
                      <a:pt x="202341" y="14999"/>
                    </a:lnTo>
                    <a:cubicBezTo>
                      <a:pt x="204418" y="15058"/>
                      <a:pt x="206170" y="16570"/>
                      <a:pt x="206532" y="18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0" name="任意多边形: 形状 909" hidden="1"/>
              <p:cNvSpPr/>
              <p:nvPr/>
            </p:nvSpPr>
            <p:spPr>
              <a:xfrm>
                <a:off x="10372197" y="1035591"/>
                <a:ext cx="312660" cy="225147"/>
              </a:xfrm>
              <a:custGeom>
                <a:avLst/>
                <a:gdLst>
                  <a:gd name="connsiteX0" fmla="*/ 312484 w 312660"/>
                  <a:gd name="connsiteY0" fmla="*/ 2406 h 225147"/>
                  <a:gd name="connsiteX1" fmla="*/ 311341 w 312660"/>
                  <a:gd name="connsiteY1" fmla="*/ 5358 h 225147"/>
                  <a:gd name="connsiteX2" fmla="*/ 4826 w 312660"/>
                  <a:gd name="connsiteY2" fmla="*/ 224433 h 225147"/>
                  <a:gd name="connsiteX3" fmla="*/ 655 w 312660"/>
                  <a:gd name="connsiteY3" fmla="*/ 224228 h 225147"/>
                  <a:gd name="connsiteX4" fmla="*/ 864 w 312660"/>
                  <a:gd name="connsiteY4" fmla="*/ 220057 h 225147"/>
                  <a:gd name="connsiteX5" fmla="*/ 1398 w 312660"/>
                  <a:gd name="connsiteY5" fmla="*/ 219671 h 225147"/>
                  <a:gd name="connsiteX6" fmla="*/ 307912 w 312660"/>
                  <a:gd name="connsiteY6" fmla="*/ 596 h 225147"/>
                  <a:gd name="connsiteX7" fmla="*/ 312008 w 312660"/>
                  <a:gd name="connsiteY7" fmla="*/ 1263 h 225147"/>
                  <a:gd name="connsiteX8" fmla="*/ 312484 w 312660"/>
                  <a:gd name="connsiteY8" fmla="*/ 2406 h 225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660" h="225147">
                    <a:moveTo>
                      <a:pt x="312484" y="2406"/>
                    </a:moveTo>
                    <a:cubicBezTo>
                      <a:pt x="312732" y="3530"/>
                      <a:pt x="312284" y="4695"/>
                      <a:pt x="311341" y="5358"/>
                    </a:cubicBezTo>
                    <a:lnTo>
                      <a:pt x="4826" y="224433"/>
                    </a:lnTo>
                    <a:cubicBezTo>
                      <a:pt x="3617" y="225528"/>
                      <a:pt x="1750" y="225436"/>
                      <a:pt x="655" y="224228"/>
                    </a:cubicBezTo>
                    <a:cubicBezTo>
                      <a:pt x="-441" y="223019"/>
                      <a:pt x="-346" y="221151"/>
                      <a:pt x="864" y="220057"/>
                    </a:cubicBezTo>
                    <a:cubicBezTo>
                      <a:pt x="1026" y="219908"/>
                      <a:pt x="1207" y="219780"/>
                      <a:pt x="1398" y="219671"/>
                    </a:cubicBezTo>
                    <a:lnTo>
                      <a:pt x="307912" y="596"/>
                    </a:lnTo>
                    <a:cubicBezTo>
                      <a:pt x="309226" y="-340"/>
                      <a:pt x="311055" y="-43"/>
                      <a:pt x="312008" y="1263"/>
                    </a:cubicBezTo>
                    <a:cubicBezTo>
                      <a:pt x="312246" y="1606"/>
                      <a:pt x="312408" y="1995"/>
                      <a:pt x="312484" y="24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1" name="任意多边形: 形状 910" hidden="1"/>
              <p:cNvSpPr/>
              <p:nvPr/>
            </p:nvSpPr>
            <p:spPr>
              <a:xfrm>
                <a:off x="10326376" y="1255284"/>
                <a:ext cx="51844" cy="91931"/>
              </a:xfrm>
              <a:custGeom>
                <a:avLst/>
                <a:gdLst>
                  <a:gd name="connsiteX0" fmla="*/ 51600 w 51844"/>
                  <a:gd name="connsiteY0" fmla="*/ 2169 h 91931"/>
                  <a:gd name="connsiteX1" fmla="*/ 51600 w 51844"/>
                  <a:gd name="connsiteY1" fmla="*/ 3979 h 91931"/>
                  <a:gd name="connsiteX2" fmla="*/ 4928 w 51844"/>
                  <a:gd name="connsiteY2" fmla="*/ 90561 h 91931"/>
                  <a:gd name="connsiteX3" fmla="*/ 1308 w 51844"/>
                  <a:gd name="connsiteY3" fmla="*/ 91704 h 91931"/>
                  <a:gd name="connsiteX4" fmla="*/ 165 w 51844"/>
                  <a:gd name="connsiteY4" fmla="*/ 88250 h 91931"/>
                  <a:gd name="connsiteX5" fmla="*/ 261 w 51844"/>
                  <a:gd name="connsiteY5" fmla="*/ 88084 h 91931"/>
                  <a:gd name="connsiteX6" fmla="*/ 46933 w 51844"/>
                  <a:gd name="connsiteY6" fmla="*/ 1502 h 91931"/>
                  <a:gd name="connsiteX7" fmla="*/ 50524 w 51844"/>
                  <a:gd name="connsiteY7" fmla="*/ 344 h 91931"/>
                  <a:gd name="connsiteX8" fmla="*/ 50553 w 51844"/>
                  <a:gd name="connsiteY8" fmla="*/ 359 h 91931"/>
                  <a:gd name="connsiteX9" fmla="*/ 51600 w 51844"/>
                  <a:gd name="connsiteY9" fmla="*/ 2169 h 91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44" h="91931">
                    <a:moveTo>
                      <a:pt x="51600" y="2169"/>
                    </a:moveTo>
                    <a:cubicBezTo>
                      <a:pt x="51781" y="2758"/>
                      <a:pt x="51781" y="3389"/>
                      <a:pt x="51600" y="3979"/>
                    </a:cubicBezTo>
                    <a:lnTo>
                      <a:pt x="4928" y="90561"/>
                    </a:lnTo>
                    <a:cubicBezTo>
                      <a:pt x="4213" y="91842"/>
                      <a:pt x="2623" y="92343"/>
                      <a:pt x="1308" y="91704"/>
                    </a:cubicBezTo>
                    <a:cubicBezTo>
                      <a:pt x="41" y="91065"/>
                      <a:pt x="-473" y="89518"/>
                      <a:pt x="165" y="88250"/>
                    </a:cubicBezTo>
                    <a:cubicBezTo>
                      <a:pt x="194" y="88194"/>
                      <a:pt x="232" y="88139"/>
                      <a:pt x="261" y="88084"/>
                    </a:cubicBezTo>
                    <a:lnTo>
                      <a:pt x="46933" y="1502"/>
                    </a:lnTo>
                    <a:cubicBezTo>
                      <a:pt x="47600" y="191"/>
                      <a:pt x="49210" y="-328"/>
                      <a:pt x="50524" y="344"/>
                    </a:cubicBezTo>
                    <a:cubicBezTo>
                      <a:pt x="50533" y="349"/>
                      <a:pt x="50543" y="353"/>
                      <a:pt x="50553" y="359"/>
                    </a:cubicBezTo>
                    <a:cubicBezTo>
                      <a:pt x="51115" y="809"/>
                      <a:pt x="51496" y="1455"/>
                      <a:pt x="51600" y="21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2" name="任意多边形: 形状 911" hidden="1"/>
              <p:cNvSpPr/>
              <p:nvPr/>
            </p:nvSpPr>
            <p:spPr>
              <a:xfrm>
                <a:off x="10185758" y="1065515"/>
                <a:ext cx="192470" cy="195276"/>
              </a:xfrm>
              <a:custGeom>
                <a:avLst/>
                <a:gdLst>
                  <a:gd name="connsiteX0" fmla="*/ 192313 w 192470"/>
                  <a:gd name="connsiteY0" fmla="*/ 191938 h 195276"/>
                  <a:gd name="connsiteX1" fmla="*/ 191551 w 192470"/>
                  <a:gd name="connsiteY1" fmla="*/ 194510 h 195276"/>
                  <a:gd name="connsiteX2" fmla="*/ 187550 w 192470"/>
                  <a:gd name="connsiteY2" fmla="*/ 194510 h 195276"/>
                  <a:gd name="connsiteX3" fmla="*/ 670 w 192470"/>
                  <a:gd name="connsiteY3" fmla="*/ 4867 h 195276"/>
                  <a:gd name="connsiteX4" fmla="*/ 670 w 192470"/>
                  <a:gd name="connsiteY4" fmla="*/ 867 h 195276"/>
                  <a:gd name="connsiteX5" fmla="*/ 4670 w 192470"/>
                  <a:gd name="connsiteY5" fmla="*/ 867 h 195276"/>
                  <a:gd name="connsiteX6" fmla="*/ 191551 w 192470"/>
                  <a:gd name="connsiteY6" fmla="*/ 190414 h 195276"/>
                  <a:gd name="connsiteX7" fmla="*/ 192313 w 192470"/>
                  <a:gd name="connsiteY7" fmla="*/ 191938 h 195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470" h="195276">
                    <a:moveTo>
                      <a:pt x="192313" y="191938"/>
                    </a:moveTo>
                    <a:cubicBezTo>
                      <a:pt x="192484" y="192868"/>
                      <a:pt x="192199" y="193824"/>
                      <a:pt x="191551" y="194510"/>
                    </a:cubicBezTo>
                    <a:cubicBezTo>
                      <a:pt x="190437" y="195599"/>
                      <a:pt x="188665" y="195599"/>
                      <a:pt x="187550" y="194510"/>
                    </a:cubicBezTo>
                    <a:lnTo>
                      <a:pt x="670" y="4867"/>
                    </a:lnTo>
                    <a:cubicBezTo>
                      <a:pt x="-368" y="3737"/>
                      <a:pt x="-368" y="1997"/>
                      <a:pt x="670" y="867"/>
                    </a:cubicBezTo>
                    <a:cubicBezTo>
                      <a:pt x="1784" y="-222"/>
                      <a:pt x="3556" y="-222"/>
                      <a:pt x="4670" y="867"/>
                    </a:cubicBezTo>
                    <a:lnTo>
                      <a:pt x="191551" y="190414"/>
                    </a:lnTo>
                    <a:cubicBezTo>
                      <a:pt x="191961" y="190826"/>
                      <a:pt x="192237" y="191361"/>
                      <a:pt x="192313" y="191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3" name="任意多边形: 形状 912" hidden="1"/>
              <p:cNvSpPr/>
              <p:nvPr/>
            </p:nvSpPr>
            <p:spPr>
              <a:xfrm>
                <a:off x="10371505" y="1253924"/>
                <a:ext cx="181354" cy="184559"/>
              </a:xfrm>
              <a:custGeom>
                <a:avLst/>
                <a:gdLst>
                  <a:gd name="connsiteX0" fmla="*/ 181159 w 181354"/>
                  <a:gd name="connsiteY0" fmla="*/ 179837 h 184559"/>
                  <a:gd name="connsiteX1" fmla="*/ 180016 w 181354"/>
                  <a:gd name="connsiteY1" fmla="*/ 183456 h 184559"/>
                  <a:gd name="connsiteX2" fmla="*/ 174396 w 181354"/>
                  <a:gd name="connsiteY2" fmla="*/ 183456 h 184559"/>
                  <a:gd name="connsiteX3" fmla="*/ 1041 w 181354"/>
                  <a:gd name="connsiteY3" fmla="*/ 6863 h 184559"/>
                  <a:gd name="connsiteX4" fmla="*/ 1041 w 181354"/>
                  <a:gd name="connsiteY4" fmla="*/ 1243 h 184559"/>
                  <a:gd name="connsiteX5" fmla="*/ 6566 w 181354"/>
                  <a:gd name="connsiteY5" fmla="*/ 1145 h 184559"/>
                  <a:gd name="connsiteX6" fmla="*/ 6661 w 181354"/>
                  <a:gd name="connsiteY6" fmla="*/ 1243 h 184559"/>
                  <a:gd name="connsiteX7" fmla="*/ 180111 w 181354"/>
                  <a:gd name="connsiteY7" fmla="*/ 177741 h 184559"/>
                  <a:gd name="connsiteX8" fmla="*/ 181159 w 181354"/>
                  <a:gd name="connsiteY8" fmla="*/ 179837 h 184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354" h="184559">
                    <a:moveTo>
                      <a:pt x="181159" y="179837"/>
                    </a:moveTo>
                    <a:cubicBezTo>
                      <a:pt x="181445" y="181161"/>
                      <a:pt x="181016" y="182539"/>
                      <a:pt x="180016" y="183456"/>
                    </a:cubicBezTo>
                    <a:cubicBezTo>
                      <a:pt x="178454" y="184994"/>
                      <a:pt x="175958" y="184994"/>
                      <a:pt x="174396" y="183456"/>
                    </a:cubicBezTo>
                    <a:lnTo>
                      <a:pt x="1041" y="6863"/>
                    </a:lnTo>
                    <a:cubicBezTo>
                      <a:pt x="-492" y="5305"/>
                      <a:pt x="-492" y="2801"/>
                      <a:pt x="1041" y="1243"/>
                    </a:cubicBezTo>
                    <a:cubicBezTo>
                      <a:pt x="2537" y="-309"/>
                      <a:pt x="5013" y="-352"/>
                      <a:pt x="6566" y="1145"/>
                    </a:cubicBezTo>
                    <a:cubicBezTo>
                      <a:pt x="6594" y="1177"/>
                      <a:pt x="6632" y="1210"/>
                      <a:pt x="6661" y="1243"/>
                    </a:cubicBezTo>
                    <a:lnTo>
                      <a:pt x="180111" y="177741"/>
                    </a:lnTo>
                    <a:cubicBezTo>
                      <a:pt x="180616" y="178348"/>
                      <a:pt x="180978" y="179066"/>
                      <a:pt x="181159" y="1798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4" name="任意多边形: 形状 913" hidden="1"/>
              <p:cNvSpPr/>
              <p:nvPr/>
            </p:nvSpPr>
            <p:spPr>
              <a:xfrm>
                <a:off x="10545674" y="1035600"/>
                <a:ext cx="139317" cy="401902"/>
              </a:xfrm>
              <a:custGeom>
                <a:avLst/>
                <a:gdLst>
                  <a:gd name="connsiteX0" fmla="*/ 139102 w 139317"/>
                  <a:gd name="connsiteY0" fmla="*/ 2397 h 401902"/>
                  <a:gd name="connsiteX1" fmla="*/ 139102 w 139317"/>
                  <a:gd name="connsiteY1" fmla="*/ 3921 h 401902"/>
                  <a:gd name="connsiteX2" fmla="*/ 5752 w 139317"/>
                  <a:gd name="connsiteY2" fmla="*/ 399875 h 401902"/>
                  <a:gd name="connsiteX3" fmla="*/ 2056 w 139317"/>
                  <a:gd name="connsiteY3" fmla="*/ 401818 h 401902"/>
                  <a:gd name="connsiteX4" fmla="*/ 1942 w 139317"/>
                  <a:gd name="connsiteY4" fmla="*/ 401780 h 401902"/>
                  <a:gd name="connsiteX5" fmla="*/ 37 w 139317"/>
                  <a:gd name="connsiteY5" fmla="*/ 397970 h 401902"/>
                  <a:gd name="connsiteX6" fmla="*/ 133387 w 139317"/>
                  <a:gd name="connsiteY6" fmla="*/ 2016 h 401902"/>
                  <a:gd name="connsiteX7" fmla="*/ 137197 w 139317"/>
                  <a:gd name="connsiteY7" fmla="*/ 206 h 401902"/>
                  <a:gd name="connsiteX8" fmla="*/ 139102 w 139317"/>
                  <a:gd name="connsiteY8" fmla="*/ 2397 h 401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317" h="401902">
                    <a:moveTo>
                      <a:pt x="139102" y="2397"/>
                    </a:moveTo>
                    <a:cubicBezTo>
                      <a:pt x="139245" y="2895"/>
                      <a:pt x="139245" y="3423"/>
                      <a:pt x="139102" y="3921"/>
                    </a:cubicBezTo>
                    <a:lnTo>
                      <a:pt x="5752" y="399875"/>
                    </a:lnTo>
                    <a:cubicBezTo>
                      <a:pt x="5266" y="401432"/>
                      <a:pt x="3609" y="402302"/>
                      <a:pt x="2056" y="401818"/>
                    </a:cubicBezTo>
                    <a:cubicBezTo>
                      <a:pt x="2018" y="401806"/>
                      <a:pt x="1980" y="401793"/>
                      <a:pt x="1942" y="401780"/>
                    </a:cubicBezTo>
                    <a:cubicBezTo>
                      <a:pt x="380" y="401238"/>
                      <a:pt x="-468" y="399547"/>
                      <a:pt x="37" y="397970"/>
                    </a:cubicBezTo>
                    <a:lnTo>
                      <a:pt x="133387" y="2016"/>
                    </a:lnTo>
                    <a:cubicBezTo>
                      <a:pt x="133968" y="489"/>
                      <a:pt x="135644" y="-309"/>
                      <a:pt x="137197" y="206"/>
                    </a:cubicBezTo>
                    <a:cubicBezTo>
                      <a:pt x="138168" y="552"/>
                      <a:pt x="138892" y="1383"/>
                      <a:pt x="139102" y="23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5" name="任意多边形: 形状 914" hidden="1"/>
              <p:cNvSpPr/>
              <p:nvPr/>
            </p:nvSpPr>
            <p:spPr>
              <a:xfrm>
                <a:off x="10541979" y="1427455"/>
                <a:ext cx="128333" cy="60306"/>
              </a:xfrm>
              <a:custGeom>
                <a:avLst/>
                <a:gdLst>
                  <a:gd name="connsiteX0" fmla="*/ 127938 w 128333"/>
                  <a:gd name="connsiteY0" fmla="*/ 52026 h 60306"/>
                  <a:gd name="connsiteX1" fmla="*/ 127938 w 128333"/>
                  <a:gd name="connsiteY1" fmla="*/ 56121 h 60306"/>
                  <a:gd name="connsiteX2" fmla="*/ 118985 w 128333"/>
                  <a:gd name="connsiteY2" fmla="*/ 59836 h 60306"/>
                  <a:gd name="connsiteX3" fmla="*/ 4685 w 128333"/>
                  <a:gd name="connsiteY3" fmla="*/ 13449 h 60306"/>
                  <a:gd name="connsiteX4" fmla="*/ 208 w 128333"/>
                  <a:gd name="connsiteY4" fmla="*/ 4844 h 60306"/>
                  <a:gd name="connsiteX5" fmla="*/ 8819 w 128333"/>
                  <a:gd name="connsiteY5" fmla="*/ 371 h 60306"/>
                  <a:gd name="connsiteX6" fmla="*/ 9828 w 128333"/>
                  <a:gd name="connsiteY6" fmla="*/ 781 h 60306"/>
                  <a:gd name="connsiteX7" fmla="*/ 124128 w 128333"/>
                  <a:gd name="connsiteY7" fmla="*/ 47168 h 60306"/>
                  <a:gd name="connsiteX8" fmla="*/ 127938 w 128333"/>
                  <a:gd name="connsiteY8" fmla="*/ 52026 h 60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333" h="60306">
                    <a:moveTo>
                      <a:pt x="127938" y="52026"/>
                    </a:moveTo>
                    <a:cubicBezTo>
                      <a:pt x="128320" y="53365"/>
                      <a:pt x="128320" y="54782"/>
                      <a:pt x="127938" y="56121"/>
                    </a:cubicBezTo>
                    <a:cubicBezTo>
                      <a:pt x="126491" y="59618"/>
                      <a:pt x="122481" y="61280"/>
                      <a:pt x="118985" y="59836"/>
                    </a:cubicBezTo>
                    <a:lnTo>
                      <a:pt x="4685" y="13449"/>
                    </a:lnTo>
                    <a:cubicBezTo>
                      <a:pt x="1075" y="12308"/>
                      <a:pt x="-925" y="8455"/>
                      <a:pt x="208" y="4844"/>
                    </a:cubicBezTo>
                    <a:cubicBezTo>
                      <a:pt x="1351" y="1232"/>
                      <a:pt x="5209" y="-771"/>
                      <a:pt x="8819" y="371"/>
                    </a:cubicBezTo>
                    <a:cubicBezTo>
                      <a:pt x="9162" y="481"/>
                      <a:pt x="9505" y="618"/>
                      <a:pt x="9828" y="781"/>
                    </a:cubicBezTo>
                    <a:lnTo>
                      <a:pt x="124128" y="47168"/>
                    </a:lnTo>
                    <a:cubicBezTo>
                      <a:pt x="126110" y="48079"/>
                      <a:pt x="127529" y="49887"/>
                      <a:pt x="127938" y="520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6" name="任意多边形: 形状 915" hidden="1"/>
              <p:cNvSpPr/>
              <p:nvPr/>
            </p:nvSpPr>
            <p:spPr>
              <a:xfrm>
                <a:off x="10660975" y="1035749"/>
                <a:ext cx="23719" cy="447974"/>
              </a:xfrm>
              <a:custGeom>
                <a:avLst/>
                <a:gdLst>
                  <a:gd name="connsiteX0" fmla="*/ 23610 w 23719"/>
                  <a:gd name="connsiteY0" fmla="*/ 2248 h 447974"/>
                  <a:gd name="connsiteX1" fmla="*/ 23610 w 23719"/>
                  <a:gd name="connsiteY1" fmla="*/ 3010 h 447974"/>
                  <a:gd name="connsiteX2" fmla="*/ 5513 w 23719"/>
                  <a:gd name="connsiteY2" fmla="*/ 445351 h 447974"/>
                  <a:gd name="connsiteX3" fmla="*/ 2665 w 23719"/>
                  <a:gd name="connsiteY3" fmla="*/ 448023 h 447974"/>
                  <a:gd name="connsiteX4" fmla="*/ 2560 w 23719"/>
                  <a:gd name="connsiteY4" fmla="*/ 448018 h 447974"/>
                  <a:gd name="connsiteX5" fmla="*/ -107 w 23719"/>
                  <a:gd name="connsiteY5" fmla="*/ 445065 h 447974"/>
                  <a:gd name="connsiteX6" fmla="*/ 18943 w 23719"/>
                  <a:gd name="connsiteY6" fmla="*/ 2724 h 447974"/>
                  <a:gd name="connsiteX7" fmla="*/ 21601 w 23719"/>
                  <a:gd name="connsiteY7" fmla="*/ 50 h 447974"/>
                  <a:gd name="connsiteX8" fmla="*/ 21801 w 23719"/>
                  <a:gd name="connsiteY8" fmla="*/ 57 h 447974"/>
                  <a:gd name="connsiteX9" fmla="*/ 23610 w 23719"/>
                  <a:gd name="connsiteY9" fmla="*/ 2248 h 4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19" h="447974">
                    <a:moveTo>
                      <a:pt x="23610" y="2248"/>
                    </a:moveTo>
                    <a:lnTo>
                      <a:pt x="23610" y="3010"/>
                    </a:lnTo>
                    <a:lnTo>
                      <a:pt x="5513" y="445351"/>
                    </a:lnTo>
                    <a:cubicBezTo>
                      <a:pt x="5465" y="446876"/>
                      <a:pt x="4189" y="448072"/>
                      <a:pt x="2665" y="448023"/>
                    </a:cubicBezTo>
                    <a:cubicBezTo>
                      <a:pt x="2627" y="448021"/>
                      <a:pt x="2598" y="448019"/>
                      <a:pt x="2560" y="448018"/>
                    </a:cubicBezTo>
                    <a:cubicBezTo>
                      <a:pt x="1017" y="447916"/>
                      <a:pt x="-164" y="446608"/>
                      <a:pt x="-107" y="445065"/>
                    </a:cubicBezTo>
                    <a:lnTo>
                      <a:pt x="18943" y="2724"/>
                    </a:lnTo>
                    <a:cubicBezTo>
                      <a:pt x="18943" y="1251"/>
                      <a:pt x="20134" y="54"/>
                      <a:pt x="21601" y="50"/>
                    </a:cubicBezTo>
                    <a:cubicBezTo>
                      <a:pt x="21667" y="50"/>
                      <a:pt x="21734" y="52"/>
                      <a:pt x="21801" y="57"/>
                    </a:cubicBezTo>
                    <a:cubicBezTo>
                      <a:pt x="22763" y="397"/>
                      <a:pt x="23458" y="1239"/>
                      <a:pt x="23610" y="2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7" name="任意多边形: 形状 916" hidden="1"/>
              <p:cNvSpPr/>
              <p:nvPr/>
            </p:nvSpPr>
            <p:spPr>
              <a:xfrm>
                <a:off x="9192159" y="1395738"/>
                <a:ext cx="48688" cy="105514"/>
              </a:xfrm>
              <a:custGeom>
                <a:avLst/>
                <a:gdLst>
                  <a:gd name="connsiteX0" fmla="*/ 48436 w 48688"/>
                  <a:gd name="connsiteY0" fmla="*/ 2304 h 105514"/>
                  <a:gd name="connsiteX1" fmla="*/ 48436 w 48688"/>
                  <a:gd name="connsiteY1" fmla="*/ 4114 h 105514"/>
                  <a:gd name="connsiteX2" fmla="*/ 5574 w 48688"/>
                  <a:gd name="connsiteY2" fmla="*/ 103841 h 105514"/>
                  <a:gd name="connsiteX3" fmla="*/ 1669 w 48688"/>
                  <a:gd name="connsiteY3" fmla="*/ 105365 h 105514"/>
                  <a:gd name="connsiteX4" fmla="*/ 135 w 48688"/>
                  <a:gd name="connsiteY4" fmla="*/ 101481 h 105514"/>
                  <a:gd name="connsiteX5" fmla="*/ 145 w 48688"/>
                  <a:gd name="connsiteY5" fmla="*/ 101460 h 105514"/>
                  <a:gd name="connsiteX6" fmla="*/ 43007 w 48688"/>
                  <a:gd name="connsiteY6" fmla="*/ 1828 h 105514"/>
                  <a:gd name="connsiteX7" fmla="*/ 46893 w 48688"/>
                  <a:gd name="connsiteY7" fmla="*/ 295 h 105514"/>
                  <a:gd name="connsiteX8" fmla="*/ 46913 w 48688"/>
                  <a:gd name="connsiteY8" fmla="*/ 304 h 105514"/>
                  <a:gd name="connsiteX9" fmla="*/ 48436 w 48688"/>
                  <a:gd name="connsiteY9" fmla="*/ 2304 h 105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688" h="105514">
                    <a:moveTo>
                      <a:pt x="48436" y="2304"/>
                    </a:moveTo>
                    <a:cubicBezTo>
                      <a:pt x="48627" y="2893"/>
                      <a:pt x="48627" y="3525"/>
                      <a:pt x="48436" y="4114"/>
                    </a:cubicBezTo>
                    <a:lnTo>
                      <a:pt x="5574" y="103841"/>
                    </a:lnTo>
                    <a:cubicBezTo>
                      <a:pt x="4850" y="105270"/>
                      <a:pt x="3164" y="105926"/>
                      <a:pt x="1669" y="105365"/>
                    </a:cubicBezTo>
                    <a:cubicBezTo>
                      <a:pt x="173" y="104715"/>
                      <a:pt x="-512" y="102977"/>
                      <a:pt x="135" y="101481"/>
                    </a:cubicBezTo>
                    <a:cubicBezTo>
                      <a:pt x="135" y="101474"/>
                      <a:pt x="145" y="101466"/>
                      <a:pt x="145" y="101460"/>
                    </a:cubicBezTo>
                    <a:lnTo>
                      <a:pt x="43007" y="1828"/>
                    </a:lnTo>
                    <a:cubicBezTo>
                      <a:pt x="43655" y="332"/>
                      <a:pt x="45398" y="-354"/>
                      <a:pt x="46893" y="295"/>
                    </a:cubicBezTo>
                    <a:cubicBezTo>
                      <a:pt x="46903" y="297"/>
                      <a:pt x="46903" y="301"/>
                      <a:pt x="46913" y="304"/>
                    </a:cubicBezTo>
                    <a:cubicBezTo>
                      <a:pt x="47713" y="688"/>
                      <a:pt x="48274" y="1432"/>
                      <a:pt x="48436" y="23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8" name="任意多边形: 形状 917" hidden="1"/>
              <p:cNvSpPr/>
              <p:nvPr/>
            </p:nvSpPr>
            <p:spPr>
              <a:xfrm>
                <a:off x="9191528" y="1478626"/>
                <a:ext cx="113034" cy="22739"/>
              </a:xfrm>
              <a:custGeom>
                <a:avLst/>
                <a:gdLst>
                  <a:gd name="connsiteX0" fmla="*/ 112885 w 113034"/>
                  <a:gd name="connsiteY0" fmla="*/ 2760 h 22739"/>
                  <a:gd name="connsiteX1" fmla="*/ 112885 w 113034"/>
                  <a:gd name="connsiteY1" fmla="*/ 2760 h 22739"/>
                  <a:gd name="connsiteX2" fmla="*/ 110123 w 113034"/>
                  <a:gd name="connsiteY2" fmla="*/ 6570 h 22739"/>
                  <a:gd name="connsiteX3" fmla="*/ 3633 w 113034"/>
                  <a:gd name="connsiteY3" fmla="*/ 22762 h 22739"/>
                  <a:gd name="connsiteX4" fmla="*/ -81 w 113034"/>
                  <a:gd name="connsiteY4" fmla="*/ 20000 h 22739"/>
                  <a:gd name="connsiteX5" fmla="*/ 2681 w 113034"/>
                  <a:gd name="connsiteY5" fmla="*/ 16285 h 22739"/>
                  <a:gd name="connsiteX6" fmla="*/ 109170 w 113034"/>
                  <a:gd name="connsiteY6" fmla="*/ 93 h 22739"/>
                  <a:gd name="connsiteX7" fmla="*/ 112885 w 113034"/>
                  <a:gd name="connsiteY7" fmla="*/ 2760 h 2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034" h="22739">
                    <a:moveTo>
                      <a:pt x="112885" y="2760"/>
                    </a:moveTo>
                    <a:lnTo>
                      <a:pt x="112885" y="2760"/>
                    </a:lnTo>
                    <a:cubicBezTo>
                      <a:pt x="113171" y="4573"/>
                      <a:pt x="111933" y="6277"/>
                      <a:pt x="110123" y="6570"/>
                    </a:cubicBezTo>
                    <a:lnTo>
                      <a:pt x="3633" y="22762"/>
                    </a:lnTo>
                    <a:cubicBezTo>
                      <a:pt x="1852" y="22992"/>
                      <a:pt x="214" y="21771"/>
                      <a:pt x="-81" y="20000"/>
                    </a:cubicBezTo>
                    <a:cubicBezTo>
                      <a:pt x="-310" y="18220"/>
                      <a:pt x="909" y="16578"/>
                      <a:pt x="2681" y="16285"/>
                    </a:cubicBezTo>
                    <a:lnTo>
                      <a:pt x="109170" y="93"/>
                    </a:lnTo>
                    <a:cubicBezTo>
                      <a:pt x="110933" y="-194"/>
                      <a:pt x="112590" y="998"/>
                      <a:pt x="112885" y="27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9" name="任意多边形: 形状 918" hidden="1"/>
              <p:cNvSpPr/>
              <p:nvPr/>
            </p:nvSpPr>
            <p:spPr>
              <a:xfrm>
                <a:off x="9298852" y="1307786"/>
                <a:ext cx="120148" cy="176508"/>
              </a:xfrm>
              <a:custGeom>
                <a:avLst/>
                <a:gdLst>
                  <a:gd name="connsiteX0" fmla="*/ 119861 w 120148"/>
                  <a:gd name="connsiteY0" fmla="*/ 1960 h 176508"/>
                  <a:gd name="connsiteX1" fmla="*/ 119861 w 120148"/>
                  <a:gd name="connsiteY1" fmla="*/ 3865 h 176508"/>
                  <a:gd name="connsiteX2" fmla="*/ 4513 w 120148"/>
                  <a:gd name="connsiteY2" fmla="*/ 175315 h 176508"/>
                  <a:gd name="connsiteX3" fmla="*/ 1132 w 120148"/>
                  <a:gd name="connsiteY3" fmla="*/ 176229 h 176508"/>
                  <a:gd name="connsiteX4" fmla="*/ 217 w 120148"/>
                  <a:gd name="connsiteY4" fmla="*/ 172848 h 176508"/>
                  <a:gd name="connsiteX5" fmla="*/ 417 w 120148"/>
                  <a:gd name="connsiteY5" fmla="*/ 172552 h 176508"/>
                  <a:gd name="connsiteX6" fmla="*/ 115765 w 120148"/>
                  <a:gd name="connsiteY6" fmla="*/ 1102 h 176508"/>
                  <a:gd name="connsiteX7" fmla="*/ 119194 w 120148"/>
                  <a:gd name="connsiteY7" fmla="*/ 436 h 176508"/>
                  <a:gd name="connsiteX8" fmla="*/ 119861 w 120148"/>
                  <a:gd name="connsiteY8" fmla="*/ 1960 h 17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148" h="176508">
                    <a:moveTo>
                      <a:pt x="119861" y="1960"/>
                    </a:moveTo>
                    <a:cubicBezTo>
                      <a:pt x="120099" y="2573"/>
                      <a:pt x="120099" y="3251"/>
                      <a:pt x="119861" y="3865"/>
                    </a:cubicBezTo>
                    <a:lnTo>
                      <a:pt x="4513" y="175315"/>
                    </a:lnTo>
                    <a:cubicBezTo>
                      <a:pt x="3837" y="176500"/>
                      <a:pt x="2322" y="176910"/>
                      <a:pt x="1132" y="176229"/>
                    </a:cubicBezTo>
                    <a:cubicBezTo>
                      <a:pt x="-49" y="175548"/>
                      <a:pt x="-459" y="174033"/>
                      <a:pt x="217" y="172848"/>
                    </a:cubicBezTo>
                    <a:cubicBezTo>
                      <a:pt x="274" y="172745"/>
                      <a:pt x="341" y="172646"/>
                      <a:pt x="417" y="172552"/>
                    </a:cubicBezTo>
                    <a:lnTo>
                      <a:pt x="115765" y="1102"/>
                    </a:lnTo>
                    <a:cubicBezTo>
                      <a:pt x="116556" y="18"/>
                      <a:pt x="118051" y="-271"/>
                      <a:pt x="119194" y="436"/>
                    </a:cubicBezTo>
                    <a:cubicBezTo>
                      <a:pt x="119565" y="863"/>
                      <a:pt x="119803" y="1395"/>
                      <a:pt x="119861" y="19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0" name="任意多边形: 形状 919" hidden="1"/>
              <p:cNvSpPr/>
              <p:nvPr/>
            </p:nvSpPr>
            <p:spPr>
              <a:xfrm>
                <a:off x="9299416" y="1360378"/>
                <a:ext cx="98467" cy="123670"/>
              </a:xfrm>
              <a:custGeom>
                <a:avLst/>
                <a:gdLst>
                  <a:gd name="connsiteX0" fmla="*/ 98151 w 98467"/>
                  <a:gd name="connsiteY0" fmla="*/ 2041 h 123670"/>
                  <a:gd name="connsiteX1" fmla="*/ 98151 w 98467"/>
                  <a:gd name="connsiteY1" fmla="*/ 3851 h 123670"/>
                  <a:gd name="connsiteX2" fmla="*/ 3568 w 98467"/>
                  <a:gd name="connsiteY2" fmla="*/ 123104 h 123670"/>
                  <a:gd name="connsiteX3" fmla="*/ 520 w 98467"/>
                  <a:gd name="connsiteY3" fmla="*/ 123104 h 123670"/>
                  <a:gd name="connsiteX4" fmla="*/ 520 w 98467"/>
                  <a:gd name="connsiteY4" fmla="*/ 119960 h 123670"/>
                  <a:gd name="connsiteX5" fmla="*/ 94722 w 98467"/>
                  <a:gd name="connsiteY5" fmla="*/ 707 h 123670"/>
                  <a:gd name="connsiteX6" fmla="*/ 97684 w 98467"/>
                  <a:gd name="connsiteY6" fmla="*/ 622 h 123670"/>
                  <a:gd name="connsiteX7" fmla="*/ 97770 w 98467"/>
                  <a:gd name="connsiteY7" fmla="*/ 707 h 123670"/>
                  <a:gd name="connsiteX8" fmla="*/ 98151 w 98467"/>
                  <a:gd name="connsiteY8" fmla="*/ 2041 h 12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67" h="123670">
                    <a:moveTo>
                      <a:pt x="98151" y="2041"/>
                    </a:moveTo>
                    <a:cubicBezTo>
                      <a:pt x="98427" y="2613"/>
                      <a:pt x="98427" y="3278"/>
                      <a:pt x="98151" y="3851"/>
                    </a:cubicBezTo>
                    <a:lnTo>
                      <a:pt x="3568" y="123104"/>
                    </a:lnTo>
                    <a:cubicBezTo>
                      <a:pt x="2720" y="123927"/>
                      <a:pt x="1368" y="123927"/>
                      <a:pt x="520" y="123104"/>
                    </a:cubicBezTo>
                    <a:cubicBezTo>
                      <a:pt x="-318" y="122222"/>
                      <a:pt x="-318" y="120841"/>
                      <a:pt x="520" y="119960"/>
                    </a:cubicBezTo>
                    <a:lnTo>
                      <a:pt x="94722" y="707"/>
                    </a:lnTo>
                    <a:cubicBezTo>
                      <a:pt x="95513" y="-135"/>
                      <a:pt x="96846" y="-173"/>
                      <a:pt x="97684" y="622"/>
                    </a:cubicBezTo>
                    <a:cubicBezTo>
                      <a:pt x="97713" y="649"/>
                      <a:pt x="97742" y="678"/>
                      <a:pt x="97770" y="707"/>
                    </a:cubicBezTo>
                    <a:cubicBezTo>
                      <a:pt x="98027" y="1105"/>
                      <a:pt x="98161" y="1568"/>
                      <a:pt x="98151" y="20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1" name="任意多边形: 形状 920" hidden="1"/>
              <p:cNvSpPr/>
              <p:nvPr/>
            </p:nvSpPr>
            <p:spPr>
              <a:xfrm>
                <a:off x="9235807" y="1397001"/>
                <a:ext cx="67628" cy="87278"/>
              </a:xfrm>
              <a:custGeom>
                <a:avLst/>
                <a:gdLst>
                  <a:gd name="connsiteX0" fmla="*/ 67463 w 67628"/>
                  <a:gd name="connsiteY0" fmla="*/ 84670 h 87278"/>
                  <a:gd name="connsiteX1" fmla="*/ 66701 w 67628"/>
                  <a:gd name="connsiteY1" fmla="*/ 86766 h 87278"/>
                  <a:gd name="connsiteX2" fmla="*/ 63843 w 67628"/>
                  <a:gd name="connsiteY2" fmla="*/ 86766 h 87278"/>
                  <a:gd name="connsiteX3" fmla="*/ 312 w 67628"/>
                  <a:gd name="connsiteY3" fmla="*/ 3327 h 87278"/>
                  <a:gd name="connsiteX4" fmla="*/ 693 w 67628"/>
                  <a:gd name="connsiteY4" fmla="*/ 469 h 87278"/>
                  <a:gd name="connsiteX5" fmla="*/ 3550 w 67628"/>
                  <a:gd name="connsiteY5" fmla="*/ 850 h 87278"/>
                  <a:gd name="connsiteX6" fmla="*/ 67082 w 67628"/>
                  <a:gd name="connsiteY6" fmla="*/ 84194 h 87278"/>
                  <a:gd name="connsiteX7" fmla="*/ 67463 w 67628"/>
                  <a:gd name="connsiteY7" fmla="*/ 84670 h 87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628" h="87278">
                    <a:moveTo>
                      <a:pt x="67463" y="84670"/>
                    </a:moveTo>
                    <a:cubicBezTo>
                      <a:pt x="67653" y="85459"/>
                      <a:pt x="67358" y="86287"/>
                      <a:pt x="66701" y="86766"/>
                    </a:cubicBezTo>
                    <a:cubicBezTo>
                      <a:pt x="65901" y="87516"/>
                      <a:pt x="64653" y="87516"/>
                      <a:pt x="63843" y="86766"/>
                    </a:cubicBezTo>
                    <a:lnTo>
                      <a:pt x="312" y="3327"/>
                    </a:lnTo>
                    <a:cubicBezTo>
                      <a:pt x="-374" y="2432"/>
                      <a:pt x="-203" y="1153"/>
                      <a:pt x="693" y="469"/>
                    </a:cubicBezTo>
                    <a:cubicBezTo>
                      <a:pt x="1588" y="-215"/>
                      <a:pt x="2864" y="-44"/>
                      <a:pt x="3550" y="850"/>
                    </a:cubicBezTo>
                    <a:lnTo>
                      <a:pt x="67082" y="84194"/>
                    </a:lnTo>
                    <a:cubicBezTo>
                      <a:pt x="67225" y="84341"/>
                      <a:pt x="67349" y="84501"/>
                      <a:pt x="67463" y="84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2" name="任意多边形: 形状 921" hidden="1"/>
              <p:cNvSpPr/>
              <p:nvPr/>
            </p:nvSpPr>
            <p:spPr>
              <a:xfrm>
                <a:off x="9414099" y="963900"/>
                <a:ext cx="66516" cy="348770"/>
              </a:xfrm>
              <a:custGeom>
                <a:avLst/>
                <a:gdLst>
                  <a:gd name="connsiteX0" fmla="*/ 66336 w 66516"/>
                  <a:gd name="connsiteY0" fmla="*/ 1898 h 348770"/>
                  <a:gd name="connsiteX1" fmla="*/ 66336 w 66516"/>
                  <a:gd name="connsiteY1" fmla="*/ 2850 h 348770"/>
                  <a:gd name="connsiteX2" fmla="*/ 4614 w 66516"/>
                  <a:gd name="connsiteY2" fmla="*/ 346798 h 348770"/>
                  <a:gd name="connsiteX3" fmla="*/ 1852 w 66516"/>
                  <a:gd name="connsiteY3" fmla="*/ 348798 h 348770"/>
                  <a:gd name="connsiteX4" fmla="*/ -72 w 66516"/>
                  <a:gd name="connsiteY4" fmla="*/ 346034 h 348770"/>
                  <a:gd name="connsiteX5" fmla="*/ -53 w 66516"/>
                  <a:gd name="connsiteY5" fmla="*/ 345941 h 348770"/>
                  <a:gd name="connsiteX6" fmla="*/ 61764 w 66516"/>
                  <a:gd name="connsiteY6" fmla="*/ 1993 h 348770"/>
                  <a:gd name="connsiteX7" fmla="*/ 64527 w 66516"/>
                  <a:gd name="connsiteY7" fmla="*/ 88 h 348770"/>
                  <a:gd name="connsiteX8" fmla="*/ 66336 w 66516"/>
                  <a:gd name="connsiteY8" fmla="*/ 1898 h 34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516" h="348770">
                    <a:moveTo>
                      <a:pt x="66336" y="1898"/>
                    </a:moveTo>
                    <a:cubicBezTo>
                      <a:pt x="66432" y="2208"/>
                      <a:pt x="66432" y="2540"/>
                      <a:pt x="66336" y="2850"/>
                    </a:cubicBezTo>
                    <a:lnTo>
                      <a:pt x="4614" y="346798"/>
                    </a:lnTo>
                    <a:cubicBezTo>
                      <a:pt x="4376" y="348093"/>
                      <a:pt x="3157" y="348973"/>
                      <a:pt x="1852" y="348798"/>
                    </a:cubicBezTo>
                    <a:cubicBezTo>
                      <a:pt x="557" y="348566"/>
                      <a:pt x="-300" y="347329"/>
                      <a:pt x="-72" y="346034"/>
                    </a:cubicBezTo>
                    <a:cubicBezTo>
                      <a:pt x="-62" y="346003"/>
                      <a:pt x="-62" y="345972"/>
                      <a:pt x="-53" y="345941"/>
                    </a:cubicBezTo>
                    <a:lnTo>
                      <a:pt x="61764" y="1993"/>
                    </a:lnTo>
                    <a:cubicBezTo>
                      <a:pt x="62002" y="707"/>
                      <a:pt x="63241" y="-143"/>
                      <a:pt x="64527" y="88"/>
                    </a:cubicBezTo>
                    <a:cubicBezTo>
                      <a:pt x="65432" y="288"/>
                      <a:pt x="66136" y="994"/>
                      <a:pt x="66336" y="18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3" name="任意多边形: 形状 922" hidden="1"/>
              <p:cNvSpPr/>
              <p:nvPr/>
            </p:nvSpPr>
            <p:spPr>
              <a:xfrm>
                <a:off x="9487032" y="630717"/>
                <a:ext cx="99863" cy="165388"/>
              </a:xfrm>
              <a:custGeom>
                <a:avLst/>
                <a:gdLst>
                  <a:gd name="connsiteX0" fmla="*/ 99512 w 99863"/>
                  <a:gd name="connsiteY0" fmla="*/ 2658 h 165388"/>
                  <a:gd name="connsiteX1" fmla="*/ 99512 w 99863"/>
                  <a:gd name="connsiteY1" fmla="*/ 5039 h 165388"/>
                  <a:gd name="connsiteX2" fmla="*/ 6072 w 99863"/>
                  <a:gd name="connsiteY2" fmla="*/ 163821 h 165388"/>
                  <a:gd name="connsiteX3" fmla="*/ 1500 w 99863"/>
                  <a:gd name="connsiteY3" fmla="*/ 164964 h 165388"/>
                  <a:gd name="connsiteX4" fmla="*/ 328 w 99863"/>
                  <a:gd name="connsiteY4" fmla="*/ 160536 h 165388"/>
                  <a:gd name="connsiteX5" fmla="*/ 357 w 99863"/>
                  <a:gd name="connsiteY5" fmla="*/ 160487 h 165388"/>
                  <a:gd name="connsiteX6" fmla="*/ 93607 w 99863"/>
                  <a:gd name="connsiteY6" fmla="*/ 1705 h 165388"/>
                  <a:gd name="connsiteX7" fmla="*/ 98179 w 99863"/>
                  <a:gd name="connsiteY7" fmla="*/ 467 h 165388"/>
                  <a:gd name="connsiteX8" fmla="*/ 99512 w 99863"/>
                  <a:gd name="connsiteY8" fmla="*/ 2658 h 16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863" h="165388">
                    <a:moveTo>
                      <a:pt x="99512" y="2658"/>
                    </a:moveTo>
                    <a:cubicBezTo>
                      <a:pt x="99836" y="3419"/>
                      <a:pt x="99836" y="4278"/>
                      <a:pt x="99512" y="5039"/>
                    </a:cubicBezTo>
                    <a:lnTo>
                      <a:pt x="6072" y="163821"/>
                    </a:lnTo>
                    <a:cubicBezTo>
                      <a:pt x="5129" y="165398"/>
                      <a:pt x="3081" y="165909"/>
                      <a:pt x="1500" y="164964"/>
                    </a:cubicBezTo>
                    <a:cubicBezTo>
                      <a:pt x="-43" y="164065"/>
                      <a:pt x="-567" y="162082"/>
                      <a:pt x="328" y="160536"/>
                    </a:cubicBezTo>
                    <a:cubicBezTo>
                      <a:pt x="338" y="160519"/>
                      <a:pt x="347" y="160503"/>
                      <a:pt x="357" y="160487"/>
                    </a:cubicBezTo>
                    <a:lnTo>
                      <a:pt x="93607" y="1705"/>
                    </a:lnTo>
                    <a:cubicBezTo>
                      <a:pt x="94559" y="137"/>
                      <a:pt x="96569" y="-408"/>
                      <a:pt x="98179" y="467"/>
                    </a:cubicBezTo>
                    <a:cubicBezTo>
                      <a:pt x="98902" y="982"/>
                      <a:pt x="99388" y="1775"/>
                      <a:pt x="99512" y="26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4" name="任意多边形: 形状 923" hidden="1"/>
              <p:cNvSpPr/>
              <p:nvPr/>
            </p:nvSpPr>
            <p:spPr>
              <a:xfrm>
                <a:off x="9736354" y="1341058"/>
                <a:ext cx="12511" cy="18169"/>
              </a:xfrm>
              <a:custGeom>
                <a:avLst/>
                <a:gdLst>
                  <a:gd name="connsiteX0" fmla="*/ 12209 w 12511"/>
                  <a:gd name="connsiteY0" fmla="*/ 12883 h 18169"/>
                  <a:gd name="connsiteX1" fmla="*/ 9543 w 12511"/>
                  <a:gd name="connsiteY1" fmla="*/ 18027 h 18169"/>
                  <a:gd name="connsiteX2" fmla="*/ 4399 w 12511"/>
                  <a:gd name="connsiteY2" fmla="*/ 15360 h 18169"/>
                  <a:gd name="connsiteX3" fmla="*/ 208 w 12511"/>
                  <a:gd name="connsiteY3" fmla="*/ 5835 h 18169"/>
                  <a:gd name="connsiteX4" fmla="*/ 2399 w 12511"/>
                  <a:gd name="connsiteY4" fmla="*/ 406 h 18169"/>
                  <a:gd name="connsiteX5" fmla="*/ 7695 w 12511"/>
                  <a:gd name="connsiteY5" fmla="*/ 2406 h 18169"/>
                  <a:gd name="connsiteX6" fmla="*/ 7733 w 12511"/>
                  <a:gd name="connsiteY6" fmla="*/ 2501 h 18169"/>
                  <a:gd name="connsiteX7" fmla="*/ 11924 w 12511"/>
                  <a:gd name="connsiteY7" fmla="*/ 12026 h 1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11" h="18169">
                    <a:moveTo>
                      <a:pt x="12209" y="12883"/>
                    </a:moveTo>
                    <a:cubicBezTo>
                      <a:pt x="12895" y="15040"/>
                      <a:pt x="11695" y="17343"/>
                      <a:pt x="9543" y="18027"/>
                    </a:cubicBezTo>
                    <a:cubicBezTo>
                      <a:pt x="7390" y="18711"/>
                      <a:pt x="5085" y="17516"/>
                      <a:pt x="4399" y="15360"/>
                    </a:cubicBezTo>
                    <a:lnTo>
                      <a:pt x="208" y="5835"/>
                    </a:lnTo>
                    <a:cubicBezTo>
                      <a:pt x="-659" y="3731"/>
                      <a:pt x="313" y="1321"/>
                      <a:pt x="2399" y="406"/>
                    </a:cubicBezTo>
                    <a:cubicBezTo>
                      <a:pt x="4409" y="-504"/>
                      <a:pt x="6780" y="391"/>
                      <a:pt x="7695" y="2406"/>
                    </a:cubicBezTo>
                    <a:cubicBezTo>
                      <a:pt x="7704" y="2437"/>
                      <a:pt x="7723" y="2469"/>
                      <a:pt x="7733" y="2501"/>
                    </a:cubicBezTo>
                    <a:lnTo>
                      <a:pt x="11924" y="120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5" name="任意多边形: 形状 924" hidden="1"/>
              <p:cNvSpPr/>
              <p:nvPr/>
            </p:nvSpPr>
            <p:spPr>
              <a:xfrm>
                <a:off x="10071570" y="1340747"/>
                <a:ext cx="259651" cy="6667"/>
              </a:xfrm>
              <a:custGeom>
                <a:avLst/>
                <a:gdLst>
                  <a:gd name="connsiteX0" fmla="*/ 259543 w 259651"/>
                  <a:gd name="connsiteY0" fmla="*/ 3670 h 6667"/>
                  <a:gd name="connsiteX1" fmla="*/ 259543 w 259651"/>
                  <a:gd name="connsiteY1" fmla="*/ 4146 h 6667"/>
                  <a:gd name="connsiteX2" fmla="*/ 256971 w 259651"/>
                  <a:gd name="connsiteY2" fmla="*/ 6718 h 6667"/>
                  <a:gd name="connsiteX3" fmla="*/ 2368 w 259651"/>
                  <a:gd name="connsiteY3" fmla="*/ 5098 h 6667"/>
                  <a:gd name="connsiteX4" fmla="*/ -109 w 259651"/>
                  <a:gd name="connsiteY4" fmla="*/ 2527 h 6667"/>
                  <a:gd name="connsiteX5" fmla="*/ 2368 w 259651"/>
                  <a:gd name="connsiteY5" fmla="*/ 50 h 6667"/>
                  <a:gd name="connsiteX6" fmla="*/ 256971 w 259651"/>
                  <a:gd name="connsiteY6" fmla="*/ 1669 h 6667"/>
                  <a:gd name="connsiteX7" fmla="*/ 259543 w 259651"/>
                  <a:gd name="connsiteY7" fmla="*/ 3670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651" h="6667">
                    <a:moveTo>
                      <a:pt x="259543" y="3670"/>
                    </a:moveTo>
                    <a:cubicBezTo>
                      <a:pt x="259543" y="3670"/>
                      <a:pt x="259543" y="3670"/>
                      <a:pt x="259543" y="4146"/>
                    </a:cubicBezTo>
                    <a:cubicBezTo>
                      <a:pt x="259495" y="5545"/>
                      <a:pt x="258371" y="6668"/>
                      <a:pt x="256971" y="6718"/>
                    </a:cubicBezTo>
                    <a:lnTo>
                      <a:pt x="2368" y="5098"/>
                    </a:lnTo>
                    <a:cubicBezTo>
                      <a:pt x="1006" y="5001"/>
                      <a:pt x="-61" y="3891"/>
                      <a:pt x="-109" y="2527"/>
                    </a:cubicBezTo>
                    <a:cubicBezTo>
                      <a:pt x="-109" y="1159"/>
                      <a:pt x="996" y="50"/>
                      <a:pt x="2368" y="50"/>
                    </a:cubicBezTo>
                    <a:lnTo>
                      <a:pt x="256971" y="1669"/>
                    </a:lnTo>
                    <a:cubicBezTo>
                      <a:pt x="258190" y="1639"/>
                      <a:pt x="259266" y="2475"/>
                      <a:pt x="259543" y="3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6" name="任意多边形: 形状 925" hidden="1"/>
              <p:cNvSpPr/>
              <p:nvPr/>
            </p:nvSpPr>
            <p:spPr>
              <a:xfrm>
                <a:off x="10071488" y="1066016"/>
                <a:ext cx="119727" cy="279965"/>
              </a:xfrm>
              <a:custGeom>
                <a:avLst/>
                <a:gdLst>
                  <a:gd name="connsiteX0" fmla="*/ 119512 w 119727"/>
                  <a:gd name="connsiteY0" fmla="*/ 2175 h 279965"/>
                  <a:gd name="connsiteX1" fmla="*/ 119512 w 119727"/>
                  <a:gd name="connsiteY1" fmla="*/ 3794 h 279965"/>
                  <a:gd name="connsiteX2" fmla="*/ 5021 w 119727"/>
                  <a:gd name="connsiteY2" fmla="*/ 278400 h 279965"/>
                  <a:gd name="connsiteX3" fmla="*/ 1592 w 119727"/>
                  <a:gd name="connsiteY3" fmla="*/ 279829 h 279965"/>
                  <a:gd name="connsiteX4" fmla="*/ 68 w 119727"/>
                  <a:gd name="connsiteY4" fmla="*/ 276305 h 279965"/>
                  <a:gd name="connsiteX5" fmla="*/ 114368 w 119727"/>
                  <a:gd name="connsiteY5" fmla="*/ 1699 h 279965"/>
                  <a:gd name="connsiteX6" fmla="*/ 117855 w 119727"/>
                  <a:gd name="connsiteY6" fmla="*/ 253 h 279965"/>
                  <a:gd name="connsiteX7" fmla="*/ 117893 w 119727"/>
                  <a:gd name="connsiteY7" fmla="*/ 270 h 279965"/>
                  <a:gd name="connsiteX8" fmla="*/ 119512 w 119727"/>
                  <a:gd name="connsiteY8" fmla="*/ 2175 h 27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727" h="279965">
                    <a:moveTo>
                      <a:pt x="119512" y="2175"/>
                    </a:moveTo>
                    <a:cubicBezTo>
                      <a:pt x="119655" y="2705"/>
                      <a:pt x="119655" y="3265"/>
                      <a:pt x="119512" y="3794"/>
                    </a:cubicBezTo>
                    <a:lnTo>
                      <a:pt x="5021" y="278400"/>
                    </a:lnTo>
                    <a:cubicBezTo>
                      <a:pt x="4450" y="279725"/>
                      <a:pt x="2935" y="280358"/>
                      <a:pt x="1592" y="279829"/>
                    </a:cubicBezTo>
                    <a:cubicBezTo>
                      <a:pt x="221" y="279257"/>
                      <a:pt x="-456" y="277698"/>
                      <a:pt x="68" y="276305"/>
                    </a:cubicBezTo>
                    <a:lnTo>
                      <a:pt x="114368" y="1699"/>
                    </a:lnTo>
                    <a:cubicBezTo>
                      <a:pt x="114930" y="338"/>
                      <a:pt x="116492" y="-310"/>
                      <a:pt x="117855" y="253"/>
                    </a:cubicBezTo>
                    <a:cubicBezTo>
                      <a:pt x="117864" y="259"/>
                      <a:pt x="117883" y="264"/>
                      <a:pt x="117893" y="270"/>
                    </a:cubicBezTo>
                    <a:cubicBezTo>
                      <a:pt x="118683" y="644"/>
                      <a:pt x="119274" y="1338"/>
                      <a:pt x="119512" y="21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7" name="任意多边形: 形状 926" hidden="1"/>
              <p:cNvSpPr/>
              <p:nvPr/>
            </p:nvSpPr>
            <p:spPr>
              <a:xfrm>
                <a:off x="10185330" y="1065675"/>
                <a:ext cx="146592" cy="282389"/>
              </a:xfrm>
              <a:custGeom>
                <a:avLst/>
                <a:gdLst>
                  <a:gd name="connsiteX0" fmla="*/ 146449 w 146592"/>
                  <a:gd name="connsiteY0" fmla="*/ 278741 h 282389"/>
                  <a:gd name="connsiteX1" fmla="*/ 143706 w 146592"/>
                  <a:gd name="connsiteY1" fmla="*/ 282406 h 282389"/>
                  <a:gd name="connsiteX2" fmla="*/ 140449 w 146592"/>
                  <a:gd name="connsiteY2" fmla="*/ 280837 h 282389"/>
                  <a:gd name="connsiteX3" fmla="*/ 241 w 146592"/>
                  <a:gd name="connsiteY3" fmla="*/ 4612 h 282389"/>
                  <a:gd name="connsiteX4" fmla="*/ 1517 w 146592"/>
                  <a:gd name="connsiteY4" fmla="*/ 495 h 282389"/>
                  <a:gd name="connsiteX5" fmla="*/ 1670 w 146592"/>
                  <a:gd name="connsiteY5" fmla="*/ 421 h 282389"/>
                  <a:gd name="connsiteX6" fmla="*/ 5803 w 146592"/>
                  <a:gd name="connsiteY6" fmla="*/ 1643 h 282389"/>
                  <a:gd name="connsiteX7" fmla="*/ 5861 w 146592"/>
                  <a:gd name="connsiteY7" fmla="*/ 1754 h 282389"/>
                  <a:gd name="connsiteX8" fmla="*/ 146164 w 146592"/>
                  <a:gd name="connsiteY8" fmla="*/ 277979 h 28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592" h="282389">
                    <a:moveTo>
                      <a:pt x="146449" y="278741"/>
                    </a:moveTo>
                    <a:cubicBezTo>
                      <a:pt x="146707" y="280512"/>
                      <a:pt x="145478" y="282153"/>
                      <a:pt x="143706" y="282406"/>
                    </a:cubicBezTo>
                    <a:cubicBezTo>
                      <a:pt x="142401" y="282594"/>
                      <a:pt x="141115" y="281973"/>
                      <a:pt x="140449" y="280837"/>
                    </a:cubicBezTo>
                    <a:lnTo>
                      <a:pt x="241" y="4612"/>
                    </a:lnTo>
                    <a:cubicBezTo>
                      <a:pt x="-540" y="3122"/>
                      <a:pt x="31" y="1279"/>
                      <a:pt x="1517" y="495"/>
                    </a:cubicBezTo>
                    <a:cubicBezTo>
                      <a:pt x="1565" y="469"/>
                      <a:pt x="1622" y="444"/>
                      <a:pt x="1670" y="421"/>
                    </a:cubicBezTo>
                    <a:cubicBezTo>
                      <a:pt x="3146" y="-383"/>
                      <a:pt x="5003" y="164"/>
                      <a:pt x="5803" y="1643"/>
                    </a:cubicBezTo>
                    <a:cubicBezTo>
                      <a:pt x="5822" y="1680"/>
                      <a:pt x="5841" y="1717"/>
                      <a:pt x="5861" y="1754"/>
                    </a:cubicBezTo>
                    <a:lnTo>
                      <a:pt x="146164" y="27797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8" name="任意多边形: 形状 927" hidden="1"/>
              <p:cNvSpPr/>
              <p:nvPr/>
            </p:nvSpPr>
            <p:spPr>
              <a:xfrm>
                <a:off x="10326582" y="1342398"/>
                <a:ext cx="139368" cy="213106"/>
              </a:xfrm>
              <a:custGeom>
                <a:avLst/>
                <a:gdLst>
                  <a:gd name="connsiteX0" fmla="*/ 139214 w 139368"/>
                  <a:gd name="connsiteY0" fmla="*/ 210520 h 213106"/>
                  <a:gd name="connsiteX1" fmla="*/ 138262 w 139368"/>
                  <a:gd name="connsiteY1" fmla="*/ 212806 h 213106"/>
                  <a:gd name="connsiteX2" fmla="*/ 135214 w 139368"/>
                  <a:gd name="connsiteY2" fmla="*/ 212235 h 213106"/>
                  <a:gd name="connsiteX3" fmla="*/ 245 w 139368"/>
                  <a:gd name="connsiteY3" fmla="*/ 3447 h 213106"/>
                  <a:gd name="connsiteX4" fmla="*/ 883 w 139368"/>
                  <a:gd name="connsiteY4" fmla="*/ 416 h 213106"/>
                  <a:gd name="connsiteX5" fmla="*/ 911 w 139368"/>
                  <a:gd name="connsiteY5" fmla="*/ 399 h 213106"/>
                  <a:gd name="connsiteX6" fmla="*/ 3816 w 139368"/>
                  <a:gd name="connsiteY6" fmla="*/ 988 h 213106"/>
                  <a:gd name="connsiteX7" fmla="*/ 3864 w 139368"/>
                  <a:gd name="connsiteY7" fmla="*/ 1066 h 213106"/>
                  <a:gd name="connsiteX8" fmla="*/ 138929 w 139368"/>
                  <a:gd name="connsiteY8" fmla="*/ 209854 h 21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368" h="213106">
                    <a:moveTo>
                      <a:pt x="139214" y="210520"/>
                    </a:moveTo>
                    <a:cubicBezTo>
                      <a:pt x="139395" y="211406"/>
                      <a:pt x="139024" y="212314"/>
                      <a:pt x="138262" y="212806"/>
                    </a:cubicBezTo>
                    <a:cubicBezTo>
                      <a:pt x="137252" y="213440"/>
                      <a:pt x="135928" y="213191"/>
                      <a:pt x="135214" y="212235"/>
                    </a:cubicBezTo>
                    <a:lnTo>
                      <a:pt x="245" y="3447"/>
                    </a:lnTo>
                    <a:cubicBezTo>
                      <a:pt x="-413" y="2432"/>
                      <a:pt x="-127" y="1076"/>
                      <a:pt x="883" y="416"/>
                    </a:cubicBezTo>
                    <a:cubicBezTo>
                      <a:pt x="892" y="410"/>
                      <a:pt x="902" y="405"/>
                      <a:pt x="911" y="399"/>
                    </a:cubicBezTo>
                    <a:cubicBezTo>
                      <a:pt x="1873" y="-240"/>
                      <a:pt x="3178" y="24"/>
                      <a:pt x="3816" y="988"/>
                    </a:cubicBezTo>
                    <a:cubicBezTo>
                      <a:pt x="3836" y="1014"/>
                      <a:pt x="3845" y="1040"/>
                      <a:pt x="3864" y="1066"/>
                    </a:cubicBezTo>
                    <a:lnTo>
                      <a:pt x="138929" y="2098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9" name="任意多边形: 形状 928" hidden="1"/>
              <p:cNvSpPr/>
              <p:nvPr/>
            </p:nvSpPr>
            <p:spPr>
              <a:xfrm>
                <a:off x="10678825" y="833255"/>
                <a:ext cx="140172" cy="208365"/>
              </a:xfrm>
              <a:custGeom>
                <a:avLst/>
                <a:gdLst>
                  <a:gd name="connsiteX0" fmla="*/ 140063 w 140172"/>
                  <a:gd name="connsiteY0" fmla="*/ 50 h 208365"/>
                  <a:gd name="connsiteX1" fmla="*/ 427 w 140172"/>
                  <a:gd name="connsiteY1" fmla="*/ 203599 h 208365"/>
                  <a:gd name="connsiteX2" fmla="*/ 1208 w 140172"/>
                  <a:gd name="connsiteY2" fmla="*/ 207838 h 208365"/>
                  <a:gd name="connsiteX3" fmla="*/ 1284 w 140172"/>
                  <a:gd name="connsiteY3" fmla="*/ 207886 h 208365"/>
                  <a:gd name="connsiteX4" fmla="*/ 5570 w 140172"/>
                  <a:gd name="connsiteY4" fmla="*/ 207124 h 208365"/>
                  <a:gd name="connsiteX5" fmla="*/ 140063 w 140172"/>
                  <a:gd name="connsiteY5" fmla="*/ 10909 h 20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172" h="208365">
                    <a:moveTo>
                      <a:pt x="140063" y="50"/>
                    </a:moveTo>
                    <a:lnTo>
                      <a:pt x="427" y="203599"/>
                    </a:lnTo>
                    <a:cubicBezTo>
                      <a:pt x="-526" y="204987"/>
                      <a:pt x="-173" y="206884"/>
                      <a:pt x="1208" y="207838"/>
                    </a:cubicBezTo>
                    <a:cubicBezTo>
                      <a:pt x="1236" y="207854"/>
                      <a:pt x="1256" y="207870"/>
                      <a:pt x="1284" y="207886"/>
                    </a:cubicBezTo>
                    <a:cubicBezTo>
                      <a:pt x="2684" y="208822"/>
                      <a:pt x="4580" y="208486"/>
                      <a:pt x="5570" y="207124"/>
                    </a:cubicBezTo>
                    <a:lnTo>
                      <a:pt x="140063" y="109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0" name="任意多边形: 形状 929" hidden="1"/>
              <p:cNvSpPr/>
              <p:nvPr/>
            </p:nvSpPr>
            <p:spPr>
              <a:xfrm>
                <a:off x="10678787" y="934791"/>
                <a:ext cx="140209" cy="106869"/>
              </a:xfrm>
              <a:custGeom>
                <a:avLst/>
                <a:gdLst>
                  <a:gd name="connsiteX0" fmla="*/ 140101 w 140209"/>
                  <a:gd name="connsiteY0" fmla="*/ 50 h 106869"/>
                  <a:gd name="connsiteX1" fmla="*/ 1227 w 140209"/>
                  <a:gd name="connsiteY1" fmla="*/ 101301 h 106869"/>
                  <a:gd name="connsiteX2" fmla="*/ 464 w 140209"/>
                  <a:gd name="connsiteY2" fmla="*/ 105680 h 106869"/>
                  <a:gd name="connsiteX3" fmla="*/ 464 w 140209"/>
                  <a:gd name="connsiteY3" fmla="*/ 105682 h 106869"/>
                  <a:gd name="connsiteX4" fmla="*/ 4846 w 140209"/>
                  <a:gd name="connsiteY4" fmla="*/ 106349 h 106869"/>
                  <a:gd name="connsiteX5" fmla="*/ 140101 w 140209"/>
                  <a:gd name="connsiteY5" fmla="*/ 8146 h 10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209" h="106869">
                    <a:moveTo>
                      <a:pt x="140101" y="50"/>
                    </a:moveTo>
                    <a:lnTo>
                      <a:pt x="1227" y="101301"/>
                    </a:lnTo>
                    <a:cubicBezTo>
                      <a:pt x="-193" y="102299"/>
                      <a:pt x="-536" y="104260"/>
                      <a:pt x="464" y="105680"/>
                    </a:cubicBezTo>
                    <a:cubicBezTo>
                      <a:pt x="464" y="105681"/>
                      <a:pt x="464" y="105682"/>
                      <a:pt x="464" y="105682"/>
                    </a:cubicBezTo>
                    <a:cubicBezTo>
                      <a:pt x="1522" y="107026"/>
                      <a:pt x="3436" y="107317"/>
                      <a:pt x="4846" y="106349"/>
                    </a:cubicBezTo>
                    <a:lnTo>
                      <a:pt x="140101" y="81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1" name="任意多边形: 形状 930" hidden="1"/>
              <p:cNvSpPr/>
              <p:nvPr/>
            </p:nvSpPr>
            <p:spPr>
              <a:xfrm>
                <a:off x="9235452" y="1277614"/>
                <a:ext cx="71451" cy="123720"/>
              </a:xfrm>
              <a:custGeom>
                <a:avLst/>
                <a:gdLst>
                  <a:gd name="connsiteX0" fmla="*/ 71057 w 71451"/>
                  <a:gd name="connsiteY0" fmla="*/ 2128 h 123720"/>
                  <a:gd name="connsiteX1" fmla="*/ 71057 w 71451"/>
                  <a:gd name="connsiteY1" fmla="*/ 4033 h 123720"/>
                  <a:gd name="connsiteX2" fmla="*/ 4858 w 71451"/>
                  <a:gd name="connsiteY2" fmla="*/ 122428 h 123720"/>
                  <a:gd name="connsiteX3" fmla="*/ 1372 w 71451"/>
                  <a:gd name="connsiteY3" fmla="*/ 123457 h 123720"/>
                  <a:gd name="connsiteX4" fmla="*/ 1239 w 71451"/>
                  <a:gd name="connsiteY4" fmla="*/ 123381 h 123720"/>
                  <a:gd name="connsiteX5" fmla="*/ 191 w 71451"/>
                  <a:gd name="connsiteY5" fmla="*/ 119761 h 123720"/>
                  <a:gd name="connsiteX6" fmla="*/ 66390 w 71451"/>
                  <a:gd name="connsiteY6" fmla="*/ 1461 h 123720"/>
                  <a:gd name="connsiteX7" fmla="*/ 70000 w 71451"/>
                  <a:gd name="connsiteY7" fmla="*/ 365 h 123720"/>
                  <a:gd name="connsiteX8" fmla="*/ 71343 w 71451"/>
                  <a:gd name="connsiteY8" fmla="*/ 2128 h 12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51" h="123720">
                    <a:moveTo>
                      <a:pt x="71057" y="2128"/>
                    </a:moveTo>
                    <a:cubicBezTo>
                      <a:pt x="71295" y="2741"/>
                      <a:pt x="71295" y="3419"/>
                      <a:pt x="71057" y="4033"/>
                    </a:cubicBezTo>
                    <a:lnTo>
                      <a:pt x="4858" y="122428"/>
                    </a:lnTo>
                    <a:cubicBezTo>
                      <a:pt x="4182" y="123676"/>
                      <a:pt x="2620" y="124136"/>
                      <a:pt x="1372" y="123457"/>
                    </a:cubicBezTo>
                    <a:cubicBezTo>
                      <a:pt x="1324" y="123433"/>
                      <a:pt x="1286" y="123407"/>
                      <a:pt x="1239" y="123381"/>
                    </a:cubicBezTo>
                    <a:cubicBezTo>
                      <a:pt x="-9" y="122637"/>
                      <a:pt x="-466" y="121056"/>
                      <a:pt x="191" y="119761"/>
                    </a:cubicBezTo>
                    <a:lnTo>
                      <a:pt x="66390" y="1461"/>
                    </a:lnTo>
                    <a:cubicBezTo>
                      <a:pt x="67085" y="162"/>
                      <a:pt x="68704" y="-329"/>
                      <a:pt x="70000" y="365"/>
                    </a:cubicBezTo>
                    <a:cubicBezTo>
                      <a:pt x="70685" y="730"/>
                      <a:pt x="71171" y="1373"/>
                      <a:pt x="71343" y="21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2" name="任意多边形: 形状 931" hidden="1"/>
              <p:cNvSpPr/>
              <p:nvPr/>
            </p:nvSpPr>
            <p:spPr>
              <a:xfrm>
                <a:off x="9235199" y="1360404"/>
                <a:ext cx="163014" cy="41188"/>
              </a:xfrm>
              <a:custGeom>
                <a:avLst/>
                <a:gdLst>
                  <a:gd name="connsiteX0" fmla="*/ 162845 w 163014"/>
                  <a:gd name="connsiteY0" fmla="*/ 1824 h 41188"/>
                  <a:gd name="connsiteX1" fmla="*/ 160845 w 163014"/>
                  <a:gd name="connsiteY1" fmla="*/ 5062 h 41188"/>
                  <a:gd name="connsiteX2" fmla="*/ 3111 w 163014"/>
                  <a:gd name="connsiteY2" fmla="*/ 41162 h 41188"/>
                  <a:gd name="connsiteX3" fmla="*/ -4 w 163014"/>
                  <a:gd name="connsiteY3" fmla="*/ 39286 h 41188"/>
                  <a:gd name="connsiteX4" fmla="*/ -32 w 163014"/>
                  <a:gd name="connsiteY4" fmla="*/ 39162 h 41188"/>
                  <a:gd name="connsiteX5" fmla="*/ -32 w 163014"/>
                  <a:gd name="connsiteY5" fmla="*/ 39162 h 41188"/>
                  <a:gd name="connsiteX6" fmla="*/ 1844 w 163014"/>
                  <a:gd name="connsiteY6" fmla="*/ 36046 h 41188"/>
                  <a:gd name="connsiteX7" fmla="*/ 1968 w 163014"/>
                  <a:gd name="connsiteY7" fmla="*/ 36019 h 41188"/>
                  <a:gd name="connsiteX8" fmla="*/ 159607 w 163014"/>
                  <a:gd name="connsiteY8" fmla="*/ 109 h 41188"/>
                  <a:gd name="connsiteX9" fmla="*/ 162845 w 163014"/>
                  <a:gd name="connsiteY9" fmla="*/ 2110 h 4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014" h="41188">
                    <a:moveTo>
                      <a:pt x="162845" y="1824"/>
                    </a:moveTo>
                    <a:cubicBezTo>
                      <a:pt x="163150" y="3264"/>
                      <a:pt x="162264" y="4688"/>
                      <a:pt x="160845" y="5062"/>
                    </a:cubicBezTo>
                    <a:lnTo>
                      <a:pt x="3111" y="41162"/>
                    </a:lnTo>
                    <a:cubicBezTo>
                      <a:pt x="1730" y="41504"/>
                      <a:pt x="339" y="40664"/>
                      <a:pt x="-4" y="39286"/>
                    </a:cubicBezTo>
                    <a:cubicBezTo>
                      <a:pt x="-13" y="39245"/>
                      <a:pt x="-23" y="39204"/>
                      <a:pt x="-32" y="39162"/>
                    </a:cubicBezTo>
                    <a:lnTo>
                      <a:pt x="-32" y="39162"/>
                    </a:lnTo>
                    <a:cubicBezTo>
                      <a:pt x="-375" y="37784"/>
                      <a:pt x="463" y="36388"/>
                      <a:pt x="1844" y="36046"/>
                    </a:cubicBezTo>
                    <a:cubicBezTo>
                      <a:pt x="1882" y="36036"/>
                      <a:pt x="1930" y="36027"/>
                      <a:pt x="1968" y="36019"/>
                    </a:cubicBezTo>
                    <a:lnTo>
                      <a:pt x="159607" y="109"/>
                    </a:lnTo>
                    <a:cubicBezTo>
                      <a:pt x="161045" y="-193"/>
                      <a:pt x="162474" y="687"/>
                      <a:pt x="162845" y="21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3" name="任意多边形: 形状 932" hidden="1"/>
              <p:cNvSpPr/>
              <p:nvPr/>
            </p:nvSpPr>
            <p:spPr>
              <a:xfrm>
                <a:off x="9391912" y="1297543"/>
                <a:ext cx="80240" cy="68883"/>
              </a:xfrm>
              <a:custGeom>
                <a:avLst/>
                <a:gdLst>
                  <a:gd name="connsiteX0" fmla="*/ 80046 w 80240"/>
                  <a:gd name="connsiteY0" fmla="*/ 2963 h 68883"/>
                  <a:gd name="connsiteX1" fmla="*/ 78903 w 80240"/>
                  <a:gd name="connsiteY1" fmla="*/ 6297 h 68883"/>
                  <a:gd name="connsiteX2" fmla="*/ 5751 w 80240"/>
                  <a:gd name="connsiteY2" fmla="*/ 67924 h 68883"/>
                  <a:gd name="connsiteX3" fmla="*/ 903 w 80240"/>
                  <a:gd name="connsiteY3" fmla="*/ 67935 h 68883"/>
                  <a:gd name="connsiteX4" fmla="*/ 894 w 80240"/>
                  <a:gd name="connsiteY4" fmla="*/ 63086 h 68883"/>
                  <a:gd name="connsiteX5" fmla="*/ 1370 w 80240"/>
                  <a:gd name="connsiteY5" fmla="*/ 62685 h 68883"/>
                  <a:gd name="connsiteX6" fmla="*/ 74427 w 80240"/>
                  <a:gd name="connsiteY6" fmla="*/ 1058 h 68883"/>
                  <a:gd name="connsiteX7" fmla="*/ 79275 w 80240"/>
                  <a:gd name="connsiteY7" fmla="*/ 1050 h 68883"/>
                  <a:gd name="connsiteX8" fmla="*/ 79284 w 80240"/>
                  <a:gd name="connsiteY8" fmla="*/ 1058 h 68883"/>
                  <a:gd name="connsiteX9" fmla="*/ 80046 w 80240"/>
                  <a:gd name="connsiteY9" fmla="*/ 2963 h 6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240" h="68883">
                    <a:moveTo>
                      <a:pt x="80046" y="2963"/>
                    </a:moveTo>
                    <a:cubicBezTo>
                      <a:pt x="80332" y="4202"/>
                      <a:pt x="79884" y="5494"/>
                      <a:pt x="78903" y="6297"/>
                    </a:cubicBezTo>
                    <a:lnTo>
                      <a:pt x="5751" y="67924"/>
                    </a:lnTo>
                    <a:cubicBezTo>
                      <a:pt x="4418" y="69266"/>
                      <a:pt x="2246" y="69271"/>
                      <a:pt x="903" y="67935"/>
                    </a:cubicBezTo>
                    <a:cubicBezTo>
                      <a:pt x="-440" y="66599"/>
                      <a:pt x="-449" y="64428"/>
                      <a:pt x="894" y="63086"/>
                    </a:cubicBezTo>
                    <a:cubicBezTo>
                      <a:pt x="1037" y="62938"/>
                      <a:pt x="1199" y="62804"/>
                      <a:pt x="1370" y="62685"/>
                    </a:cubicBezTo>
                    <a:lnTo>
                      <a:pt x="74427" y="1058"/>
                    </a:lnTo>
                    <a:cubicBezTo>
                      <a:pt x="75760" y="-283"/>
                      <a:pt x="77932" y="-287"/>
                      <a:pt x="79275" y="1050"/>
                    </a:cubicBezTo>
                    <a:cubicBezTo>
                      <a:pt x="79275" y="1053"/>
                      <a:pt x="79284" y="1056"/>
                      <a:pt x="79284" y="1058"/>
                    </a:cubicBezTo>
                    <a:cubicBezTo>
                      <a:pt x="79742" y="1590"/>
                      <a:pt x="80008" y="2261"/>
                      <a:pt x="80046" y="29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4" name="任意多边形: 形状 933" hidden="1"/>
              <p:cNvSpPr/>
              <p:nvPr/>
            </p:nvSpPr>
            <p:spPr>
              <a:xfrm>
                <a:off x="9301741" y="1277732"/>
                <a:ext cx="96193" cy="87317"/>
              </a:xfrm>
              <a:custGeom>
                <a:avLst/>
                <a:gdLst>
                  <a:gd name="connsiteX0" fmla="*/ 96017 w 96193"/>
                  <a:gd name="connsiteY0" fmla="*/ 84592 h 87317"/>
                  <a:gd name="connsiteX1" fmla="*/ 95446 w 96193"/>
                  <a:gd name="connsiteY1" fmla="*/ 86687 h 87317"/>
                  <a:gd name="connsiteX2" fmla="*/ 92112 w 96193"/>
                  <a:gd name="connsiteY2" fmla="*/ 86687 h 87317"/>
                  <a:gd name="connsiteX3" fmla="*/ 577 w 96193"/>
                  <a:gd name="connsiteY3" fmla="*/ 4201 h 87317"/>
                  <a:gd name="connsiteX4" fmla="*/ 577 w 96193"/>
                  <a:gd name="connsiteY4" fmla="*/ 772 h 87317"/>
                  <a:gd name="connsiteX5" fmla="*/ 3806 w 96193"/>
                  <a:gd name="connsiteY5" fmla="*/ 669 h 87317"/>
                  <a:gd name="connsiteX6" fmla="*/ 3911 w 96193"/>
                  <a:gd name="connsiteY6" fmla="*/ 772 h 87317"/>
                  <a:gd name="connsiteX7" fmla="*/ 95446 w 96193"/>
                  <a:gd name="connsiteY7" fmla="*/ 83258 h 87317"/>
                  <a:gd name="connsiteX8" fmla="*/ 96017 w 96193"/>
                  <a:gd name="connsiteY8" fmla="*/ 84592 h 8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193" h="87317">
                    <a:moveTo>
                      <a:pt x="96017" y="84592"/>
                    </a:moveTo>
                    <a:cubicBezTo>
                      <a:pt x="96208" y="85342"/>
                      <a:pt x="95989" y="86139"/>
                      <a:pt x="95446" y="86687"/>
                    </a:cubicBezTo>
                    <a:cubicBezTo>
                      <a:pt x="94522" y="87595"/>
                      <a:pt x="93036" y="87595"/>
                      <a:pt x="92112" y="86687"/>
                    </a:cubicBezTo>
                    <a:lnTo>
                      <a:pt x="577" y="4201"/>
                    </a:lnTo>
                    <a:cubicBezTo>
                      <a:pt x="-337" y="3242"/>
                      <a:pt x="-337" y="1730"/>
                      <a:pt x="577" y="772"/>
                    </a:cubicBezTo>
                    <a:cubicBezTo>
                      <a:pt x="1444" y="-148"/>
                      <a:pt x="2892" y="-195"/>
                      <a:pt x="3806" y="669"/>
                    </a:cubicBezTo>
                    <a:cubicBezTo>
                      <a:pt x="3844" y="702"/>
                      <a:pt x="3882" y="736"/>
                      <a:pt x="3911" y="772"/>
                    </a:cubicBezTo>
                    <a:lnTo>
                      <a:pt x="95446" y="83258"/>
                    </a:lnTo>
                    <a:cubicBezTo>
                      <a:pt x="95789" y="83620"/>
                      <a:pt x="95989" y="84093"/>
                      <a:pt x="96017" y="84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5" name="任意多边形: 形状 934" hidden="1"/>
              <p:cNvSpPr/>
              <p:nvPr/>
            </p:nvSpPr>
            <p:spPr>
              <a:xfrm>
                <a:off x="9476080" y="964138"/>
                <a:ext cx="231402" cy="212418"/>
              </a:xfrm>
              <a:custGeom>
                <a:avLst/>
                <a:gdLst>
                  <a:gd name="connsiteX0" fmla="*/ 231051 w 231402"/>
                  <a:gd name="connsiteY0" fmla="*/ 209876 h 212418"/>
                  <a:gd name="connsiteX1" fmla="*/ 231051 w 231402"/>
                  <a:gd name="connsiteY1" fmla="*/ 211877 h 212418"/>
                  <a:gd name="connsiteX2" fmla="*/ 227908 w 231402"/>
                  <a:gd name="connsiteY2" fmla="*/ 211877 h 212418"/>
                  <a:gd name="connsiteX3" fmla="*/ 546 w 231402"/>
                  <a:gd name="connsiteY3" fmla="*/ 3755 h 212418"/>
                  <a:gd name="connsiteX4" fmla="*/ 460 w 231402"/>
                  <a:gd name="connsiteY4" fmla="*/ 793 h 212418"/>
                  <a:gd name="connsiteX5" fmla="*/ 546 w 231402"/>
                  <a:gd name="connsiteY5" fmla="*/ 707 h 212418"/>
                  <a:gd name="connsiteX6" fmla="*/ 3508 w 231402"/>
                  <a:gd name="connsiteY6" fmla="*/ 622 h 212418"/>
                  <a:gd name="connsiteX7" fmla="*/ 3594 w 231402"/>
                  <a:gd name="connsiteY7" fmla="*/ 707 h 212418"/>
                  <a:gd name="connsiteX8" fmla="*/ 230384 w 231402"/>
                  <a:gd name="connsiteY8" fmla="*/ 208829 h 212418"/>
                  <a:gd name="connsiteX9" fmla="*/ 231051 w 231402"/>
                  <a:gd name="connsiteY9" fmla="*/ 209876 h 21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402" h="212418">
                    <a:moveTo>
                      <a:pt x="231051" y="209876"/>
                    </a:moveTo>
                    <a:cubicBezTo>
                      <a:pt x="231374" y="210504"/>
                      <a:pt x="231374" y="211249"/>
                      <a:pt x="231051" y="211877"/>
                    </a:cubicBezTo>
                    <a:cubicBezTo>
                      <a:pt x="230155" y="212666"/>
                      <a:pt x="228803" y="212666"/>
                      <a:pt x="227908" y="211877"/>
                    </a:cubicBezTo>
                    <a:lnTo>
                      <a:pt x="546" y="3755"/>
                    </a:lnTo>
                    <a:cubicBezTo>
                      <a:pt x="-292" y="2961"/>
                      <a:pt x="-331" y="1635"/>
                      <a:pt x="460" y="793"/>
                    </a:cubicBezTo>
                    <a:cubicBezTo>
                      <a:pt x="489" y="764"/>
                      <a:pt x="517" y="735"/>
                      <a:pt x="546" y="707"/>
                    </a:cubicBezTo>
                    <a:cubicBezTo>
                      <a:pt x="1336" y="-135"/>
                      <a:pt x="2670" y="-173"/>
                      <a:pt x="3508" y="622"/>
                    </a:cubicBezTo>
                    <a:cubicBezTo>
                      <a:pt x="3537" y="649"/>
                      <a:pt x="3565" y="678"/>
                      <a:pt x="3594" y="707"/>
                    </a:cubicBezTo>
                    <a:lnTo>
                      <a:pt x="230384" y="208829"/>
                    </a:lnTo>
                    <a:cubicBezTo>
                      <a:pt x="230708" y="209098"/>
                      <a:pt x="230946" y="209465"/>
                      <a:pt x="231051" y="2098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6" name="任意多边形: 形状 935" hidden="1"/>
              <p:cNvSpPr/>
              <p:nvPr/>
            </p:nvSpPr>
            <p:spPr>
              <a:xfrm>
                <a:off x="9475781" y="963296"/>
                <a:ext cx="100819" cy="65699"/>
              </a:xfrm>
              <a:custGeom>
                <a:avLst/>
                <a:gdLst>
                  <a:gd name="connsiteX0" fmla="*/ 100475 w 100819"/>
                  <a:gd name="connsiteY0" fmla="*/ 62223 h 65699"/>
                  <a:gd name="connsiteX1" fmla="*/ 100475 w 100819"/>
                  <a:gd name="connsiteY1" fmla="*/ 64414 h 65699"/>
                  <a:gd name="connsiteX2" fmla="*/ 96532 w 100819"/>
                  <a:gd name="connsiteY2" fmla="*/ 65310 h 65699"/>
                  <a:gd name="connsiteX3" fmla="*/ 96475 w 100819"/>
                  <a:gd name="connsiteY3" fmla="*/ 65271 h 65699"/>
                  <a:gd name="connsiteX4" fmla="*/ 1225 w 100819"/>
                  <a:gd name="connsiteY4" fmla="*/ 5454 h 65699"/>
                  <a:gd name="connsiteX5" fmla="*/ 329 w 100819"/>
                  <a:gd name="connsiteY5" fmla="*/ 1514 h 65699"/>
                  <a:gd name="connsiteX6" fmla="*/ 367 w 100819"/>
                  <a:gd name="connsiteY6" fmla="*/ 1454 h 65699"/>
                  <a:gd name="connsiteX7" fmla="*/ 4282 w 100819"/>
                  <a:gd name="connsiteY7" fmla="*/ 448 h 65699"/>
                  <a:gd name="connsiteX8" fmla="*/ 4368 w 100819"/>
                  <a:gd name="connsiteY8" fmla="*/ 501 h 65699"/>
                  <a:gd name="connsiteX9" fmla="*/ 99618 w 100819"/>
                  <a:gd name="connsiteY9" fmla="*/ 60318 h 65699"/>
                  <a:gd name="connsiteX10" fmla="*/ 100475 w 100819"/>
                  <a:gd name="connsiteY10" fmla="*/ 62223 h 6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819" h="65699">
                    <a:moveTo>
                      <a:pt x="100475" y="62223"/>
                    </a:moveTo>
                    <a:cubicBezTo>
                      <a:pt x="100790" y="62920"/>
                      <a:pt x="100790" y="63718"/>
                      <a:pt x="100475" y="64414"/>
                    </a:cubicBezTo>
                    <a:cubicBezTo>
                      <a:pt x="99637" y="65750"/>
                      <a:pt x="97875" y="66151"/>
                      <a:pt x="96532" y="65310"/>
                    </a:cubicBezTo>
                    <a:cubicBezTo>
                      <a:pt x="96513" y="65297"/>
                      <a:pt x="96494" y="65284"/>
                      <a:pt x="96475" y="65271"/>
                    </a:cubicBezTo>
                    <a:lnTo>
                      <a:pt x="1225" y="5454"/>
                    </a:lnTo>
                    <a:cubicBezTo>
                      <a:pt x="-109" y="4613"/>
                      <a:pt x="-509" y="2849"/>
                      <a:pt x="329" y="1514"/>
                    </a:cubicBezTo>
                    <a:cubicBezTo>
                      <a:pt x="339" y="1494"/>
                      <a:pt x="358" y="1474"/>
                      <a:pt x="367" y="1454"/>
                    </a:cubicBezTo>
                    <a:cubicBezTo>
                      <a:pt x="1168" y="96"/>
                      <a:pt x="2920" y="-355"/>
                      <a:pt x="4282" y="448"/>
                    </a:cubicBezTo>
                    <a:cubicBezTo>
                      <a:pt x="4311" y="465"/>
                      <a:pt x="4339" y="483"/>
                      <a:pt x="4368" y="501"/>
                    </a:cubicBezTo>
                    <a:lnTo>
                      <a:pt x="99618" y="60318"/>
                    </a:lnTo>
                    <a:cubicBezTo>
                      <a:pt x="100132" y="60822"/>
                      <a:pt x="100437" y="61503"/>
                      <a:pt x="100475" y="622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7" name="任意多边形: 形状 936" hidden="1"/>
              <p:cNvSpPr/>
              <p:nvPr/>
            </p:nvSpPr>
            <p:spPr>
              <a:xfrm>
                <a:off x="9475539" y="631366"/>
                <a:ext cx="110613" cy="337552"/>
              </a:xfrm>
              <a:custGeom>
                <a:avLst/>
                <a:gdLst>
                  <a:gd name="connsiteX0" fmla="*/ 110433 w 110613"/>
                  <a:gd name="connsiteY0" fmla="*/ 2104 h 337552"/>
                  <a:gd name="connsiteX1" fmla="*/ 110433 w 110613"/>
                  <a:gd name="connsiteY1" fmla="*/ 3533 h 337552"/>
                  <a:gd name="connsiteX2" fmla="*/ 5087 w 110613"/>
                  <a:gd name="connsiteY2" fmla="*/ 335765 h 337552"/>
                  <a:gd name="connsiteX3" fmla="*/ 1753 w 110613"/>
                  <a:gd name="connsiteY3" fmla="*/ 337479 h 337552"/>
                  <a:gd name="connsiteX4" fmla="*/ -9 w 110613"/>
                  <a:gd name="connsiteY4" fmla="*/ 334299 h 337552"/>
                  <a:gd name="connsiteX5" fmla="*/ 39 w 110613"/>
                  <a:gd name="connsiteY5" fmla="*/ 334145 h 337552"/>
                  <a:gd name="connsiteX6" fmla="*/ 104814 w 110613"/>
                  <a:gd name="connsiteY6" fmla="*/ 1913 h 337552"/>
                  <a:gd name="connsiteX7" fmla="*/ 107995 w 110613"/>
                  <a:gd name="connsiteY7" fmla="*/ 150 h 337552"/>
                  <a:gd name="connsiteX8" fmla="*/ 108147 w 110613"/>
                  <a:gd name="connsiteY8" fmla="*/ 199 h 337552"/>
                  <a:gd name="connsiteX9" fmla="*/ 110433 w 110613"/>
                  <a:gd name="connsiteY9" fmla="*/ 2104 h 33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613" h="337552">
                    <a:moveTo>
                      <a:pt x="110433" y="2104"/>
                    </a:moveTo>
                    <a:cubicBezTo>
                      <a:pt x="110529" y="2575"/>
                      <a:pt x="110529" y="3061"/>
                      <a:pt x="110433" y="3533"/>
                    </a:cubicBezTo>
                    <a:lnTo>
                      <a:pt x="5087" y="335765"/>
                    </a:lnTo>
                    <a:cubicBezTo>
                      <a:pt x="4630" y="337152"/>
                      <a:pt x="3144" y="337916"/>
                      <a:pt x="1753" y="337479"/>
                    </a:cubicBezTo>
                    <a:cubicBezTo>
                      <a:pt x="391" y="337088"/>
                      <a:pt x="-399" y="335664"/>
                      <a:pt x="-9" y="334299"/>
                    </a:cubicBezTo>
                    <a:cubicBezTo>
                      <a:pt x="1" y="334247"/>
                      <a:pt x="19" y="334196"/>
                      <a:pt x="39" y="334145"/>
                    </a:cubicBezTo>
                    <a:lnTo>
                      <a:pt x="104814" y="1913"/>
                    </a:lnTo>
                    <a:cubicBezTo>
                      <a:pt x="105204" y="548"/>
                      <a:pt x="106633" y="-241"/>
                      <a:pt x="107995" y="150"/>
                    </a:cubicBezTo>
                    <a:cubicBezTo>
                      <a:pt x="108042" y="165"/>
                      <a:pt x="108100" y="181"/>
                      <a:pt x="108147" y="199"/>
                    </a:cubicBezTo>
                    <a:cubicBezTo>
                      <a:pt x="109214" y="334"/>
                      <a:pt x="110109" y="1078"/>
                      <a:pt x="110433" y="2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8" name="任意多边形: 形状 937" hidden="1"/>
              <p:cNvSpPr/>
              <p:nvPr/>
            </p:nvSpPr>
            <p:spPr>
              <a:xfrm>
                <a:off x="9702422" y="1171720"/>
                <a:ext cx="40726" cy="175448"/>
              </a:xfrm>
              <a:custGeom>
                <a:avLst/>
                <a:gdLst>
                  <a:gd name="connsiteX0" fmla="*/ 5184 w 40726"/>
                  <a:gd name="connsiteY0" fmla="*/ 2199 h 175448"/>
                  <a:gd name="connsiteX1" fmla="*/ 5184 w 40726"/>
                  <a:gd name="connsiteY1" fmla="*/ 2199 h 175448"/>
                  <a:gd name="connsiteX2" fmla="*/ 40617 w 40726"/>
                  <a:gd name="connsiteY2" fmla="*/ 172696 h 175448"/>
                  <a:gd name="connsiteX3" fmla="*/ 37893 w 40726"/>
                  <a:gd name="connsiteY3" fmla="*/ 175498 h 175448"/>
                  <a:gd name="connsiteX4" fmla="*/ 35283 w 40726"/>
                  <a:gd name="connsiteY4" fmla="*/ 173744 h 175448"/>
                  <a:gd name="connsiteX5" fmla="*/ 35283 w 40726"/>
                  <a:gd name="connsiteY5" fmla="*/ 173744 h 175448"/>
                  <a:gd name="connsiteX6" fmla="*/ -54 w 40726"/>
                  <a:gd name="connsiteY6" fmla="*/ 3342 h 175448"/>
                  <a:gd name="connsiteX7" fmla="*/ 2041 w 40726"/>
                  <a:gd name="connsiteY7" fmla="*/ 103 h 175448"/>
                  <a:gd name="connsiteX8" fmla="*/ 5184 w 40726"/>
                  <a:gd name="connsiteY8" fmla="*/ 2190 h 175448"/>
                  <a:gd name="connsiteX9" fmla="*/ 5184 w 40726"/>
                  <a:gd name="connsiteY9" fmla="*/ 2199 h 17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726" h="175448">
                    <a:moveTo>
                      <a:pt x="5184" y="2199"/>
                    </a:moveTo>
                    <a:lnTo>
                      <a:pt x="5184" y="2199"/>
                    </a:lnTo>
                    <a:lnTo>
                      <a:pt x="40617" y="172696"/>
                    </a:lnTo>
                    <a:cubicBezTo>
                      <a:pt x="40637" y="174221"/>
                      <a:pt x="39417" y="175477"/>
                      <a:pt x="37893" y="175498"/>
                    </a:cubicBezTo>
                    <a:cubicBezTo>
                      <a:pt x="36741" y="175516"/>
                      <a:pt x="35703" y="174816"/>
                      <a:pt x="35283" y="173744"/>
                    </a:cubicBezTo>
                    <a:lnTo>
                      <a:pt x="35283" y="173744"/>
                    </a:lnTo>
                    <a:lnTo>
                      <a:pt x="-54" y="3342"/>
                    </a:lnTo>
                    <a:cubicBezTo>
                      <a:pt x="-350" y="1872"/>
                      <a:pt x="584" y="436"/>
                      <a:pt x="2041" y="103"/>
                    </a:cubicBezTo>
                    <a:cubicBezTo>
                      <a:pt x="3489" y="-188"/>
                      <a:pt x="4889" y="746"/>
                      <a:pt x="5184" y="2190"/>
                    </a:cubicBezTo>
                    <a:cubicBezTo>
                      <a:pt x="5184" y="2193"/>
                      <a:pt x="5184" y="2196"/>
                      <a:pt x="5184" y="2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9" name="任意多边形: 形状 938" hidden="1"/>
              <p:cNvSpPr/>
              <p:nvPr/>
            </p:nvSpPr>
            <p:spPr>
              <a:xfrm>
                <a:off x="9856965" y="2064798"/>
                <a:ext cx="29188" cy="119332"/>
              </a:xfrm>
              <a:custGeom>
                <a:avLst/>
                <a:gdLst>
                  <a:gd name="connsiteX0" fmla="*/ 29044 w 29188"/>
                  <a:gd name="connsiteY0" fmla="*/ 117819 h 119332"/>
                  <a:gd name="connsiteX1" fmla="*/ 28139 w 29188"/>
                  <a:gd name="connsiteY1" fmla="*/ 119314 h 119332"/>
                  <a:gd name="connsiteX2" fmla="*/ 27997 w 29188"/>
                  <a:gd name="connsiteY2" fmla="*/ 119343 h 119332"/>
                  <a:gd name="connsiteX3" fmla="*/ 26492 w 29188"/>
                  <a:gd name="connsiteY3" fmla="*/ 118457 h 119332"/>
                  <a:gd name="connsiteX4" fmla="*/ 26473 w 29188"/>
                  <a:gd name="connsiteY4" fmla="*/ 118390 h 119332"/>
                  <a:gd name="connsiteX5" fmla="*/ -102 w 29188"/>
                  <a:gd name="connsiteY5" fmla="*/ 1614 h 119332"/>
                  <a:gd name="connsiteX6" fmla="*/ -102 w 29188"/>
                  <a:gd name="connsiteY6" fmla="*/ 1614 h 119332"/>
                  <a:gd name="connsiteX7" fmla="*/ 945 w 29188"/>
                  <a:gd name="connsiteY7" fmla="*/ 90 h 119332"/>
                  <a:gd name="connsiteX8" fmla="*/ 2451 w 29188"/>
                  <a:gd name="connsiteY8" fmla="*/ 976 h 119332"/>
                  <a:gd name="connsiteX9" fmla="*/ 2469 w 29188"/>
                  <a:gd name="connsiteY9" fmla="*/ 1042 h 119332"/>
                  <a:gd name="connsiteX10" fmla="*/ 29044 w 29188"/>
                  <a:gd name="connsiteY10" fmla="*/ 118200 h 11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188" h="119332">
                    <a:moveTo>
                      <a:pt x="29044" y="117819"/>
                    </a:moveTo>
                    <a:cubicBezTo>
                      <a:pt x="29206" y="118485"/>
                      <a:pt x="28797" y="119152"/>
                      <a:pt x="28139" y="119314"/>
                    </a:cubicBezTo>
                    <a:cubicBezTo>
                      <a:pt x="28092" y="119324"/>
                      <a:pt x="28044" y="119333"/>
                      <a:pt x="27997" y="119343"/>
                    </a:cubicBezTo>
                    <a:cubicBezTo>
                      <a:pt x="27339" y="119514"/>
                      <a:pt x="26663" y="119114"/>
                      <a:pt x="26492" y="118457"/>
                    </a:cubicBezTo>
                    <a:cubicBezTo>
                      <a:pt x="26482" y="118438"/>
                      <a:pt x="26473" y="118409"/>
                      <a:pt x="26473" y="118390"/>
                    </a:cubicBezTo>
                    <a:lnTo>
                      <a:pt x="-102" y="1614"/>
                    </a:lnTo>
                    <a:lnTo>
                      <a:pt x="-102" y="1614"/>
                    </a:lnTo>
                    <a:cubicBezTo>
                      <a:pt x="-169" y="918"/>
                      <a:pt x="269" y="271"/>
                      <a:pt x="945" y="90"/>
                    </a:cubicBezTo>
                    <a:cubicBezTo>
                      <a:pt x="1603" y="-82"/>
                      <a:pt x="2279" y="318"/>
                      <a:pt x="2451" y="976"/>
                    </a:cubicBezTo>
                    <a:cubicBezTo>
                      <a:pt x="2460" y="995"/>
                      <a:pt x="2469" y="1023"/>
                      <a:pt x="2469" y="1042"/>
                    </a:cubicBezTo>
                    <a:lnTo>
                      <a:pt x="29044" y="118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0" name="任意多边形: 形状 939" hidden="1"/>
              <p:cNvSpPr/>
              <p:nvPr/>
            </p:nvSpPr>
            <p:spPr>
              <a:xfrm>
                <a:off x="9882532" y="2180790"/>
                <a:ext cx="86970" cy="44414"/>
              </a:xfrm>
              <a:custGeom>
                <a:avLst/>
                <a:gdLst>
                  <a:gd name="connsiteX0" fmla="*/ 86726 w 86970"/>
                  <a:gd name="connsiteY0" fmla="*/ 41546 h 44414"/>
                  <a:gd name="connsiteX1" fmla="*/ 86726 w 86970"/>
                  <a:gd name="connsiteY1" fmla="*/ 43070 h 44414"/>
                  <a:gd name="connsiteX2" fmla="*/ 83573 w 86970"/>
                  <a:gd name="connsiteY2" fmla="*/ 44251 h 44414"/>
                  <a:gd name="connsiteX3" fmla="*/ 83487 w 86970"/>
                  <a:gd name="connsiteY3" fmla="*/ 44213 h 44414"/>
                  <a:gd name="connsiteX4" fmla="*/ 1286 w 86970"/>
                  <a:gd name="connsiteY4" fmla="*/ 4684 h 44414"/>
                  <a:gd name="connsiteX5" fmla="*/ 105 w 86970"/>
                  <a:gd name="connsiteY5" fmla="*/ 1531 h 44414"/>
                  <a:gd name="connsiteX6" fmla="*/ 143 w 86970"/>
                  <a:gd name="connsiteY6" fmla="*/ 1445 h 44414"/>
                  <a:gd name="connsiteX7" fmla="*/ 3296 w 86970"/>
                  <a:gd name="connsiteY7" fmla="*/ 264 h 44414"/>
                  <a:gd name="connsiteX8" fmla="*/ 3382 w 86970"/>
                  <a:gd name="connsiteY8" fmla="*/ 302 h 44414"/>
                  <a:gd name="connsiteX9" fmla="*/ 85583 w 86970"/>
                  <a:gd name="connsiteY9" fmla="*/ 39831 h 44414"/>
                  <a:gd name="connsiteX10" fmla="*/ 86726 w 86970"/>
                  <a:gd name="connsiteY10" fmla="*/ 41546 h 4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970" h="44414">
                    <a:moveTo>
                      <a:pt x="86726" y="41546"/>
                    </a:moveTo>
                    <a:cubicBezTo>
                      <a:pt x="86907" y="42041"/>
                      <a:pt x="86907" y="42574"/>
                      <a:pt x="86726" y="43070"/>
                    </a:cubicBezTo>
                    <a:cubicBezTo>
                      <a:pt x="86183" y="44270"/>
                      <a:pt x="84773" y="44794"/>
                      <a:pt x="83573" y="44251"/>
                    </a:cubicBezTo>
                    <a:cubicBezTo>
                      <a:pt x="83544" y="44241"/>
                      <a:pt x="83516" y="44222"/>
                      <a:pt x="83487" y="44213"/>
                    </a:cubicBezTo>
                    <a:lnTo>
                      <a:pt x="1286" y="4684"/>
                    </a:lnTo>
                    <a:cubicBezTo>
                      <a:pt x="86" y="4141"/>
                      <a:pt x="-438" y="2731"/>
                      <a:pt x="105" y="1531"/>
                    </a:cubicBezTo>
                    <a:cubicBezTo>
                      <a:pt x="115" y="1502"/>
                      <a:pt x="125" y="1474"/>
                      <a:pt x="143" y="1445"/>
                    </a:cubicBezTo>
                    <a:cubicBezTo>
                      <a:pt x="686" y="245"/>
                      <a:pt x="2096" y="-279"/>
                      <a:pt x="3296" y="264"/>
                    </a:cubicBezTo>
                    <a:cubicBezTo>
                      <a:pt x="3325" y="274"/>
                      <a:pt x="3353" y="293"/>
                      <a:pt x="3382" y="302"/>
                    </a:cubicBezTo>
                    <a:lnTo>
                      <a:pt x="85583" y="39831"/>
                    </a:lnTo>
                    <a:cubicBezTo>
                      <a:pt x="86221" y="40174"/>
                      <a:pt x="86649" y="40822"/>
                      <a:pt x="86726" y="415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1" name="任意多边形: 形状 940" hidden="1"/>
              <p:cNvSpPr/>
              <p:nvPr/>
            </p:nvSpPr>
            <p:spPr>
              <a:xfrm>
                <a:off x="9965435" y="2221206"/>
                <a:ext cx="134996" cy="24161"/>
              </a:xfrm>
              <a:custGeom>
                <a:avLst/>
                <a:gdLst>
                  <a:gd name="connsiteX0" fmla="*/ 134888 w 134996"/>
                  <a:gd name="connsiteY0" fmla="*/ 22370 h 24161"/>
                  <a:gd name="connsiteX1" fmla="*/ 134888 w 134996"/>
                  <a:gd name="connsiteY1" fmla="*/ 22942 h 24161"/>
                  <a:gd name="connsiteX2" fmla="*/ 133135 w 134996"/>
                  <a:gd name="connsiteY2" fmla="*/ 24190 h 24161"/>
                  <a:gd name="connsiteX3" fmla="*/ 133078 w 134996"/>
                  <a:gd name="connsiteY3" fmla="*/ 24180 h 24161"/>
                  <a:gd name="connsiteX4" fmla="*/ 1252 w 134996"/>
                  <a:gd name="connsiteY4" fmla="*/ 3130 h 24161"/>
                  <a:gd name="connsiteX5" fmla="*/ -101 w 134996"/>
                  <a:gd name="connsiteY5" fmla="*/ 1453 h 24161"/>
                  <a:gd name="connsiteX6" fmla="*/ -81 w 134996"/>
                  <a:gd name="connsiteY6" fmla="*/ 1320 h 24161"/>
                  <a:gd name="connsiteX7" fmla="*/ 1671 w 134996"/>
                  <a:gd name="connsiteY7" fmla="*/ 72 h 24161"/>
                  <a:gd name="connsiteX8" fmla="*/ 1728 w 134996"/>
                  <a:gd name="connsiteY8" fmla="*/ 82 h 24161"/>
                  <a:gd name="connsiteX9" fmla="*/ 133554 w 134996"/>
                  <a:gd name="connsiteY9" fmla="*/ 21132 h 24161"/>
                  <a:gd name="connsiteX10" fmla="*/ 134888 w 134996"/>
                  <a:gd name="connsiteY10" fmla="*/ 22370 h 24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996" h="24161">
                    <a:moveTo>
                      <a:pt x="134888" y="22370"/>
                    </a:moveTo>
                    <a:lnTo>
                      <a:pt x="134888" y="22942"/>
                    </a:lnTo>
                    <a:cubicBezTo>
                      <a:pt x="134745" y="23770"/>
                      <a:pt x="133964" y="24332"/>
                      <a:pt x="133135" y="24190"/>
                    </a:cubicBezTo>
                    <a:cubicBezTo>
                      <a:pt x="133116" y="24190"/>
                      <a:pt x="133097" y="24180"/>
                      <a:pt x="133078" y="24180"/>
                    </a:cubicBezTo>
                    <a:lnTo>
                      <a:pt x="1252" y="3130"/>
                    </a:lnTo>
                    <a:cubicBezTo>
                      <a:pt x="414" y="3044"/>
                      <a:pt x="-186" y="2292"/>
                      <a:pt x="-101" y="1453"/>
                    </a:cubicBezTo>
                    <a:cubicBezTo>
                      <a:pt x="-101" y="1406"/>
                      <a:pt x="-91" y="1368"/>
                      <a:pt x="-81" y="1320"/>
                    </a:cubicBezTo>
                    <a:cubicBezTo>
                      <a:pt x="61" y="491"/>
                      <a:pt x="842" y="-71"/>
                      <a:pt x="1671" y="72"/>
                    </a:cubicBezTo>
                    <a:cubicBezTo>
                      <a:pt x="1690" y="72"/>
                      <a:pt x="1709" y="82"/>
                      <a:pt x="1728" y="82"/>
                    </a:cubicBezTo>
                    <a:lnTo>
                      <a:pt x="133554" y="21132"/>
                    </a:lnTo>
                    <a:cubicBezTo>
                      <a:pt x="134211" y="21237"/>
                      <a:pt x="134735" y="21723"/>
                      <a:pt x="134888" y="22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2" name="任意多边形: 形状 941" hidden="1"/>
              <p:cNvSpPr/>
              <p:nvPr/>
            </p:nvSpPr>
            <p:spPr>
              <a:xfrm>
                <a:off x="9965296" y="2160273"/>
                <a:ext cx="107654" cy="64098"/>
              </a:xfrm>
              <a:custGeom>
                <a:avLst/>
                <a:gdLst>
                  <a:gd name="connsiteX0" fmla="*/ 107499 w 107654"/>
                  <a:gd name="connsiteY0" fmla="*/ 722 h 64098"/>
                  <a:gd name="connsiteX1" fmla="*/ 106832 w 107654"/>
                  <a:gd name="connsiteY1" fmla="*/ 2246 h 64098"/>
                  <a:gd name="connsiteX2" fmla="*/ 2057 w 107654"/>
                  <a:gd name="connsiteY2" fmla="*/ 63778 h 64098"/>
                  <a:gd name="connsiteX3" fmla="*/ 57 w 107654"/>
                  <a:gd name="connsiteY3" fmla="*/ 63778 h 64098"/>
                  <a:gd name="connsiteX4" fmla="*/ 629 w 107654"/>
                  <a:gd name="connsiteY4" fmla="*/ 61777 h 64098"/>
                  <a:gd name="connsiteX5" fmla="*/ 105404 w 107654"/>
                  <a:gd name="connsiteY5" fmla="*/ 246 h 64098"/>
                  <a:gd name="connsiteX6" fmla="*/ 107242 w 107654"/>
                  <a:gd name="connsiteY6" fmla="*/ 684 h 64098"/>
                  <a:gd name="connsiteX7" fmla="*/ 107309 w 107654"/>
                  <a:gd name="connsiteY7" fmla="*/ 817 h 64098"/>
                  <a:gd name="connsiteX8" fmla="*/ 107499 w 107654"/>
                  <a:gd name="connsiteY8" fmla="*/ 722 h 6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654" h="64098">
                    <a:moveTo>
                      <a:pt x="107499" y="722"/>
                    </a:moveTo>
                    <a:cubicBezTo>
                      <a:pt x="107661" y="1322"/>
                      <a:pt x="107385" y="1960"/>
                      <a:pt x="106832" y="2246"/>
                    </a:cubicBezTo>
                    <a:lnTo>
                      <a:pt x="2057" y="63778"/>
                    </a:lnTo>
                    <a:cubicBezTo>
                      <a:pt x="1486" y="64273"/>
                      <a:pt x="629" y="64273"/>
                      <a:pt x="57" y="63778"/>
                    </a:cubicBezTo>
                    <a:cubicBezTo>
                      <a:pt x="-305" y="63063"/>
                      <a:pt x="-57" y="62187"/>
                      <a:pt x="629" y="61777"/>
                    </a:cubicBezTo>
                    <a:lnTo>
                      <a:pt x="105404" y="246"/>
                    </a:lnTo>
                    <a:cubicBezTo>
                      <a:pt x="106032" y="-135"/>
                      <a:pt x="106851" y="55"/>
                      <a:pt x="107242" y="684"/>
                    </a:cubicBezTo>
                    <a:cubicBezTo>
                      <a:pt x="107261" y="732"/>
                      <a:pt x="107290" y="770"/>
                      <a:pt x="107309" y="817"/>
                    </a:cubicBezTo>
                    <a:cubicBezTo>
                      <a:pt x="107366" y="770"/>
                      <a:pt x="107432" y="741"/>
                      <a:pt x="107499" y="7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3" name="任意多边形: 形状 942" hidden="1"/>
              <p:cNvSpPr/>
              <p:nvPr/>
            </p:nvSpPr>
            <p:spPr>
              <a:xfrm>
                <a:off x="10070039" y="2159610"/>
                <a:ext cx="104055" cy="37917"/>
              </a:xfrm>
              <a:custGeom>
                <a:avLst/>
                <a:gdLst>
                  <a:gd name="connsiteX0" fmla="*/ 103911 w 104055"/>
                  <a:gd name="connsiteY0" fmla="*/ 36056 h 37917"/>
                  <a:gd name="connsiteX1" fmla="*/ 103911 w 104055"/>
                  <a:gd name="connsiteY1" fmla="*/ 36913 h 37917"/>
                  <a:gd name="connsiteX2" fmla="*/ 101996 w 104055"/>
                  <a:gd name="connsiteY2" fmla="*/ 37894 h 37917"/>
                  <a:gd name="connsiteX3" fmla="*/ 101911 w 104055"/>
                  <a:gd name="connsiteY3" fmla="*/ 37865 h 37917"/>
                  <a:gd name="connsiteX4" fmla="*/ 946 w 104055"/>
                  <a:gd name="connsiteY4" fmla="*/ 3194 h 37917"/>
                  <a:gd name="connsiteX5" fmla="*/ -35 w 104055"/>
                  <a:gd name="connsiteY5" fmla="*/ 1280 h 37917"/>
                  <a:gd name="connsiteX6" fmla="*/ -7 w 104055"/>
                  <a:gd name="connsiteY6" fmla="*/ 1194 h 37917"/>
                  <a:gd name="connsiteX7" fmla="*/ 1851 w 104055"/>
                  <a:gd name="connsiteY7" fmla="*/ 99 h 37917"/>
                  <a:gd name="connsiteX8" fmla="*/ 1993 w 104055"/>
                  <a:gd name="connsiteY8" fmla="*/ 146 h 37917"/>
                  <a:gd name="connsiteX9" fmla="*/ 102959 w 104055"/>
                  <a:gd name="connsiteY9" fmla="*/ 34913 h 37917"/>
                  <a:gd name="connsiteX10" fmla="*/ 103911 w 104055"/>
                  <a:gd name="connsiteY10" fmla="*/ 36056 h 3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055" h="37917">
                    <a:moveTo>
                      <a:pt x="103911" y="36056"/>
                    </a:moveTo>
                    <a:cubicBezTo>
                      <a:pt x="103959" y="36341"/>
                      <a:pt x="103959" y="36627"/>
                      <a:pt x="103911" y="36913"/>
                    </a:cubicBezTo>
                    <a:cubicBezTo>
                      <a:pt x="103654" y="37713"/>
                      <a:pt x="102797" y="38151"/>
                      <a:pt x="101996" y="37894"/>
                    </a:cubicBezTo>
                    <a:cubicBezTo>
                      <a:pt x="101968" y="37884"/>
                      <a:pt x="101939" y="37875"/>
                      <a:pt x="101911" y="37865"/>
                    </a:cubicBezTo>
                    <a:lnTo>
                      <a:pt x="946" y="3194"/>
                    </a:lnTo>
                    <a:cubicBezTo>
                      <a:pt x="146" y="2937"/>
                      <a:pt x="-292" y="2080"/>
                      <a:pt x="-35" y="1280"/>
                    </a:cubicBezTo>
                    <a:cubicBezTo>
                      <a:pt x="-26" y="1251"/>
                      <a:pt x="-16" y="1223"/>
                      <a:pt x="-7" y="1194"/>
                    </a:cubicBezTo>
                    <a:cubicBezTo>
                      <a:pt x="203" y="375"/>
                      <a:pt x="1041" y="-111"/>
                      <a:pt x="1851" y="99"/>
                    </a:cubicBezTo>
                    <a:cubicBezTo>
                      <a:pt x="1898" y="118"/>
                      <a:pt x="1946" y="127"/>
                      <a:pt x="1993" y="146"/>
                    </a:cubicBezTo>
                    <a:lnTo>
                      <a:pt x="102959" y="34913"/>
                    </a:lnTo>
                    <a:cubicBezTo>
                      <a:pt x="103406" y="35160"/>
                      <a:pt x="103740" y="35570"/>
                      <a:pt x="103911" y="36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4" name="任意多边形: 形状 943" hidden="1"/>
              <p:cNvSpPr/>
              <p:nvPr/>
            </p:nvSpPr>
            <p:spPr>
              <a:xfrm>
                <a:off x="10070237" y="2159915"/>
                <a:ext cx="29957" cy="85284"/>
              </a:xfrm>
              <a:custGeom>
                <a:avLst/>
                <a:gdLst>
                  <a:gd name="connsiteX0" fmla="*/ 29800 w 29957"/>
                  <a:gd name="connsiteY0" fmla="*/ 83661 h 85284"/>
                  <a:gd name="connsiteX1" fmla="*/ 28942 w 29957"/>
                  <a:gd name="connsiteY1" fmla="*/ 85280 h 85284"/>
                  <a:gd name="connsiteX2" fmla="*/ 27228 w 29957"/>
                  <a:gd name="connsiteY2" fmla="*/ 84423 h 85284"/>
                  <a:gd name="connsiteX3" fmla="*/ -109 w 29957"/>
                  <a:gd name="connsiteY3" fmla="*/ 1841 h 85284"/>
                  <a:gd name="connsiteX4" fmla="*/ 748 w 29957"/>
                  <a:gd name="connsiteY4" fmla="*/ 127 h 85284"/>
                  <a:gd name="connsiteX5" fmla="*/ 2453 w 29957"/>
                  <a:gd name="connsiteY5" fmla="*/ 946 h 85284"/>
                  <a:gd name="connsiteX6" fmla="*/ 2463 w 29957"/>
                  <a:gd name="connsiteY6" fmla="*/ 984 h 85284"/>
                  <a:gd name="connsiteX7" fmla="*/ 29800 w 29957"/>
                  <a:gd name="connsiteY7" fmla="*/ 83566 h 8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957" h="85284">
                    <a:moveTo>
                      <a:pt x="29800" y="83661"/>
                    </a:moveTo>
                    <a:cubicBezTo>
                      <a:pt x="29990" y="84347"/>
                      <a:pt x="29609" y="85052"/>
                      <a:pt x="28942" y="85280"/>
                    </a:cubicBezTo>
                    <a:cubicBezTo>
                      <a:pt x="28237" y="85480"/>
                      <a:pt x="27494" y="85109"/>
                      <a:pt x="27228" y="84423"/>
                    </a:cubicBezTo>
                    <a:lnTo>
                      <a:pt x="-109" y="1841"/>
                    </a:lnTo>
                    <a:cubicBezTo>
                      <a:pt x="-109" y="889"/>
                      <a:pt x="-109" y="317"/>
                      <a:pt x="748" y="127"/>
                    </a:cubicBezTo>
                    <a:cubicBezTo>
                      <a:pt x="1444" y="-121"/>
                      <a:pt x="2206" y="251"/>
                      <a:pt x="2453" y="946"/>
                    </a:cubicBezTo>
                    <a:cubicBezTo>
                      <a:pt x="2453" y="956"/>
                      <a:pt x="2463" y="975"/>
                      <a:pt x="2463" y="984"/>
                    </a:cubicBezTo>
                    <a:lnTo>
                      <a:pt x="29800" y="835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5" name="任意多边形: 形状 944" hidden="1"/>
              <p:cNvSpPr/>
              <p:nvPr/>
            </p:nvSpPr>
            <p:spPr>
              <a:xfrm>
                <a:off x="9302709" y="1275405"/>
                <a:ext cx="234318" cy="6670"/>
              </a:xfrm>
              <a:custGeom>
                <a:avLst/>
                <a:gdLst>
                  <a:gd name="connsiteX0" fmla="*/ 234209 w 234318"/>
                  <a:gd name="connsiteY0" fmla="*/ 1479 h 6670"/>
                  <a:gd name="connsiteX1" fmla="*/ 234209 w 234318"/>
                  <a:gd name="connsiteY1" fmla="*/ 1479 h 6670"/>
                  <a:gd name="connsiteX2" fmla="*/ 232400 w 234318"/>
                  <a:gd name="connsiteY2" fmla="*/ 3289 h 6670"/>
                  <a:gd name="connsiteX3" fmla="*/ 1704 w 234318"/>
                  <a:gd name="connsiteY3" fmla="*/ 6718 h 6670"/>
                  <a:gd name="connsiteX4" fmla="*/ -106 w 234318"/>
                  <a:gd name="connsiteY4" fmla="*/ 5104 h 6670"/>
                  <a:gd name="connsiteX5" fmla="*/ -106 w 234318"/>
                  <a:gd name="connsiteY5" fmla="*/ 4908 h 6670"/>
                  <a:gd name="connsiteX6" fmla="*/ 1514 w 234318"/>
                  <a:gd name="connsiteY6" fmla="*/ 3101 h 6670"/>
                  <a:gd name="connsiteX7" fmla="*/ 1609 w 234318"/>
                  <a:gd name="connsiteY7" fmla="*/ 3098 h 6670"/>
                  <a:gd name="connsiteX8" fmla="*/ 232876 w 234318"/>
                  <a:gd name="connsiteY8" fmla="*/ 50 h 6670"/>
                  <a:gd name="connsiteX9" fmla="*/ 234209 w 234318"/>
                  <a:gd name="connsiteY9" fmla="*/ 1479 h 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8" h="6670">
                    <a:moveTo>
                      <a:pt x="234209" y="1479"/>
                    </a:moveTo>
                    <a:lnTo>
                      <a:pt x="234209" y="1479"/>
                    </a:lnTo>
                    <a:cubicBezTo>
                      <a:pt x="234209" y="2478"/>
                      <a:pt x="233400" y="3289"/>
                      <a:pt x="232400" y="3289"/>
                    </a:cubicBezTo>
                    <a:lnTo>
                      <a:pt x="1704" y="6718"/>
                    </a:lnTo>
                    <a:cubicBezTo>
                      <a:pt x="761" y="6772"/>
                      <a:pt x="-48" y="6049"/>
                      <a:pt x="-106" y="5104"/>
                    </a:cubicBezTo>
                    <a:cubicBezTo>
                      <a:pt x="-106" y="5038"/>
                      <a:pt x="-106" y="4973"/>
                      <a:pt x="-106" y="4908"/>
                    </a:cubicBezTo>
                    <a:cubicBezTo>
                      <a:pt x="-163" y="3962"/>
                      <a:pt x="561" y="3153"/>
                      <a:pt x="1514" y="3101"/>
                    </a:cubicBezTo>
                    <a:cubicBezTo>
                      <a:pt x="1542" y="3099"/>
                      <a:pt x="1580" y="3098"/>
                      <a:pt x="1609" y="3098"/>
                    </a:cubicBezTo>
                    <a:lnTo>
                      <a:pt x="232876" y="50"/>
                    </a:lnTo>
                    <a:cubicBezTo>
                      <a:pt x="233562" y="224"/>
                      <a:pt x="234086" y="783"/>
                      <a:pt x="234209" y="1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6" name="任意多边形: 形状 945" hidden="1"/>
              <p:cNvSpPr/>
              <p:nvPr/>
            </p:nvSpPr>
            <p:spPr>
              <a:xfrm>
                <a:off x="9301659" y="1209960"/>
                <a:ext cx="129219" cy="72690"/>
              </a:xfrm>
              <a:custGeom>
                <a:avLst/>
                <a:gdLst>
                  <a:gd name="connsiteX0" fmla="*/ 129056 w 129219"/>
                  <a:gd name="connsiteY0" fmla="*/ 1963 h 72690"/>
                  <a:gd name="connsiteX1" fmla="*/ 127913 w 129219"/>
                  <a:gd name="connsiteY1" fmla="*/ 4535 h 72690"/>
                  <a:gd name="connsiteX2" fmla="*/ 3421 w 129219"/>
                  <a:gd name="connsiteY2" fmla="*/ 72448 h 72690"/>
                  <a:gd name="connsiteX3" fmla="*/ 183 w 129219"/>
                  <a:gd name="connsiteY3" fmla="*/ 71496 h 72690"/>
                  <a:gd name="connsiteX4" fmla="*/ 1135 w 129219"/>
                  <a:gd name="connsiteY4" fmla="*/ 68257 h 72690"/>
                  <a:gd name="connsiteX5" fmla="*/ 125627 w 129219"/>
                  <a:gd name="connsiteY5" fmla="*/ 344 h 72690"/>
                  <a:gd name="connsiteX6" fmla="*/ 128856 w 129219"/>
                  <a:gd name="connsiteY6" fmla="*/ 1286 h 72690"/>
                  <a:gd name="connsiteX7" fmla="*/ 128866 w 129219"/>
                  <a:gd name="connsiteY7" fmla="*/ 1296 h 72690"/>
                  <a:gd name="connsiteX8" fmla="*/ 129056 w 129219"/>
                  <a:gd name="connsiteY8" fmla="*/ 1963 h 7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219" h="72690">
                    <a:moveTo>
                      <a:pt x="129056" y="1963"/>
                    </a:moveTo>
                    <a:cubicBezTo>
                      <a:pt x="129275" y="2978"/>
                      <a:pt x="128818" y="4019"/>
                      <a:pt x="127913" y="4535"/>
                    </a:cubicBezTo>
                    <a:lnTo>
                      <a:pt x="3421" y="72448"/>
                    </a:lnTo>
                    <a:cubicBezTo>
                      <a:pt x="2269" y="73080"/>
                      <a:pt x="811" y="72653"/>
                      <a:pt x="183" y="71496"/>
                    </a:cubicBezTo>
                    <a:cubicBezTo>
                      <a:pt x="-446" y="70338"/>
                      <a:pt x="-27" y="68889"/>
                      <a:pt x="1135" y="68257"/>
                    </a:cubicBezTo>
                    <a:lnTo>
                      <a:pt x="125627" y="344"/>
                    </a:lnTo>
                    <a:cubicBezTo>
                      <a:pt x="126780" y="-289"/>
                      <a:pt x="128227" y="133"/>
                      <a:pt x="128856" y="1286"/>
                    </a:cubicBezTo>
                    <a:cubicBezTo>
                      <a:pt x="128866" y="1290"/>
                      <a:pt x="128866" y="1293"/>
                      <a:pt x="128866" y="1296"/>
                    </a:cubicBezTo>
                    <a:cubicBezTo>
                      <a:pt x="128989" y="1498"/>
                      <a:pt x="129056" y="1728"/>
                      <a:pt x="129056" y="19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7" name="任意多边形: 形状 946" hidden="1"/>
              <p:cNvSpPr/>
              <p:nvPr/>
            </p:nvSpPr>
            <p:spPr>
              <a:xfrm>
                <a:off x="9301532" y="1277655"/>
                <a:ext cx="169748" cy="26058"/>
              </a:xfrm>
              <a:custGeom>
                <a:avLst/>
                <a:gdLst>
                  <a:gd name="connsiteX0" fmla="*/ 169568 w 169748"/>
                  <a:gd name="connsiteY0" fmla="*/ 23042 h 26058"/>
                  <a:gd name="connsiteX1" fmla="*/ 169568 w 169748"/>
                  <a:gd name="connsiteY1" fmla="*/ 23899 h 26058"/>
                  <a:gd name="connsiteX2" fmla="*/ 166835 w 169748"/>
                  <a:gd name="connsiteY2" fmla="*/ 26094 h 26058"/>
                  <a:gd name="connsiteX3" fmla="*/ 166806 w 169748"/>
                  <a:gd name="connsiteY3" fmla="*/ 26090 h 26058"/>
                  <a:gd name="connsiteX4" fmla="*/ 2023 w 169748"/>
                  <a:gd name="connsiteY4" fmla="*/ 5135 h 26058"/>
                  <a:gd name="connsiteX5" fmla="*/ -72 w 169748"/>
                  <a:gd name="connsiteY5" fmla="*/ 2182 h 26058"/>
                  <a:gd name="connsiteX6" fmla="*/ 2881 w 169748"/>
                  <a:gd name="connsiteY6" fmla="*/ 87 h 26058"/>
                  <a:gd name="connsiteX7" fmla="*/ 167663 w 169748"/>
                  <a:gd name="connsiteY7" fmla="*/ 20946 h 26058"/>
                  <a:gd name="connsiteX8" fmla="*/ 169568 w 169748"/>
                  <a:gd name="connsiteY8" fmla="*/ 23042 h 26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748" h="26058">
                    <a:moveTo>
                      <a:pt x="169568" y="23042"/>
                    </a:moveTo>
                    <a:cubicBezTo>
                      <a:pt x="169664" y="23320"/>
                      <a:pt x="169664" y="23621"/>
                      <a:pt x="169568" y="23899"/>
                    </a:cubicBezTo>
                    <a:cubicBezTo>
                      <a:pt x="169416" y="25259"/>
                      <a:pt x="168196" y="26241"/>
                      <a:pt x="166835" y="26094"/>
                    </a:cubicBezTo>
                    <a:cubicBezTo>
                      <a:pt x="166825" y="26093"/>
                      <a:pt x="166815" y="26091"/>
                      <a:pt x="166806" y="26090"/>
                    </a:cubicBezTo>
                    <a:lnTo>
                      <a:pt x="2023" y="5135"/>
                    </a:lnTo>
                    <a:cubicBezTo>
                      <a:pt x="633" y="4898"/>
                      <a:pt x="-310" y="3577"/>
                      <a:pt x="-72" y="2182"/>
                    </a:cubicBezTo>
                    <a:cubicBezTo>
                      <a:pt x="166" y="788"/>
                      <a:pt x="1490" y="-150"/>
                      <a:pt x="2881" y="87"/>
                    </a:cubicBezTo>
                    <a:lnTo>
                      <a:pt x="167663" y="20946"/>
                    </a:lnTo>
                    <a:cubicBezTo>
                      <a:pt x="168663" y="21201"/>
                      <a:pt x="169406" y="22026"/>
                      <a:pt x="169568" y="230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8" name="任意多边形: 形状 947" hidden="1"/>
              <p:cNvSpPr/>
              <p:nvPr/>
            </p:nvSpPr>
            <p:spPr>
              <a:xfrm>
                <a:off x="9466465" y="1112868"/>
                <a:ext cx="124021" cy="190628"/>
              </a:xfrm>
              <a:custGeom>
                <a:avLst/>
                <a:gdLst>
                  <a:gd name="connsiteX0" fmla="*/ 123698 w 124021"/>
                  <a:gd name="connsiteY0" fmla="*/ 1900 h 190628"/>
                  <a:gd name="connsiteX1" fmla="*/ 123698 w 124021"/>
                  <a:gd name="connsiteY1" fmla="*/ 3615 h 190628"/>
                  <a:gd name="connsiteX2" fmla="*/ 4064 w 124021"/>
                  <a:gd name="connsiteY2" fmla="*/ 189543 h 190628"/>
                  <a:gd name="connsiteX3" fmla="*/ 1092 w 124021"/>
                  <a:gd name="connsiteY3" fmla="*/ 190408 h 190628"/>
                  <a:gd name="connsiteX4" fmla="*/ 921 w 124021"/>
                  <a:gd name="connsiteY4" fmla="*/ 190305 h 190628"/>
                  <a:gd name="connsiteX5" fmla="*/ 254 w 124021"/>
                  <a:gd name="connsiteY5" fmla="*/ 187162 h 190628"/>
                  <a:gd name="connsiteX6" fmla="*/ 119031 w 124021"/>
                  <a:gd name="connsiteY6" fmla="*/ 1138 h 190628"/>
                  <a:gd name="connsiteX7" fmla="*/ 122174 w 124021"/>
                  <a:gd name="connsiteY7" fmla="*/ 389 h 190628"/>
                  <a:gd name="connsiteX8" fmla="*/ 123222 w 124021"/>
                  <a:gd name="connsiteY8" fmla="*/ 1900 h 19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021" h="190628">
                    <a:moveTo>
                      <a:pt x="123698" y="1900"/>
                    </a:moveTo>
                    <a:cubicBezTo>
                      <a:pt x="123984" y="2436"/>
                      <a:pt x="123984" y="3080"/>
                      <a:pt x="123698" y="3615"/>
                    </a:cubicBezTo>
                    <a:lnTo>
                      <a:pt x="4064" y="189543"/>
                    </a:lnTo>
                    <a:cubicBezTo>
                      <a:pt x="3483" y="190603"/>
                      <a:pt x="2150" y="190991"/>
                      <a:pt x="1092" y="190408"/>
                    </a:cubicBezTo>
                    <a:cubicBezTo>
                      <a:pt x="1035" y="190375"/>
                      <a:pt x="978" y="190342"/>
                      <a:pt x="921" y="190305"/>
                    </a:cubicBezTo>
                    <a:cubicBezTo>
                      <a:pt x="-127" y="189616"/>
                      <a:pt x="-422" y="188215"/>
                      <a:pt x="254" y="187162"/>
                    </a:cubicBezTo>
                    <a:lnTo>
                      <a:pt x="119031" y="1138"/>
                    </a:lnTo>
                    <a:cubicBezTo>
                      <a:pt x="119688" y="63"/>
                      <a:pt x="121098" y="-272"/>
                      <a:pt x="122174" y="389"/>
                    </a:cubicBezTo>
                    <a:cubicBezTo>
                      <a:pt x="122717" y="725"/>
                      <a:pt x="123098" y="1273"/>
                      <a:pt x="123222" y="19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9" name="任意多边形: 形状 948" hidden="1"/>
              <p:cNvSpPr/>
              <p:nvPr/>
            </p:nvSpPr>
            <p:spPr>
              <a:xfrm>
                <a:off x="9465470" y="1274168"/>
                <a:ext cx="72863" cy="30082"/>
              </a:xfrm>
              <a:custGeom>
                <a:avLst/>
                <a:gdLst>
                  <a:gd name="connsiteX0" fmla="*/ 72686 w 72863"/>
                  <a:gd name="connsiteY0" fmla="*/ 2431 h 30082"/>
                  <a:gd name="connsiteX1" fmla="*/ 70686 w 72863"/>
                  <a:gd name="connsiteY1" fmla="*/ 5955 h 30082"/>
                  <a:gd name="connsiteX2" fmla="*/ 4011 w 72863"/>
                  <a:gd name="connsiteY2" fmla="*/ 29958 h 30082"/>
                  <a:gd name="connsiteX3" fmla="*/ 125 w 72863"/>
                  <a:gd name="connsiteY3" fmla="*/ 28099 h 30082"/>
                  <a:gd name="connsiteX4" fmla="*/ 106 w 72863"/>
                  <a:gd name="connsiteY4" fmla="*/ 28053 h 30082"/>
                  <a:gd name="connsiteX5" fmla="*/ 1744 w 72863"/>
                  <a:gd name="connsiteY5" fmla="*/ 24211 h 30082"/>
                  <a:gd name="connsiteX6" fmla="*/ 1915 w 72863"/>
                  <a:gd name="connsiteY6" fmla="*/ 24148 h 30082"/>
                  <a:gd name="connsiteX7" fmla="*/ 68590 w 72863"/>
                  <a:gd name="connsiteY7" fmla="*/ 240 h 30082"/>
                  <a:gd name="connsiteX8" fmla="*/ 72591 w 72863"/>
                  <a:gd name="connsiteY8" fmla="*/ 2050 h 30082"/>
                  <a:gd name="connsiteX9" fmla="*/ 72686 w 72863"/>
                  <a:gd name="connsiteY9" fmla="*/ 2431 h 30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863" h="30082">
                    <a:moveTo>
                      <a:pt x="72686" y="2431"/>
                    </a:moveTo>
                    <a:cubicBezTo>
                      <a:pt x="73010" y="3942"/>
                      <a:pt x="72153" y="5458"/>
                      <a:pt x="70686" y="5955"/>
                    </a:cubicBezTo>
                    <a:lnTo>
                      <a:pt x="4011" y="29958"/>
                    </a:lnTo>
                    <a:cubicBezTo>
                      <a:pt x="2420" y="30519"/>
                      <a:pt x="687" y="29686"/>
                      <a:pt x="125" y="28099"/>
                    </a:cubicBezTo>
                    <a:cubicBezTo>
                      <a:pt x="115" y="28084"/>
                      <a:pt x="115" y="28068"/>
                      <a:pt x="106" y="28053"/>
                    </a:cubicBezTo>
                    <a:cubicBezTo>
                      <a:pt x="-504" y="26540"/>
                      <a:pt x="230" y="24820"/>
                      <a:pt x="1744" y="24211"/>
                    </a:cubicBezTo>
                    <a:cubicBezTo>
                      <a:pt x="1801" y="24189"/>
                      <a:pt x="1858" y="24167"/>
                      <a:pt x="1915" y="24148"/>
                    </a:cubicBezTo>
                    <a:lnTo>
                      <a:pt x="68590" y="240"/>
                    </a:lnTo>
                    <a:cubicBezTo>
                      <a:pt x="70191" y="-343"/>
                      <a:pt x="71972" y="461"/>
                      <a:pt x="72591" y="2050"/>
                    </a:cubicBezTo>
                    <a:cubicBezTo>
                      <a:pt x="72581" y="2184"/>
                      <a:pt x="72610" y="2319"/>
                      <a:pt x="72686" y="2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0" name="任意多边形: 形状 949" hidden="1"/>
              <p:cNvSpPr/>
              <p:nvPr/>
            </p:nvSpPr>
            <p:spPr>
              <a:xfrm>
                <a:off x="9426257" y="1210047"/>
                <a:ext cx="44720" cy="93379"/>
              </a:xfrm>
              <a:custGeom>
                <a:avLst/>
                <a:gdLst>
                  <a:gd name="connsiteX0" fmla="*/ 44558 w 44720"/>
                  <a:gd name="connsiteY0" fmla="*/ 90745 h 93379"/>
                  <a:gd name="connsiteX1" fmla="*/ 43319 w 44720"/>
                  <a:gd name="connsiteY1" fmla="*/ 93222 h 93379"/>
                  <a:gd name="connsiteX2" fmla="*/ 40405 w 44720"/>
                  <a:gd name="connsiteY2" fmla="*/ 92167 h 93379"/>
                  <a:gd name="connsiteX3" fmla="*/ 40367 w 44720"/>
                  <a:gd name="connsiteY3" fmla="*/ 92079 h 93379"/>
                  <a:gd name="connsiteX4" fmla="*/ 76 w 44720"/>
                  <a:gd name="connsiteY4" fmla="*/ 3306 h 93379"/>
                  <a:gd name="connsiteX5" fmla="*/ 1219 w 44720"/>
                  <a:gd name="connsiteY5" fmla="*/ 258 h 93379"/>
                  <a:gd name="connsiteX6" fmla="*/ 4134 w 44720"/>
                  <a:gd name="connsiteY6" fmla="*/ 1312 h 93379"/>
                  <a:gd name="connsiteX7" fmla="*/ 4172 w 44720"/>
                  <a:gd name="connsiteY7" fmla="*/ 1401 h 93379"/>
                  <a:gd name="connsiteX8" fmla="*/ 44462 w 44720"/>
                  <a:gd name="connsiteY8" fmla="*/ 90269 h 93379"/>
                  <a:gd name="connsiteX9" fmla="*/ 44558 w 44720"/>
                  <a:gd name="connsiteY9" fmla="*/ 90745 h 9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720" h="93379">
                    <a:moveTo>
                      <a:pt x="44558" y="90745"/>
                    </a:moveTo>
                    <a:cubicBezTo>
                      <a:pt x="44786" y="91760"/>
                      <a:pt x="44272" y="92795"/>
                      <a:pt x="43319" y="93222"/>
                    </a:cubicBezTo>
                    <a:cubicBezTo>
                      <a:pt x="42224" y="93735"/>
                      <a:pt x="40919" y="93264"/>
                      <a:pt x="40405" y="92167"/>
                    </a:cubicBezTo>
                    <a:cubicBezTo>
                      <a:pt x="40395" y="92139"/>
                      <a:pt x="40376" y="92108"/>
                      <a:pt x="40367" y="92079"/>
                    </a:cubicBezTo>
                    <a:lnTo>
                      <a:pt x="76" y="3306"/>
                    </a:lnTo>
                    <a:cubicBezTo>
                      <a:pt x="-410" y="2147"/>
                      <a:pt x="95" y="814"/>
                      <a:pt x="1219" y="258"/>
                    </a:cubicBezTo>
                    <a:cubicBezTo>
                      <a:pt x="2314" y="-256"/>
                      <a:pt x="3619" y="216"/>
                      <a:pt x="4134" y="1312"/>
                    </a:cubicBezTo>
                    <a:cubicBezTo>
                      <a:pt x="4143" y="1341"/>
                      <a:pt x="4162" y="1371"/>
                      <a:pt x="4172" y="1401"/>
                    </a:cubicBezTo>
                    <a:lnTo>
                      <a:pt x="44462" y="90269"/>
                    </a:lnTo>
                    <a:cubicBezTo>
                      <a:pt x="44500" y="90426"/>
                      <a:pt x="44538" y="90585"/>
                      <a:pt x="44558" y="907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1" name="任意多边形: 形状 950" hidden="1"/>
              <p:cNvSpPr/>
              <p:nvPr/>
            </p:nvSpPr>
            <p:spPr>
              <a:xfrm>
                <a:off x="9570440" y="1023133"/>
                <a:ext cx="19859" cy="94984"/>
              </a:xfrm>
              <a:custGeom>
                <a:avLst/>
                <a:gdLst>
                  <a:gd name="connsiteX0" fmla="*/ 5816 w 19859"/>
                  <a:gd name="connsiteY0" fmla="*/ 2387 h 94984"/>
                  <a:gd name="connsiteX1" fmla="*/ 5816 w 19859"/>
                  <a:gd name="connsiteY1" fmla="*/ 2387 h 94984"/>
                  <a:gd name="connsiteX2" fmla="*/ 19723 w 19859"/>
                  <a:gd name="connsiteY2" fmla="*/ 91731 h 94984"/>
                  <a:gd name="connsiteX3" fmla="*/ 17294 w 19859"/>
                  <a:gd name="connsiteY3" fmla="*/ 94963 h 94984"/>
                  <a:gd name="connsiteX4" fmla="*/ 17246 w 19859"/>
                  <a:gd name="connsiteY4" fmla="*/ 94970 h 94984"/>
                  <a:gd name="connsiteX5" fmla="*/ 14065 w 19859"/>
                  <a:gd name="connsiteY5" fmla="*/ 92947 h 94984"/>
                  <a:gd name="connsiteX6" fmla="*/ 14008 w 19859"/>
                  <a:gd name="connsiteY6" fmla="*/ 92588 h 94984"/>
                  <a:gd name="connsiteX7" fmla="*/ -89 w 19859"/>
                  <a:gd name="connsiteY7" fmla="*/ 3434 h 94984"/>
                  <a:gd name="connsiteX8" fmla="*/ 2387 w 19859"/>
                  <a:gd name="connsiteY8" fmla="*/ 101 h 94984"/>
                  <a:gd name="connsiteX9" fmla="*/ 5816 w 19859"/>
                  <a:gd name="connsiteY9" fmla="*/ 2387 h 94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9" h="94984">
                    <a:moveTo>
                      <a:pt x="5816" y="2387"/>
                    </a:moveTo>
                    <a:lnTo>
                      <a:pt x="5816" y="2387"/>
                    </a:lnTo>
                    <a:lnTo>
                      <a:pt x="19723" y="91731"/>
                    </a:lnTo>
                    <a:cubicBezTo>
                      <a:pt x="19942" y="93293"/>
                      <a:pt x="18856" y="94740"/>
                      <a:pt x="17294" y="94963"/>
                    </a:cubicBezTo>
                    <a:cubicBezTo>
                      <a:pt x="17284" y="94965"/>
                      <a:pt x="17265" y="94967"/>
                      <a:pt x="17246" y="94970"/>
                    </a:cubicBezTo>
                    <a:cubicBezTo>
                      <a:pt x="15808" y="95290"/>
                      <a:pt x="14379" y="94385"/>
                      <a:pt x="14065" y="92947"/>
                    </a:cubicBezTo>
                    <a:cubicBezTo>
                      <a:pt x="14036" y="92829"/>
                      <a:pt x="14017" y="92709"/>
                      <a:pt x="14008" y="92588"/>
                    </a:cubicBezTo>
                    <a:lnTo>
                      <a:pt x="-89" y="3434"/>
                    </a:lnTo>
                    <a:cubicBezTo>
                      <a:pt x="-270" y="1846"/>
                      <a:pt x="816" y="390"/>
                      <a:pt x="2387" y="101"/>
                    </a:cubicBezTo>
                    <a:cubicBezTo>
                      <a:pt x="3959" y="-193"/>
                      <a:pt x="5483" y="821"/>
                      <a:pt x="5816" y="23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2" name="任意多边形: 形状 951" hidden="1"/>
              <p:cNvSpPr/>
              <p:nvPr/>
            </p:nvSpPr>
            <p:spPr>
              <a:xfrm>
                <a:off x="9570150" y="1022301"/>
                <a:ext cx="138611" cy="155920"/>
              </a:xfrm>
              <a:custGeom>
                <a:avLst/>
                <a:gdLst>
                  <a:gd name="connsiteX0" fmla="*/ 138408 w 138611"/>
                  <a:gd name="connsiteY0" fmla="*/ 151427 h 155920"/>
                  <a:gd name="connsiteX1" fmla="*/ 137265 w 138611"/>
                  <a:gd name="connsiteY1" fmla="*/ 154856 h 155920"/>
                  <a:gd name="connsiteX2" fmla="*/ 132284 w 138611"/>
                  <a:gd name="connsiteY2" fmla="*/ 155018 h 155920"/>
                  <a:gd name="connsiteX3" fmla="*/ 132122 w 138611"/>
                  <a:gd name="connsiteY3" fmla="*/ 154856 h 155920"/>
                  <a:gd name="connsiteX4" fmla="*/ 963 w 138611"/>
                  <a:gd name="connsiteY4" fmla="*/ 6266 h 155920"/>
                  <a:gd name="connsiteX5" fmla="*/ 934 w 138611"/>
                  <a:gd name="connsiteY5" fmla="*/ 1147 h 155920"/>
                  <a:gd name="connsiteX6" fmla="*/ 963 w 138611"/>
                  <a:gd name="connsiteY6" fmla="*/ 1123 h 155920"/>
                  <a:gd name="connsiteX7" fmla="*/ 6078 w 138611"/>
                  <a:gd name="connsiteY7" fmla="*/ 1098 h 155920"/>
                  <a:gd name="connsiteX8" fmla="*/ 6106 w 138611"/>
                  <a:gd name="connsiteY8" fmla="*/ 1123 h 155920"/>
                  <a:gd name="connsiteX9" fmla="*/ 137551 w 138611"/>
                  <a:gd name="connsiteY9" fmla="*/ 149808 h 155920"/>
                  <a:gd name="connsiteX10" fmla="*/ 138408 w 138611"/>
                  <a:gd name="connsiteY10" fmla="*/ 151427 h 15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611" h="155920">
                    <a:moveTo>
                      <a:pt x="138408" y="151427"/>
                    </a:moveTo>
                    <a:cubicBezTo>
                      <a:pt x="138713" y="152694"/>
                      <a:pt x="138266" y="154023"/>
                      <a:pt x="137265" y="154856"/>
                    </a:cubicBezTo>
                    <a:cubicBezTo>
                      <a:pt x="135932" y="156276"/>
                      <a:pt x="133703" y="156349"/>
                      <a:pt x="132284" y="155018"/>
                    </a:cubicBezTo>
                    <a:cubicBezTo>
                      <a:pt x="132227" y="154966"/>
                      <a:pt x="132170" y="154912"/>
                      <a:pt x="132122" y="154856"/>
                    </a:cubicBezTo>
                    <a:lnTo>
                      <a:pt x="963" y="6266"/>
                    </a:lnTo>
                    <a:cubicBezTo>
                      <a:pt x="-456" y="4859"/>
                      <a:pt x="-466" y="2568"/>
                      <a:pt x="934" y="1147"/>
                    </a:cubicBezTo>
                    <a:cubicBezTo>
                      <a:pt x="944" y="1139"/>
                      <a:pt x="953" y="1131"/>
                      <a:pt x="963" y="1123"/>
                    </a:cubicBezTo>
                    <a:cubicBezTo>
                      <a:pt x="2373" y="-298"/>
                      <a:pt x="4658" y="-309"/>
                      <a:pt x="6078" y="1098"/>
                    </a:cubicBezTo>
                    <a:cubicBezTo>
                      <a:pt x="6087" y="1106"/>
                      <a:pt x="6097" y="1114"/>
                      <a:pt x="6106" y="1123"/>
                    </a:cubicBezTo>
                    <a:lnTo>
                      <a:pt x="137551" y="149808"/>
                    </a:lnTo>
                    <a:cubicBezTo>
                      <a:pt x="137999" y="150247"/>
                      <a:pt x="138294" y="150812"/>
                      <a:pt x="138408" y="1514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3" name="任意多边形: 形状 952" hidden="1"/>
              <p:cNvSpPr/>
              <p:nvPr/>
            </p:nvSpPr>
            <p:spPr>
              <a:xfrm>
                <a:off x="9585424" y="1113084"/>
                <a:ext cx="121922" cy="63498"/>
              </a:xfrm>
              <a:custGeom>
                <a:avLst/>
                <a:gdLst>
                  <a:gd name="connsiteX0" fmla="*/ 121706 w 121922"/>
                  <a:gd name="connsiteY0" fmla="*/ 60930 h 63498"/>
                  <a:gd name="connsiteX1" fmla="*/ 121706 w 121922"/>
                  <a:gd name="connsiteY1" fmla="*/ 62359 h 63498"/>
                  <a:gd name="connsiteX2" fmla="*/ 118915 w 121922"/>
                  <a:gd name="connsiteY2" fmla="*/ 63342 h 63498"/>
                  <a:gd name="connsiteX3" fmla="*/ 118849 w 121922"/>
                  <a:gd name="connsiteY3" fmla="*/ 63311 h 63498"/>
                  <a:gd name="connsiteX4" fmla="*/ 1119 w 121922"/>
                  <a:gd name="connsiteY4" fmla="*/ 4066 h 63498"/>
                  <a:gd name="connsiteX5" fmla="*/ 43 w 121922"/>
                  <a:gd name="connsiteY5" fmla="*/ 1448 h 63498"/>
                  <a:gd name="connsiteX6" fmla="*/ 167 w 121922"/>
                  <a:gd name="connsiteY6" fmla="*/ 1208 h 63498"/>
                  <a:gd name="connsiteX7" fmla="*/ 3025 w 121922"/>
                  <a:gd name="connsiteY7" fmla="*/ 256 h 63498"/>
                  <a:gd name="connsiteX8" fmla="*/ 120563 w 121922"/>
                  <a:gd name="connsiteY8" fmla="*/ 59882 h 63498"/>
                  <a:gd name="connsiteX9" fmla="*/ 121706 w 121922"/>
                  <a:gd name="connsiteY9" fmla="*/ 60930 h 6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22" h="63498">
                    <a:moveTo>
                      <a:pt x="121706" y="60930"/>
                    </a:moveTo>
                    <a:cubicBezTo>
                      <a:pt x="121849" y="61396"/>
                      <a:pt x="121849" y="61893"/>
                      <a:pt x="121706" y="62359"/>
                    </a:cubicBezTo>
                    <a:cubicBezTo>
                      <a:pt x="121201" y="63402"/>
                      <a:pt x="119953" y="63842"/>
                      <a:pt x="118915" y="63342"/>
                    </a:cubicBezTo>
                    <a:cubicBezTo>
                      <a:pt x="118887" y="63332"/>
                      <a:pt x="118867" y="63322"/>
                      <a:pt x="118849" y="63311"/>
                    </a:cubicBezTo>
                    <a:lnTo>
                      <a:pt x="1119" y="4066"/>
                    </a:lnTo>
                    <a:cubicBezTo>
                      <a:pt x="100" y="3639"/>
                      <a:pt x="-376" y="2467"/>
                      <a:pt x="43" y="1448"/>
                    </a:cubicBezTo>
                    <a:cubicBezTo>
                      <a:pt x="81" y="1365"/>
                      <a:pt x="120" y="1285"/>
                      <a:pt x="167" y="1208"/>
                    </a:cubicBezTo>
                    <a:cubicBezTo>
                      <a:pt x="719" y="182"/>
                      <a:pt x="1967" y="-236"/>
                      <a:pt x="3025" y="256"/>
                    </a:cubicBezTo>
                    <a:lnTo>
                      <a:pt x="120563" y="59882"/>
                    </a:lnTo>
                    <a:cubicBezTo>
                      <a:pt x="121049" y="60100"/>
                      <a:pt x="121449" y="60467"/>
                      <a:pt x="121706" y="60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4" name="任意多边形: 形状 953" hidden="1"/>
              <p:cNvSpPr/>
              <p:nvPr/>
            </p:nvSpPr>
            <p:spPr>
              <a:xfrm>
                <a:off x="9893060" y="2292191"/>
                <a:ext cx="45457" cy="33334"/>
              </a:xfrm>
              <a:custGeom>
                <a:avLst/>
                <a:gdLst>
                  <a:gd name="connsiteX0" fmla="*/ 45242 w 45457"/>
                  <a:gd name="connsiteY0" fmla="*/ 31681 h 33334"/>
                  <a:gd name="connsiteX1" fmla="*/ 45242 w 45457"/>
                  <a:gd name="connsiteY1" fmla="*/ 32919 h 33334"/>
                  <a:gd name="connsiteX2" fmla="*/ 43089 w 45457"/>
                  <a:gd name="connsiteY2" fmla="*/ 32957 h 33334"/>
                  <a:gd name="connsiteX3" fmla="*/ 43051 w 45457"/>
                  <a:gd name="connsiteY3" fmla="*/ 32919 h 33334"/>
                  <a:gd name="connsiteX4" fmla="*/ 474 w 45457"/>
                  <a:gd name="connsiteY4" fmla="*/ 2915 h 33334"/>
                  <a:gd name="connsiteX5" fmla="*/ 265 w 45457"/>
                  <a:gd name="connsiteY5" fmla="*/ 639 h 33334"/>
                  <a:gd name="connsiteX6" fmla="*/ 2284 w 45457"/>
                  <a:gd name="connsiteY6" fmla="*/ 248 h 33334"/>
                  <a:gd name="connsiteX7" fmla="*/ 44861 w 45457"/>
                  <a:gd name="connsiteY7" fmla="*/ 30347 h 33334"/>
                  <a:gd name="connsiteX8" fmla="*/ 45242 w 45457"/>
                  <a:gd name="connsiteY8" fmla="*/ 31681 h 3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57" h="33334">
                    <a:moveTo>
                      <a:pt x="45242" y="31681"/>
                    </a:moveTo>
                    <a:cubicBezTo>
                      <a:pt x="45385" y="32081"/>
                      <a:pt x="45385" y="32519"/>
                      <a:pt x="45242" y="32919"/>
                    </a:cubicBezTo>
                    <a:cubicBezTo>
                      <a:pt x="44661" y="33529"/>
                      <a:pt x="43689" y="33538"/>
                      <a:pt x="43089" y="32957"/>
                    </a:cubicBezTo>
                    <a:cubicBezTo>
                      <a:pt x="43070" y="32948"/>
                      <a:pt x="43061" y="32929"/>
                      <a:pt x="43051" y="32919"/>
                    </a:cubicBezTo>
                    <a:lnTo>
                      <a:pt x="474" y="2915"/>
                    </a:lnTo>
                    <a:cubicBezTo>
                      <a:pt x="-211" y="2344"/>
                      <a:pt x="-307" y="1325"/>
                      <a:pt x="265" y="639"/>
                    </a:cubicBezTo>
                    <a:cubicBezTo>
                      <a:pt x="760" y="39"/>
                      <a:pt x="1608" y="-123"/>
                      <a:pt x="2284" y="248"/>
                    </a:cubicBezTo>
                    <a:lnTo>
                      <a:pt x="44861" y="30347"/>
                    </a:lnTo>
                    <a:cubicBezTo>
                      <a:pt x="45127" y="30738"/>
                      <a:pt x="45261" y="31205"/>
                      <a:pt x="45242" y="316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5" name="任意多边形: 形状 954" hidden="1"/>
              <p:cNvSpPr/>
              <p:nvPr/>
            </p:nvSpPr>
            <p:spPr>
              <a:xfrm>
                <a:off x="9892556" y="2292159"/>
                <a:ext cx="68642" cy="79634"/>
              </a:xfrm>
              <a:custGeom>
                <a:avLst/>
                <a:gdLst>
                  <a:gd name="connsiteX0" fmla="*/ 68511 w 68642"/>
                  <a:gd name="connsiteY0" fmla="*/ 77433 h 79634"/>
                  <a:gd name="connsiteX1" fmla="*/ 67940 w 68642"/>
                  <a:gd name="connsiteY1" fmla="*/ 79147 h 79634"/>
                  <a:gd name="connsiteX2" fmla="*/ 65377 w 68642"/>
                  <a:gd name="connsiteY2" fmla="*/ 79157 h 79634"/>
                  <a:gd name="connsiteX3" fmla="*/ 65368 w 68642"/>
                  <a:gd name="connsiteY3" fmla="*/ 79147 h 79634"/>
                  <a:gd name="connsiteX4" fmla="*/ 312 w 68642"/>
                  <a:gd name="connsiteY4" fmla="*/ 2947 h 79634"/>
                  <a:gd name="connsiteX5" fmla="*/ 502 w 68642"/>
                  <a:gd name="connsiteY5" fmla="*/ 471 h 79634"/>
                  <a:gd name="connsiteX6" fmla="*/ 2979 w 68642"/>
                  <a:gd name="connsiteY6" fmla="*/ 661 h 79634"/>
                  <a:gd name="connsiteX7" fmla="*/ 68130 w 68642"/>
                  <a:gd name="connsiteY7" fmla="*/ 76861 h 79634"/>
                  <a:gd name="connsiteX8" fmla="*/ 68511 w 68642"/>
                  <a:gd name="connsiteY8" fmla="*/ 77433 h 7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42" h="79634">
                    <a:moveTo>
                      <a:pt x="68511" y="77433"/>
                    </a:moveTo>
                    <a:cubicBezTo>
                      <a:pt x="68606" y="78061"/>
                      <a:pt x="68397" y="78700"/>
                      <a:pt x="67940" y="79147"/>
                    </a:cubicBezTo>
                    <a:cubicBezTo>
                      <a:pt x="67235" y="79862"/>
                      <a:pt x="66092" y="79862"/>
                      <a:pt x="65377" y="79157"/>
                    </a:cubicBezTo>
                    <a:cubicBezTo>
                      <a:pt x="65377" y="79157"/>
                      <a:pt x="65368" y="79147"/>
                      <a:pt x="65368" y="79147"/>
                    </a:cubicBezTo>
                    <a:lnTo>
                      <a:pt x="312" y="2947"/>
                    </a:lnTo>
                    <a:cubicBezTo>
                      <a:pt x="-317" y="2214"/>
                      <a:pt x="-231" y="1099"/>
                      <a:pt x="502" y="471"/>
                    </a:cubicBezTo>
                    <a:cubicBezTo>
                      <a:pt x="1236" y="-158"/>
                      <a:pt x="2350" y="-72"/>
                      <a:pt x="2979" y="661"/>
                    </a:cubicBezTo>
                    <a:lnTo>
                      <a:pt x="68130" y="76861"/>
                    </a:lnTo>
                    <a:cubicBezTo>
                      <a:pt x="68292" y="77023"/>
                      <a:pt x="68416" y="77223"/>
                      <a:pt x="68511" y="77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6" name="任意多边形: 形状 955" hidden="1"/>
              <p:cNvSpPr/>
              <p:nvPr/>
            </p:nvSpPr>
            <p:spPr>
              <a:xfrm>
                <a:off x="9935599" y="2322949"/>
                <a:ext cx="25041" cy="48185"/>
              </a:xfrm>
              <a:custGeom>
                <a:avLst/>
                <a:gdLst>
                  <a:gd name="connsiteX0" fmla="*/ 24896 w 25041"/>
                  <a:gd name="connsiteY0" fmla="*/ 46738 h 48185"/>
                  <a:gd name="connsiteX1" fmla="*/ 24229 w 25041"/>
                  <a:gd name="connsiteY1" fmla="*/ 48072 h 48185"/>
                  <a:gd name="connsiteX2" fmla="*/ 22658 w 25041"/>
                  <a:gd name="connsiteY2" fmla="*/ 47691 h 48185"/>
                  <a:gd name="connsiteX3" fmla="*/ 22610 w 25041"/>
                  <a:gd name="connsiteY3" fmla="*/ 47596 h 48185"/>
                  <a:gd name="connsiteX4" fmla="*/ 36 w 25041"/>
                  <a:gd name="connsiteY4" fmla="*/ 1780 h 48185"/>
                  <a:gd name="connsiteX5" fmla="*/ 474 w 25041"/>
                  <a:gd name="connsiteY5" fmla="*/ 228 h 48185"/>
                  <a:gd name="connsiteX6" fmla="*/ 607 w 25041"/>
                  <a:gd name="connsiteY6" fmla="*/ 161 h 48185"/>
                  <a:gd name="connsiteX7" fmla="*/ 2227 w 25041"/>
                  <a:gd name="connsiteY7" fmla="*/ 733 h 48185"/>
                  <a:gd name="connsiteX8" fmla="*/ 24801 w 25041"/>
                  <a:gd name="connsiteY8" fmla="*/ 46453 h 4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041" h="48185">
                    <a:moveTo>
                      <a:pt x="24896" y="46738"/>
                    </a:moveTo>
                    <a:cubicBezTo>
                      <a:pt x="25039" y="47291"/>
                      <a:pt x="24753" y="47853"/>
                      <a:pt x="24229" y="48072"/>
                    </a:cubicBezTo>
                    <a:cubicBezTo>
                      <a:pt x="23687" y="48396"/>
                      <a:pt x="22991" y="48224"/>
                      <a:pt x="22658" y="47691"/>
                    </a:cubicBezTo>
                    <a:cubicBezTo>
                      <a:pt x="22639" y="47653"/>
                      <a:pt x="22629" y="47624"/>
                      <a:pt x="22610" y="47596"/>
                    </a:cubicBezTo>
                    <a:lnTo>
                      <a:pt x="36" y="1780"/>
                    </a:lnTo>
                    <a:cubicBezTo>
                      <a:pt x="-269" y="1228"/>
                      <a:pt x="-78" y="533"/>
                      <a:pt x="474" y="228"/>
                    </a:cubicBezTo>
                    <a:cubicBezTo>
                      <a:pt x="522" y="199"/>
                      <a:pt x="560" y="180"/>
                      <a:pt x="607" y="161"/>
                    </a:cubicBezTo>
                    <a:cubicBezTo>
                      <a:pt x="1217" y="-115"/>
                      <a:pt x="1931" y="142"/>
                      <a:pt x="2227" y="733"/>
                    </a:cubicBezTo>
                    <a:lnTo>
                      <a:pt x="24801" y="46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7" name="任意多边形: 形状 956" hidden="1"/>
              <p:cNvSpPr/>
              <p:nvPr/>
            </p:nvSpPr>
            <p:spPr>
              <a:xfrm>
                <a:off x="10096649" y="2193833"/>
                <a:ext cx="78027" cy="51944"/>
              </a:xfrm>
              <a:custGeom>
                <a:avLst/>
                <a:gdLst>
                  <a:gd name="connsiteX0" fmla="*/ 77873 w 78027"/>
                  <a:gd name="connsiteY0" fmla="*/ 1737 h 51944"/>
                  <a:gd name="connsiteX1" fmla="*/ 76921 w 78027"/>
                  <a:gd name="connsiteY1" fmla="*/ 4023 h 51944"/>
                  <a:gd name="connsiteX2" fmla="*/ 3292 w 78027"/>
                  <a:gd name="connsiteY2" fmla="*/ 51648 h 51944"/>
                  <a:gd name="connsiteX3" fmla="*/ 245 w 78027"/>
                  <a:gd name="connsiteY3" fmla="*/ 51076 h 51944"/>
                  <a:gd name="connsiteX4" fmla="*/ 883 w 78027"/>
                  <a:gd name="connsiteY4" fmla="*/ 48048 h 51944"/>
                  <a:gd name="connsiteX5" fmla="*/ 911 w 78027"/>
                  <a:gd name="connsiteY5" fmla="*/ 48028 h 51944"/>
                  <a:gd name="connsiteX6" fmla="*/ 74540 w 78027"/>
                  <a:gd name="connsiteY6" fmla="*/ 403 h 51944"/>
                  <a:gd name="connsiteX7" fmla="*/ 77568 w 78027"/>
                  <a:gd name="connsiteY7" fmla="*/ 1042 h 51944"/>
                  <a:gd name="connsiteX8" fmla="*/ 77588 w 78027"/>
                  <a:gd name="connsiteY8" fmla="*/ 1070 h 5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027" h="51944">
                    <a:moveTo>
                      <a:pt x="77873" y="1737"/>
                    </a:moveTo>
                    <a:cubicBezTo>
                      <a:pt x="78054" y="2623"/>
                      <a:pt x="77683" y="3528"/>
                      <a:pt x="76921" y="4023"/>
                    </a:cubicBezTo>
                    <a:lnTo>
                      <a:pt x="3292" y="51648"/>
                    </a:lnTo>
                    <a:cubicBezTo>
                      <a:pt x="2283" y="52277"/>
                      <a:pt x="959" y="52029"/>
                      <a:pt x="245" y="51076"/>
                    </a:cubicBezTo>
                    <a:cubicBezTo>
                      <a:pt x="-413" y="50067"/>
                      <a:pt x="-127" y="48705"/>
                      <a:pt x="883" y="48048"/>
                    </a:cubicBezTo>
                    <a:cubicBezTo>
                      <a:pt x="892" y="48038"/>
                      <a:pt x="902" y="48038"/>
                      <a:pt x="911" y="48028"/>
                    </a:cubicBezTo>
                    <a:lnTo>
                      <a:pt x="74540" y="403"/>
                    </a:lnTo>
                    <a:cubicBezTo>
                      <a:pt x="75549" y="-254"/>
                      <a:pt x="76911" y="32"/>
                      <a:pt x="77568" y="1042"/>
                    </a:cubicBezTo>
                    <a:cubicBezTo>
                      <a:pt x="77578" y="1051"/>
                      <a:pt x="77578" y="1061"/>
                      <a:pt x="77588" y="10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8" name="任意多边形: 形状 957" hidden="1"/>
              <p:cNvSpPr/>
              <p:nvPr/>
            </p:nvSpPr>
            <p:spPr>
              <a:xfrm>
                <a:off x="10171171" y="2049588"/>
                <a:ext cx="72360" cy="147772"/>
              </a:xfrm>
              <a:custGeom>
                <a:avLst/>
                <a:gdLst>
                  <a:gd name="connsiteX0" fmla="*/ 72216 w 72360"/>
                  <a:gd name="connsiteY0" fmla="*/ 1107 h 147772"/>
                  <a:gd name="connsiteX1" fmla="*/ 72216 w 72360"/>
                  <a:gd name="connsiteY1" fmla="*/ 1965 h 147772"/>
                  <a:gd name="connsiteX2" fmla="*/ 2493 w 72360"/>
                  <a:gd name="connsiteY2" fmla="*/ 147030 h 147772"/>
                  <a:gd name="connsiteX3" fmla="*/ 684 w 72360"/>
                  <a:gd name="connsiteY3" fmla="*/ 147697 h 147772"/>
                  <a:gd name="connsiteX4" fmla="*/ 17 w 72360"/>
                  <a:gd name="connsiteY4" fmla="*/ 145887 h 147772"/>
                  <a:gd name="connsiteX5" fmla="*/ 69740 w 72360"/>
                  <a:gd name="connsiteY5" fmla="*/ 822 h 147772"/>
                  <a:gd name="connsiteX6" fmla="*/ 71550 w 72360"/>
                  <a:gd name="connsiteY6" fmla="*/ 155 h 147772"/>
                  <a:gd name="connsiteX7" fmla="*/ 72216 w 72360"/>
                  <a:gd name="connsiteY7" fmla="*/ 1107 h 14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360" h="147772">
                    <a:moveTo>
                      <a:pt x="72216" y="1107"/>
                    </a:moveTo>
                    <a:cubicBezTo>
                      <a:pt x="72264" y="1393"/>
                      <a:pt x="72264" y="1679"/>
                      <a:pt x="72216" y="1965"/>
                    </a:cubicBezTo>
                    <a:lnTo>
                      <a:pt x="2493" y="147030"/>
                    </a:lnTo>
                    <a:cubicBezTo>
                      <a:pt x="2179" y="147716"/>
                      <a:pt x="1369" y="148011"/>
                      <a:pt x="684" y="147697"/>
                    </a:cubicBezTo>
                    <a:cubicBezTo>
                      <a:pt x="-2" y="147383"/>
                      <a:pt x="-297" y="146573"/>
                      <a:pt x="17" y="145887"/>
                    </a:cubicBezTo>
                    <a:lnTo>
                      <a:pt x="69740" y="822"/>
                    </a:lnTo>
                    <a:cubicBezTo>
                      <a:pt x="70083" y="164"/>
                      <a:pt x="70864" y="-121"/>
                      <a:pt x="71550" y="155"/>
                    </a:cubicBezTo>
                    <a:cubicBezTo>
                      <a:pt x="71892" y="374"/>
                      <a:pt x="72131" y="717"/>
                      <a:pt x="72216" y="11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9" name="任意多边形: 形状 958" hidden="1"/>
              <p:cNvSpPr/>
              <p:nvPr/>
            </p:nvSpPr>
            <p:spPr>
              <a:xfrm>
                <a:off x="10170556" y="2145344"/>
                <a:ext cx="153170" cy="52132"/>
              </a:xfrm>
              <a:custGeom>
                <a:avLst/>
                <a:gdLst>
                  <a:gd name="connsiteX0" fmla="*/ 153033 w 153170"/>
                  <a:gd name="connsiteY0" fmla="*/ 1268 h 52132"/>
                  <a:gd name="connsiteX1" fmla="*/ 152080 w 153170"/>
                  <a:gd name="connsiteY1" fmla="*/ 2982 h 52132"/>
                  <a:gd name="connsiteX2" fmla="*/ 1871 w 153170"/>
                  <a:gd name="connsiteY2" fmla="*/ 52131 h 52132"/>
                  <a:gd name="connsiteX3" fmla="*/ -34 w 153170"/>
                  <a:gd name="connsiteY3" fmla="*/ 51179 h 52132"/>
                  <a:gd name="connsiteX4" fmla="*/ 918 w 153170"/>
                  <a:gd name="connsiteY4" fmla="*/ 49274 h 52132"/>
                  <a:gd name="connsiteX5" fmla="*/ 151127 w 153170"/>
                  <a:gd name="connsiteY5" fmla="*/ 125 h 52132"/>
                  <a:gd name="connsiteX6" fmla="*/ 153033 w 153170"/>
                  <a:gd name="connsiteY6" fmla="*/ 1077 h 5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170" h="52132">
                    <a:moveTo>
                      <a:pt x="153033" y="1268"/>
                    </a:moveTo>
                    <a:cubicBezTo>
                      <a:pt x="153176" y="1992"/>
                      <a:pt x="152775" y="2716"/>
                      <a:pt x="152080" y="2982"/>
                    </a:cubicBezTo>
                    <a:lnTo>
                      <a:pt x="1871" y="52131"/>
                    </a:lnTo>
                    <a:cubicBezTo>
                      <a:pt x="1090" y="52331"/>
                      <a:pt x="271" y="51931"/>
                      <a:pt x="-34" y="51179"/>
                    </a:cubicBezTo>
                    <a:cubicBezTo>
                      <a:pt x="-291" y="50388"/>
                      <a:pt x="137" y="49540"/>
                      <a:pt x="918" y="49274"/>
                    </a:cubicBezTo>
                    <a:lnTo>
                      <a:pt x="151127" y="125"/>
                    </a:lnTo>
                    <a:cubicBezTo>
                      <a:pt x="151918" y="-132"/>
                      <a:pt x="152766" y="296"/>
                      <a:pt x="153033" y="10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0" name="任意多边形: 形状 959" hidden="1"/>
              <p:cNvSpPr/>
              <p:nvPr/>
            </p:nvSpPr>
            <p:spPr>
              <a:xfrm>
                <a:off x="10312587" y="1894508"/>
                <a:ext cx="51075" cy="94722"/>
              </a:xfrm>
              <a:custGeom>
                <a:avLst/>
                <a:gdLst>
                  <a:gd name="connsiteX0" fmla="*/ 50911 w 51075"/>
                  <a:gd name="connsiteY0" fmla="*/ 92370 h 94722"/>
                  <a:gd name="connsiteX1" fmla="*/ 49863 w 51075"/>
                  <a:gd name="connsiteY1" fmla="*/ 94560 h 94722"/>
                  <a:gd name="connsiteX2" fmla="*/ 47196 w 51075"/>
                  <a:gd name="connsiteY2" fmla="*/ 93703 h 94722"/>
                  <a:gd name="connsiteX3" fmla="*/ 142 w 51075"/>
                  <a:gd name="connsiteY3" fmla="*/ 3025 h 94722"/>
                  <a:gd name="connsiteX4" fmla="*/ 923 w 51075"/>
                  <a:gd name="connsiteY4" fmla="*/ 305 h 94722"/>
                  <a:gd name="connsiteX5" fmla="*/ 1000 w 51075"/>
                  <a:gd name="connsiteY5" fmla="*/ 263 h 94722"/>
                  <a:gd name="connsiteX6" fmla="*/ 3667 w 51075"/>
                  <a:gd name="connsiteY6" fmla="*/ 1120 h 94722"/>
                  <a:gd name="connsiteX7" fmla="*/ 50720 w 51075"/>
                  <a:gd name="connsiteY7" fmla="*/ 91893 h 94722"/>
                  <a:gd name="connsiteX8" fmla="*/ 50911 w 51075"/>
                  <a:gd name="connsiteY8" fmla="*/ 92370 h 94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075" h="94722">
                    <a:moveTo>
                      <a:pt x="50911" y="92370"/>
                    </a:moveTo>
                    <a:cubicBezTo>
                      <a:pt x="51130" y="93256"/>
                      <a:pt x="50691" y="94176"/>
                      <a:pt x="49863" y="94560"/>
                    </a:cubicBezTo>
                    <a:cubicBezTo>
                      <a:pt x="48891" y="95049"/>
                      <a:pt x="47701" y="94668"/>
                      <a:pt x="47196" y="93703"/>
                    </a:cubicBezTo>
                    <a:lnTo>
                      <a:pt x="142" y="3025"/>
                    </a:lnTo>
                    <a:cubicBezTo>
                      <a:pt x="-391" y="2059"/>
                      <a:pt x="-48" y="842"/>
                      <a:pt x="923" y="305"/>
                    </a:cubicBezTo>
                    <a:cubicBezTo>
                      <a:pt x="942" y="290"/>
                      <a:pt x="971" y="276"/>
                      <a:pt x="1000" y="263"/>
                    </a:cubicBezTo>
                    <a:cubicBezTo>
                      <a:pt x="1971" y="-226"/>
                      <a:pt x="3162" y="155"/>
                      <a:pt x="3667" y="1120"/>
                    </a:cubicBezTo>
                    <a:lnTo>
                      <a:pt x="50720" y="91893"/>
                    </a:lnTo>
                    <a:cubicBezTo>
                      <a:pt x="50834" y="92026"/>
                      <a:pt x="50901" y="92193"/>
                      <a:pt x="50911" y="92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1" name="任意多边形: 形状 960" hidden="1"/>
              <p:cNvSpPr/>
              <p:nvPr/>
            </p:nvSpPr>
            <p:spPr>
              <a:xfrm>
                <a:off x="9425432" y="1208626"/>
                <a:ext cx="116583" cy="15656"/>
              </a:xfrm>
              <a:custGeom>
                <a:avLst/>
                <a:gdLst>
                  <a:gd name="connsiteX0" fmla="*/ 116439 w 116583"/>
                  <a:gd name="connsiteY0" fmla="*/ 11966 h 15656"/>
                  <a:gd name="connsiteX1" fmla="*/ 116439 w 116583"/>
                  <a:gd name="connsiteY1" fmla="*/ 12918 h 15656"/>
                  <a:gd name="connsiteX2" fmla="*/ 113324 w 116583"/>
                  <a:gd name="connsiteY2" fmla="*/ 15701 h 15656"/>
                  <a:gd name="connsiteX3" fmla="*/ 113105 w 116583"/>
                  <a:gd name="connsiteY3" fmla="*/ 15680 h 15656"/>
                  <a:gd name="connsiteX4" fmla="*/ 2711 w 116583"/>
                  <a:gd name="connsiteY4" fmla="*/ 6155 h 15656"/>
                  <a:gd name="connsiteX5" fmla="*/ -99 w 116583"/>
                  <a:gd name="connsiteY5" fmla="*/ 2869 h 15656"/>
                  <a:gd name="connsiteX6" fmla="*/ 3187 w 116583"/>
                  <a:gd name="connsiteY6" fmla="*/ 59 h 15656"/>
                  <a:gd name="connsiteX7" fmla="*/ 113677 w 116583"/>
                  <a:gd name="connsiteY7" fmla="*/ 9584 h 15656"/>
                  <a:gd name="connsiteX8" fmla="*/ 116439 w 116583"/>
                  <a:gd name="connsiteY8" fmla="*/ 11966 h 15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583" h="15656">
                    <a:moveTo>
                      <a:pt x="116439" y="11966"/>
                    </a:moveTo>
                    <a:cubicBezTo>
                      <a:pt x="116487" y="12281"/>
                      <a:pt x="116487" y="12603"/>
                      <a:pt x="116439" y="12918"/>
                    </a:cubicBezTo>
                    <a:cubicBezTo>
                      <a:pt x="116344" y="14546"/>
                      <a:pt x="114953" y="15792"/>
                      <a:pt x="113324" y="15701"/>
                    </a:cubicBezTo>
                    <a:cubicBezTo>
                      <a:pt x="113248" y="15697"/>
                      <a:pt x="113182" y="15690"/>
                      <a:pt x="113105" y="15680"/>
                    </a:cubicBezTo>
                    <a:lnTo>
                      <a:pt x="2711" y="6155"/>
                    </a:lnTo>
                    <a:cubicBezTo>
                      <a:pt x="1025" y="6024"/>
                      <a:pt x="-233" y="4552"/>
                      <a:pt x="-99" y="2869"/>
                    </a:cubicBezTo>
                    <a:cubicBezTo>
                      <a:pt x="34" y="1186"/>
                      <a:pt x="1501" y="-72"/>
                      <a:pt x="3187" y="59"/>
                    </a:cubicBezTo>
                    <a:lnTo>
                      <a:pt x="113677" y="9584"/>
                    </a:lnTo>
                    <a:cubicBezTo>
                      <a:pt x="115010" y="9708"/>
                      <a:pt x="116125" y="10665"/>
                      <a:pt x="116439" y="11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2" name="任意多边形: 形状 961" hidden="1"/>
              <p:cNvSpPr/>
              <p:nvPr/>
            </p:nvSpPr>
            <p:spPr>
              <a:xfrm>
                <a:off x="9424842" y="1165985"/>
                <a:ext cx="54926" cy="50096"/>
              </a:xfrm>
              <a:custGeom>
                <a:avLst/>
                <a:gdLst>
                  <a:gd name="connsiteX0" fmla="*/ 54736 w 54926"/>
                  <a:gd name="connsiteY0" fmla="*/ 2790 h 50096"/>
                  <a:gd name="connsiteX1" fmla="*/ 53593 w 54926"/>
                  <a:gd name="connsiteY1" fmla="*/ 6219 h 50096"/>
                  <a:gd name="connsiteX2" fmla="*/ 5968 w 54926"/>
                  <a:gd name="connsiteY2" fmla="*/ 49081 h 50096"/>
                  <a:gd name="connsiteX3" fmla="*/ 987 w 54926"/>
                  <a:gd name="connsiteY3" fmla="*/ 49146 h 50096"/>
                  <a:gd name="connsiteX4" fmla="*/ 920 w 54926"/>
                  <a:gd name="connsiteY4" fmla="*/ 49081 h 50096"/>
                  <a:gd name="connsiteX5" fmla="*/ 920 w 54926"/>
                  <a:gd name="connsiteY5" fmla="*/ 44033 h 50096"/>
                  <a:gd name="connsiteX6" fmla="*/ 48545 w 54926"/>
                  <a:gd name="connsiteY6" fmla="*/ 1075 h 50096"/>
                  <a:gd name="connsiteX7" fmla="*/ 53593 w 54926"/>
                  <a:gd name="connsiteY7" fmla="*/ 1075 h 50096"/>
                  <a:gd name="connsiteX8" fmla="*/ 54736 w 54926"/>
                  <a:gd name="connsiteY8" fmla="*/ 2790 h 50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926" h="50096">
                    <a:moveTo>
                      <a:pt x="54736" y="2790"/>
                    </a:moveTo>
                    <a:cubicBezTo>
                      <a:pt x="55012" y="4056"/>
                      <a:pt x="54574" y="5373"/>
                      <a:pt x="53593" y="6219"/>
                    </a:cubicBezTo>
                    <a:lnTo>
                      <a:pt x="5968" y="49081"/>
                    </a:lnTo>
                    <a:cubicBezTo>
                      <a:pt x="4606" y="50476"/>
                      <a:pt x="2377" y="50504"/>
                      <a:pt x="987" y="49146"/>
                    </a:cubicBezTo>
                    <a:cubicBezTo>
                      <a:pt x="958" y="49125"/>
                      <a:pt x="939" y="49103"/>
                      <a:pt x="920" y="49081"/>
                    </a:cubicBezTo>
                    <a:cubicBezTo>
                      <a:pt x="-452" y="47676"/>
                      <a:pt x="-452" y="45438"/>
                      <a:pt x="920" y="44033"/>
                    </a:cubicBezTo>
                    <a:lnTo>
                      <a:pt x="48545" y="1075"/>
                    </a:lnTo>
                    <a:cubicBezTo>
                      <a:pt x="49955" y="-292"/>
                      <a:pt x="52183" y="-292"/>
                      <a:pt x="53593" y="1075"/>
                    </a:cubicBezTo>
                    <a:cubicBezTo>
                      <a:pt x="54164" y="1491"/>
                      <a:pt x="54574" y="2100"/>
                      <a:pt x="54736" y="27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3" name="任意多边形: 形状 962" hidden="1"/>
              <p:cNvSpPr/>
              <p:nvPr/>
            </p:nvSpPr>
            <p:spPr>
              <a:xfrm>
                <a:off x="9425668" y="1209065"/>
                <a:ext cx="113030" cy="71482"/>
              </a:xfrm>
              <a:custGeom>
                <a:avLst/>
                <a:gdLst>
                  <a:gd name="connsiteX0" fmla="*/ 112679 w 113030"/>
                  <a:gd name="connsiteY0" fmla="*/ 67534 h 71482"/>
                  <a:gd name="connsiteX1" fmla="*/ 112679 w 113030"/>
                  <a:gd name="connsiteY1" fmla="*/ 69915 h 71482"/>
                  <a:gd name="connsiteX2" fmla="*/ 108107 w 113030"/>
                  <a:gd name="connsiteY2" fmla="*/ 71058 h 71482"/>
                  <a:gd name="connsiteX3" fmla="*/ 1427 w 113030"/>
                  <a:gd name="connsiteY3" fmla="*/ 6193 h 71482"/>
                  <a:gd name="connsiteX4" fmla="*/ 417 w 113030"/>
                  <a:gd name="connsiteY4" fmla="*/ 1588 h 71482"/>
                  <a:gd name="connsiteX5" fmla="*/ 4856 w 113030"/>
                  <a:gd name="connsiteY5" fmla="*/ 478 h 71482"/>
                  <a:gd name="connsiteX6" fmla="*/ 111536 w 113030"/>
                  <a:gd name="connsiteY6" fmla="*/ 65343 h 71482"/>
                  <a:gd name="connsiteX7" fmla="*/ 112679 w 113030"/>
                  <a:gd name="connsiteY7" fmla="*/ 67534 h 7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030" h="71482">
                    <a:moveTo>
                      <a:pt x="112679" y="67534"/>
                    </a:moveTo>
                    <a:cubicBezTo>
                      <a:pt x="113003" y="68295"/>
                      <a:pt x="113003" y="69154"/>
                      <a:pt x="112679" y="69915"/>
                    </a:cubicBezTo>
                    <a:cubicBezTo>
                      <a:pt x="111736" y="71492"/>
                      <a:pt x="109688" y="72004"/>
                      <a:pt x="108107" y="71058"/>
                    </a:cubicBezTo>
                    <a:lnTo>
                      <a:pt x="1427" y="6193"/>
                    </a:lnTo>
                    <a:cubicBezTo>
                      <a:pt x="-125" y="5201"/>
                      <a:pt x="-573" y="3139"/>
                      <a:pt x="417" y="1588"/>
                    </a:cubicBezTo>
                    <a:cubicBezTo>
                      <a:pt x="1370" y="100"/>
                      <a:pt x="3313" y="-388"/>
                      <a:pt x="4856" y="478"/>
                    </a:cubicBezTo>
                    <a:lnTo>
                      <a:pt x="111536" y="65343"/>
                    </a:lnTo>
                    <a:cubicBezTo>
                      <a:pt x="112174" y="65906"/>
                      <a:pt x="112584" y="66687"/>
                      <a:pt x="112679" y="67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4" name="任意多边形: 形状 963" hidden="1"/>
              <p:cNvSpPr/>
              <p:nvPr/>
            </p:nvSpPr>
            <p:spPr>
              <a:xfrm>
                <a:off x="9532924" y="1274897"/>
                <a:ext cx="164957" cy="50606"/>
              </a:xfrm>
              <a:custGeom>
                <a:avLst/>
                <a:gdLst>
                  <a:gd name="connsiteX0" fmla="*/ 164776 w 164957"/>
                  <a:gd name="connsiteY0" fmla="*/ 47802 h 50606"/>
                  <a:gd name="connsiteX1" fmla="*/ 163129 w 164957"/>
                  <a:gd name="connsiteY1" fmla="*/ 50585 h 50606"/>
                  <a:gd name="connsiteX2" fmla="*/ 161919 w 164957"/>
                  <a:gd name="connsiteY2" fmla="*/ 50564 h 50606"/>
                  <a:gd name="connsiteX3" fmla="*/ 1518 w 164957"/>
                  <a:gd name="connsiteY3" fmla="*/ 4654 h 50606"/>
                  <a:gd name="connsiteX4" fmla="*/ -6 w 164957"/>
                  <a:gd name="connsiteY4" fmla="*/ 1701 h 50606"/>
                  <a:gd name="connsiteX5" fmla="*/ 2661 w 164957"/>
                  <a:gd name="connsiteY5" fmla="*/ 118 h 50606"/>
                  <a:gd name="connsiteX6" fmla="*/ 2851 w 164957"/>
                  <a:gd name="connsiteY6" fmla="*/ 177 h 50606"/>
                  <a:gd name="connsiteX7" fmla="*/ 163157 w 164957"/>
                  <a:gd name="connsiteY7" fmla="*/ 46088 h 50606"/>
                  <a:gd name="connsiteX8" fmla="*/ 164776 w 164957"/>
                  <a:gd name="connsiteY8" fmla="*/ 47802 h 5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957" h="50606">
                    <a:moveTo>
                      <a:pt x="164776" y="47802"/>
                    </a:moveTo>
                    <a:cubicBezTo>
                      <a:pt x="165091" y="49025"/>
                      <a:pt x="164357" y="50271"/>
                      <a:pt x="163129" y="50585"/>
                    </a:cubicBezTo>
                    <a:cubicBezTo>
                      <a:pt x="162729" y="50687"/>
                      <a:pt x="162309" y="50681"/>
                      <a:pt x="161919" y="50564"/>
                    </a:cubicBezTo>
                    <a:lnTo>
                      <a:pt x="1518" y="4654"/>
                    </a:lnTo>
                    <a:cubicBezTo>
                      <a:pt x="289" y="4245"/>
                      <a:pt x="-378" y="2936"/>
                      <a:pt x="-6" y="1701"/>
                    </a:cubicBezTo>
                    <a:cubicBezTo>
                      <a:pt x="289" y="529"/>
                      <a:pt x="1480" y="-180"/>
                      <a:pt x="2661" y="118"/>
                    </a:cubicBezTo>
                    <a:cubicBezTo>
                      <a:pt x="2718" y="134"/>
                      <a:pt x="2785" y="154"/>
                      <a:pt x="2851" y="177"/>
                    </a:cubicBezTo>
                    <a:lnTo>
                      <a:pt x="163157" y="46088"/>
                    </a:lnTo>
                    <a:cubicBezTo>
                      <a:pt x="163976" y="46315"/>
                      <a:pt x="164595" y="46974"/>
                      <a:pt x="164776" y="47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5" name="任意多边形: 形状 964" hidden="1"/>
              <p:cNvSpPr/>
              <p:nvPr/>
            </p:nvSpPr>
            <p:spPr>
              <a:xfrm>
                <a:off x="9533147" y="1113022"/>
                <a:ext cx="56529" cy="166210"/>
              </a:xfrm>
              <a:custGeom>
                <a:avLst/>
                <a:gdLst>
                  <a:gd name="connsiteX0" fmla="*/ 56349 w 56529"/>
                  <a:gd name="connsiteY0" fmla="*/ 1842 h 166210"/>
                  <a:gd name="connsiteX1" fmla="*/ 56349 w 56529"/>
                  <a:gd name="connsiteY1" fmla="*/ 2889 h 166210"/>
                  <a:gd name="connsiteX2" fmla="*/ 3962 w 56529"/>
                  <a:gd name="connsiteY2" fmla="*/ 164814 h 166210"/>
                  <a:gd name="connsiteX3" fmla="*/ 1323 w 56529"/>
                  <a:gd name="connsiteY3" fmla="*/ 166156 h 166210"/>
                  <a:gd name="connsiteX4" fmla="*/ 1295 w 56529"/>
                  <a:gd name="connsiteY4" fmla="*/ 166148 h 166210"/>
                  <a:gd name="connsiteX5" fmla="*/ -39 w 56529"/>
                  <a:gd name="connsiteY5" fmla="*/ 163481 h 166210"/>
                  <a:gd name="connsiteX6" fmla="*/ 52349 w 56529"/>
                  <a:gd name="connsiteY6" fmla="*/ 1556 h 166210"/>
                  <a:gd name="connsiteX7" fmla="*/ 54920 w 56529"/>
                  <a:gd name="connsiteY7" fmla="*/ 127 h 166210"/>
                  <a:gd name="connsiteX8" fmla="*/ 56349 w 56529"/>
                  <a:gd name="connsiteY8" fmla="*/ 1842 h 16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529" h="166210">
                    <a:moveTo>
                      <a:pt x="56349" y="1842"/>
                    </a:moveTo>
                    <a:cubicBezTo>
                      <a:pt x="56444" y="2184"/>
                      <a:pt x="56444" y="2547"/>
                      <a:pt x="56349" y="2889"/>
                    </a:cubicBezTo>
                    <a:lnTo>
                      <a:pt x="3962" y="164814"/>
                    </a:lnTo>
                    <a:cubicBezTo>
                      <a:pt x="3600" y="165914"/>
                      <a:pt x="2419" y="166515"/>
                      <a:pt x="1323" y="166156"/>
                    </a:cubicBezTo>
                    <a:cubicBezTo>
                      <a:pt x="1314" y="166154"/>
                      <a:pt x="1304" y="166151"/>
                      <a:pt x="1295" y="166148"/>
                    </a:cubicBezTo>
                    <a:cubicBezTo>
                      <a:pt x="247" y="165711"/>
                      <a:pt x="-315" y="164577"/>
                      <a:pt x="-39" y="163481"/>
                    </a:cubicBezTo>
                    <a:lnTo>
                      <a:pt x="52349" y="1556"/>
                    </a:lnTo>
                    <a:cubicBezTo>
                      <a:pt x="52673" y="457"/>
                      <a:pt x="53815" y="-180"/>
                      <a:pt x="54920" y="127"/>
                    </a:cubicBezTo>
                    <a:cubicBezTo>
                      <a:pt x="55682" y="376"/>
                      <a:pt x="56244" y="1043"/>
                      <a:pt x="56349" y="18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6" name="任意多边形: 形状 965" hidden="1"/>
              <p:cNvSpPr/>
              <p:nvPr/>
            </p:nvSpPr>
            <p:spPr>
              <a:xfrm>
                <a:off x="9532265" y="1219201"/>
                <a:ext cx="9560" cy="61443"/>
              </a:xfrm>
              <a:custGeom>
                <a:avLst/>
                <a:gdLst>
                  <a:gd name="connsiteX0" fmla="*/ 9416 w 9560"/>
                  <a:gd name="connsiteY0" fmla="*/ 1390 h 61443"/>
                  <a:gd name="connsiteX1" fmla="*/ 9416 w 9560"/>
                  <a:gd name="connsiteY1" fmla="*/ 2248 h 61443"/>
                  <a:gd name="connsiteX2" fmla="*/ 5797 w 9560"/>
                  <a:gd name="connsiteY2" fmla="*/ 58540 h 61443"/>
                  <a:gd name="connsiteX3" fmla="*/ 2844 w 9560"/>
                  <a:gd name="connsiteY3" fmla="*/ 61493 h 61443"/>
                  <a:gd name="connsiteX4" fmla="*/ -109 w 9560"/>
                  <a:gd name="connsiteY4" fmla="*/ 58540 h 61443"/>
                  <a:gd name="connsiteX5" fmla="*/ 3606 w 9560"/>
                  <a:gd name="connsiteY5" fmla="*/ 2819 h 61443"/>
                  <a:gd name="connsiteX6" fmla="*/ 6740 w 9560"/>
                  <a:gd name="connsiteY6" fmla="*/ 56 h 61443"/>
                  <a:gd name="connsiteX7" fmla="*/ 6749 w 9560"/>
                  <a:gd name="connsiteY7" fmla="*/ 57 h 61443"/>
                  <a:gd name="connsiteX8" fmla="*/ 9416 w 9560"/>
                  <a:gd name="connsiteY8" fmla="*/ 1390 h 6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60" h="61443">
                    <a:moveTo>
                      <a:pt x="9416" y="1390"/>
                    </a:moveTo>
                    <a:cubicBezTo>
                      <a:pt x="9464" y="1674"/>
                      <a:pt x="9464" y="1964"/>
                      <a:pt x="9416" y="2248"/>
                    </a:cubicBezTo>
                    <a:lnTo>
                      <a:pt x="5797" y="58540"/>
                    </a:lnTo>
                    <a:cubicBezTo>
                      <a:pt x="5797" y="60171"/>
                      <a:pt x="4473" y="61493"/>
                      <a:pt x="2844" y="61493"/>
                    </a:cubicBezTo>
                    <a:cubicBezTo>
                      <a:pt x="1215" y="61493"/>
                      <a:pt x="-109" y="60171"/>
                      <a:pt x="-109" y="58540"/>
                    </a:cubicBezTo>
                    <a:lnTo>
                      <a:pt x="3606" y="2819"/>
                    </a:lnTo>
                    <a:cubicBezTo>
                      <a:pt x="3711" y="1191"/>
                      <a:pt x="5111" y="-46"/>
                      <a:pt x="6740" y="56"/>
                    </a:cubicBezTo>
                    <a:cubicBezTo>
                      <a:pt x="6740" y="56"/>
                      <a:pt x="6749" y="57"/>
                      <a:pt x="6749" y="57"/>
                    </a:cubicBezTo>
                    <a:cubicBezTo>
                      <a:pt x="7816" y="-13"/>
                      <a:pt x="8835" y="497"/>
                      <a:pt x="9416" y="13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7" name="任意多边形: 形状 966" hidden="1"/>
              <p:cNvSpPr/>
              <p:nvPr/>
            </p:nvSpPr>
            <p:spPr>
              <a:xfrm>
                <a:off x="9473850" y="1167130"/>
                <a:ext cx="63707" cy="112469"/>
              </a:xfrm>
              <a:custGeom>
                <a:avLst/>
                <a:gdLst>
                  <a:gd name="connsiteX0" fmla="*/ 63544 w 63707"/>
                  <a:gd name="connsiteY0" fmla="*/ 109659 h 112469"/>
                  <a:gd name="connsiteX1" fmla="*/ 62402 w 63707"/>
                  <a:gd name="connsiteY1" fmla="*/ 112231 h 112469"/>
                  <a:gd name="connsiteX2" fmla="*/ 59297 w 63707"/>
                  <a:gd name="connsiteY2" fmla="*/ 111343 h 112469"/>
                  <a:gd name="connsiteX3" fmla="*/ 59258 w 63707"/>
                  <a:gd name="connsiteY3" fmla="*/ 111278 h 112469"/>
                  <a:gd name="connsiteX4" fmla="*/ 203 w 63707"/>
                  <a:gd name="connsiteY4" fmla="*/ 3455 h 112469"/>
                  <a:gd name="connsiteX5" fmla="*/ 1032 w 63707"/>
                  <a:gd name="connsiteY5" fmla="*/ 330 h 112469"/>
                  <a:gd name="connsiteX6" fmla="*/ 1061 w 63707"/>
                  <a:gd name="connsiteY6" fmla="*/ 312 h 112469"/>
                  <a:gd name="connsiteX7" fmla="*/ 4299 w 63707"/>
                  <a:gd name="connsiteY7" fmla="*/ 1265 h 112469"/>
                  <a:gd name="connsiteX8" fmla="*/ 63354 w 63707"/>
                  <a:gd name="connsiteY8" fmla="*/ 108992 h 112469"/>
                  <a:gd name="connsiteX9" fmla="*/ 63544 w 63707"/>
                  <a:gd name="connsiteY9" fmla="*/ 109659 h 11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707" h="112469">
                    <a:moveTo>
                      <a:pt x="63544" y="109659"/>
                    </a:moveTo>
                    <a:cubicBezTo>
                      <a:pt x="63764" y="110673"/>
                      <a:pt x="63306" y="111715"/>
                      <a:pt x="62402" y="112231"/>
                    </a:cubicBezTo>
                    <a:cubicBezTo>
                      <a:pt x="61297" y="112844"/>
                      <a:pt x="59906" y="112447"/>
                      <a:pt x="59297" y="111343"/>
                    </a:cubicBezTo>
                    <a:cubicBezTo>
                      <a:pt x="59277" y="111322"/>
                      <a:pt x="59268" y="111300"/>
                      <a:pt x="59258" y="111278"/>
                    </a:cubicBezTo>
                    <a:lnTo>
                      <a:pt x="203" y="3455"/>
                    </a:lnTo>
                    <a:cubicBezTo>
                      <a:pt x="-435" y="2364"/>
                      <a:pt x="-63" y="965"/>
                      <a:pt x="1032" y="330"/>
                    </a:cubicBezTo>
                    <a:cubicBezTo>
                      <a:pt x="1042" y="324"/>
                      <a:pt x="1051" y="318"/>
                      <a:pt x="1061" y="312"/>
                    </a:cubicBezTo>
                    <a:cubicBezTo>
                      <a:pt x="2223" y="-269"/>
                      <a:pt x="3632" y="147"/>
                      <a:pt x="4299" y="1265"/>
                    </a:cubicBezTo>
                    <a:lnTo>
                      <a:pt x="63354" y="108992"/>
                    </a:lnTo>
                    <a:cubicBezTo>
                      <a:pt x="63459" y="109200"/>
                      <a:pt x="63526" y="109427"/>
                      <a:pt x="63544" y="1096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8" name="任意多边形: 形状 967" hidden="1"/>
              <p:cNvSpPr/>
              <p:nvPr/>
            </p:nvSpPr>
            <p:spPr>
              <a:xfrm>
                <a:off x="9763798" y="1871748"/>
                <a:ext cx="126480" cy="61249"/>
              </a:xfrm>
              <a:custGeom>
                <a:avLst/>
                <a:gdLst>
                  <a:gd name="connsiteX0" fmla="*/ 126307 w 126480"/>
                  <a:gd name="connsiteY0" fmla="*/ 59599 h 61249"/>
                  <a:gd name="connsiteX1" fmla="*/ 126307 w 126480"/>
                  <a:gd name="connsiteY1" fmla="*/ 60456 h 61249"/>
                  <a:gd name="connsiteX2" fmla="*/ 124736 w 126480"/>
                  <a:gd name="connsiteY2" fmla="*/ 61235 h 61249"/>
                  <a:gd name="connsiteX3" fmla="*/ 124497 w 126480"/>
                  <a:gd name="connsiteY3" fmla="*/ 61123 h 61249"/>
                  <a:gd name="connsiteX4" fmla="*/ 672 w 126480"/>
                  <a:gd name="connsiteY4" fmla="*/ 2735 h 61249"/>
                  <a:gd name="connsiteX5" fmla="*/ 6 w 126480"/>
                  <a:gd name="connsiteY5" fmla="*/ 830 h 61249"/>
                  <a:gd name="connsiteX6" fmla="*/ 1910 w 126480"/>
                  <a:gd name="connsiteY6" fmla="*/ 163 h 61249"/>
                  <a:gd name="connsiteX7" fmla="*/ 125735 w 126480"/>
                  <a:gd name="connsiteY7" fmla="*/ 58647 h 61249"/>
                  <a:gd name="connsiteX8" fmla="*/ 126307 w 126480"/>
                  <a:gd name="connsiteY8" fmla="*/ 59599 h 6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480" h="61249">
                    <a:moveTo>
                      <a:pt x="126307" y="59599"/>
                    </a:moveTo>
                    <a:cubicBezTo>
                      <a:pt x="126393" y="59878"/>
                      <a:pt x="126393" y="60177"/>
                      <a:pt x="126307" y="60456"/>
                    </a:cubicBezTo>
                    <a:cubicBezTo>
                      <a:pt x="126088" y="61104"/>
                      <a:pt x="125383" y="61453"/>
                      <a:pt x="124736" y="61235"/>
                    </a:cubicBezTo>
                    <a:cubicBezTo>
                      <a:pt x="124650" y="61206"/>
                      <a:pt x="124574" y="61169"/>
                      <a:pt x="124497" y="61123"/>
                    </a:cubicBezTo>
                    <a:lnTo>
                      <a:pt x="672" y="2735"/>
                    </a:lnTo>
                    <a:cubicBezTo>
                      <a:pt x="6" y="2359"/>
                      <a:pt x="-290" y="1542"/>
                      <a:pt x="6" y="830"/>
                    </a:cubicBezTo>
                    <a:cubicBezTo>
                      <a:pt x="377" y="158"/>
                      <a:pt x="1196" y="-127"/>
                      <a:pt x="1910" y="163"/>
                    </a:cubicBezTo>
                    <a:lnTo>
                      <a:pt x="125735" y="58647"/>
                    </a:lnTo>
                    <a:cubicBezTo>
                      <a:pt x="126050" y="58874"/>
                      <a:pt x="126250" y="59217"/>
                      <a:pt x="126307" y="595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9" name="任意多边形: 形状 968" hidden="1"/>
              <p:cNvSpPr/>
              <p:nvPr/>
            </p:nvSpPr>
            <p:spPr>
              <a:xfrm>
                <a:off x="9763265" y="1718075"/>
                <a:ext cx="47260" cy="156892"/>
              </a:xfrm>
              <a:custGeom>
                <a:avLst/>
                <a:gdLst>
                  <a:gd name="connsiteX0" fmla="*/ 47116 w 47260"/>
                  <a:gd name="connsiteY0" fmla="*/ 1531 h 156892"/>
                  <a:gd name="connsiteX1" fmla="*/ 47116 w 47260"/>
                  <a:gd name="connsiteY1" fmla="*/ 2389 h 156892"/>
                  <a:gd name="connsiteX2" fmla="*/ 3492 w 47260"/>
                  <a:gd name="connsiteY2" fmla="*/ 155646 h 156892"/>
                  <a:gd name="connsiteX3" fmla="*/ 1301 w 47260"/>
                  <a:gd name="connsiteY3" fmla="*/ 156884 h 156892"/>
                  <a:gd name="connsiteX4" fmla="*/ -61 w 47260"/>
                  <a:gd name="connsiteY4" fmla="*/ 154719 h 156892"/>
                  <a:gd name="connsiteX5" fmla="*/ -33 w 47260"/>
                  <a:gd name="connsiteY5" fmla="*/ 154598 h 156892"/>
                  <a:gd name="connsiteX6" fmla="*/ 43687 w 47260"/>
                  <a:gd name="connsiteY6" fmla="*/ 1436 h 156892"/>
                  <a:gd name="connsiteX7" fmla="*/ 45868 w 47260"/>
                  <a:gd name="connsiteY7" fmla="*/ 101 h 156892"/>
                  <a:gd name="connsiteX8" fmla="*/ 45878 w 47260"/>
                  <a:gd name="connsiteY8" fmla="*/ 103 h 156892"/>
                  <a:gd name="connsiteX9" fmla="*/ 47116 w 47260"/>
                  <a:gd name="connsiteY9" fmla="*/ 1531 h 1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260" h="156892">
                    <a:moveTo>
                      <a:pt x="47116" y="1531"/>
                    </a:moveTo>
                    <a:cubicBezTo>
                      <a:pt x="47164" y="1815"/>
                      <a:pt x="47164" y="2105"/>
                      <a:pt x="47116" y="2389"/>
                    </a:cubicBezTo>
                    <a:lnTo>
                      <a:pt x="3492" y="155646"/>
                    </a:lnTo>
                    <a:cubicBezTo>
                      <a:pt x="3215" y="156582"/>
                      <a:pt x="2244" y="157130"/>
                      <a:pt x="1301" y="156884"/>
                    </a:cubicBezTo>
                    <a:cubicBezTo>
                      <a:pt x="329" y="156663"/>
                      <a:pt x="-290" y="155695"/>
                      <a:pt x="-61" y="154719"/>
                    </a:cubicBezTo>
                    <a:cubicBezTo>
                      <a:pt x="-52" y="154679"/>
                      <a:pt x="-42" y="154638"/>
                      <a:pt x="-33" y="154598"/>
                    </a:cubicBezTo>
                    <a:lnTo>
                      <a:pt x="43687" y="1436"/>
                    </a:lnTo>
                    <a:cubicBezTo>
                      <a:pt x="43925" y="465"/>
                      <a:pt x="44897" y="-133"/>
                      <a:pt x="45868" y="101"/>
                    </a:cubicBezTo>
                    <a:cubicBezTo>
                      <a:pt x="45878" y="102"/>
                      <a:pt x="45878" y="102"/>
                      <a:pt x="45878" y="103"/>
                    </a:cubicBezTo>
                    <a:cubicBezTo>
                      <a:pt x="46506" y="342"/>
                      <a:pt x="46973" y="878"/>
                      <a:pt x="47116" y="15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0" name="任意多边形: 形状 969" hidden="1"/>
              <p:cNvSpPr/>
              <p:nvPr/>
            </p:nvSpPr>
            <p:spPr>
              <a:xfrm>
                <a:off x="9763718" y="1871838"/>
                <a:ext cx="95889" cy="195574"/>
              </a:xfrm>
              <a:custGeom>
                <a:avLst/>
                <a:gdLst>
                  <a:gd name="connsiteX0" fmla="*/ 95717 w 95889"/>
                  <a:gd name="connsiteY0" fmla="*/ 194001 h 195574"/>
                  <a:gd name="connsiteX1" fmla="*/ 95050 w 95889"/>
                  <a:gd name="connsiteY1" fmla="*/ 195525 h 195574"/>
                  <a:gd name="connsiteX2" fmla="*/ 93336 w 95889"/>
                  <a:gd name="connsiteY2" fmla="*/ 194859 h 195574"/>
                  <a:gd name="connsiteX3" fmla="*/ -9 w 95889"/>
                  <a:gd name="connsiteY3" fmla="*/ 1882 h 195574"/>
                  <a:gd name="connsiteX4" fmla="*/ 658 w 95889"/>
                  <a:gd name="connsiteY4" fmla="*/ 168 h 195574"/>
                  <a:gd name="connsiteX5" fmla="*/ 2372 w 95889"/>
                  <a:gd name="connsiteY5" fmla="*/ 739 h 195574"/>
                  <a:gd name="connsiteX6" fmla="*/ 95622 w 95889"/>
                  <a:gd name="connsiteY6" fmla="*/ 193716 h 195574"/>
                  <a:gd name="connsiteX7" fmla="*/ 95717 w 95889"/>
                  <a:gd name="connsiteY7" fmla="*/ 194001 h 19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889" h="195574">
                    <a:moveTo>
                      <a:pt x="95717" y="194001"/>
                    </a:moveTo>
                    <a:cubicBezTo>
                      <a:pt x="95917" y="194601"/>
                      <a:pt x="95631" y="195268"/>
                      <a:pt x="95050" y="195525"/>
                    </a:cubicBezTo>
                    <a:cubicBezTo>
                      <a:pt x="94393" y="195792"/>
                      <a:pt x="93640" y="195506"/>
                      <a:pt x="93336" y="194859"/>
                    </a:cubicBezTo>
                    <a:lnTo>
                      <a:pt x="-9" y="1882"/>
                    </a:lnTo>
                    <a:cubicBezTo>
                      <a:pt x="-276" y="1224"/>
                      <a:pt x="10" y="470"/>
                      <a:pt x="658" y="168"/>
                    </a:cubicBezTo>
                    <a:cubicBezTo>
                      <a:pt x="1286" y="-117"/>
                      <a:pt x="2039" y="131"/>
                      <a:pt x="2372" y="739"/>
                    </a:cubicBezTo>
                    <a:lnTo>
                      <a:pt x="95622" y="193716"/>
                    </a:lnTo>
                    <a:lnTo>
                      <a:pt x="95717" y="194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1" name="任意多边形: 形状 970" hidden="1"/>
              <p:cNvSpPr/>
              <p:nvPr/>
            </p:nvSpPr>
            <p:spPr>
              <a:xfrm>
                <a:off x="9856652" y="1929928"/>
                <a:ext cx="33752" cy="137801"/>
              </a:xfrm>
              <a:custGeom>
                <a:avLst/>
                <a:gdLst>
                  <a:gd name="connsiteX0" fmla="*/ 33644 w 33752"/>
                  <a:gd name="connsiteY0" fmla="*/ 1323 h 137801"/>
                  <a:gd name="connsiteX1" fmla="*/ 33644 w 33752"/>
                  <a:gd name="connsiteY1" fmla="*/ 2085 h 137801"/>
                  <a:gd name="connsiteX2" fmla="*/ 3164 w 33752"/>
                  <a:gd name="connsiteY2" fmla="*/ 136578 h 137801"/>
                  <a:gd name="connsiteX3" fmla="*/ 1164 w 33752"/>
                  <a:gd name="connsiteY3" fmla="*/ 137817 h 137801"/>
                  <a:gd name="connsiteX4" fmla="*/ -74 w 33752"/>
                  <a:gd name="connsiteY4" fmla="*/ 135912 h 137801"/>
                  <a:gd name="connsiteX5" fmla="*/ 30406 w 33752"/>
                  <a:gd name="connsiteY5" fmla="*/ 1323 h 137801"/>
                  <a:gd name="connsiteX6" fmla="*/ 32406 w 33752"/>
                  <a:gd name="connsiteY6" fmla="*/ 85 h 137801"/>
                  <a:gd name="connsiteX7" fmla="*/ 33644 w 33752"/>
                  <a:gd name="connsiteY7" fmla="*/ 1323 h 137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52" h="137801">
                    <a:moveTo>
                      <a:pt x="33644" y="1323"/>
                    </a:moveTo>
                    <a:lnTo>
                      <a:pt x="33644" y="2085"/>
                    </a:lnTo>
                    <a:lnTo>
                      <a:pt x="3164" y="136578"/>
                    </a:lnTo>
                    <a:cubicBezTo>
                      <a:pt x="2926" y="137455"/>
                      <a:pt x="2050" y="137998"/>
                      <a:pt x="1164" y="137817"/>
                    </a:cubicBezTo>
                    <a:cubicBezTo>
                      <a:pt x="297" y="137626"/>
                      <a:pt x="-256" y="136778"/>
                      <a:pt x="-74" y="135912"/>
                    </a:cubicBezTo>
                    <a:lnTo>
                      <a:pt x="30406" y="1323"/>
                    </a:lnTo>
                    <a:cubicBezTo>
                      <a:pt x="30644" y="446"/>
                      <a:pt x="31520" y="-97"/>
                      <a:pt x="32406" y="85"/>
                    </a:cubicBezTo>
                    <a:cubicBezTo>
                      <a:pt x="33006" y="257"/>
                      <a:pt x="33473" y="725"/>
                      <a:pt x="33644" y="13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2" name="任意多边形: 形状 971" hidden="1"/>
              <p:cNvSpPr/>
              <p:nvPr/>
            </p:nvSpPr>
            <p:spPr>
              <a:xfrm>
                <a:off x="9935230" y="2307786"/>
                <a:ext cx="67603" cy="17689"/>
              </a:xfrm>
              <a:custGeom>
                <a:avLst/>
                <a:gdLst>
                  <a:gd name="connsiteX0" fmla="*/ 67461 w 67603"/>
                  <a:gd name="connsiteY0" fmla="*/ 1608 h 17689"/>
                  <a:gd name="connsiteX1" fmla="*/ 66222 w 67603"/>
                  <a:gd name="connsiteY1" fmla="*/ 3513 h 17689"/>
                  <a:gd name="connsiteX2" fmla="*/ 1834 w 67603"/>
                  <a:gd name="connsiteY2" fmla="*/ 17706 h 17689"/>
                  <a:gd name="connsiteX3" fmla="*/ -72 w 67603"/>
                  <a:gd name="connsiteY3" fmla="*/ 16467 h 17689"/>
                  <a:gd name="connsiteX4" fmla="*/ -72 w 67603"/>
                  <a:gd name="connsiteY4" fmla="*/ 16467 h 17689"/>
                  <a:gd name="connsiteX5" fmla="*/ 1071 w 67603"/>
                  <a:gd name="connsiteY5" fmla="*/ 14562 h 17689"/>
                  <a:gd name="connsiteX6" fmla="*/ 65556 w 67603"/>
                  <a:gd name="connsiteY6" fmla="*/ 84 h 17689"/>
                  <a:gd name="connsiteX7" fmla="*/ 67461 w 67603"/>
                  <a:gd name="connsiteY7" fmla="*/ 1323 h 1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603" h="17689">
                    <a:moveTo>
                      <a:pt x="67461" y="1608"/>
                    </a:moveTo>
                    <a:cubicBezTo>
                      <a:pt x="67642" y="2475"/>
                      <a:pt x="67089" y="3323"/>
                      <a:pt x="66222" y="3513"/>
                    </a:cubicBezTo>
                    <a:lnTo>
                      <a:pt x="1834" y="17706"/>
                    </a:lnTo>
                    <a:cubicBezTo>
                      <a:pt x="967" y="17887"/>
                      <a:pt x="119" y="17334"/>
                      <a:pt x="-72" y="16467"/>
                    </a:cubicBezTo>
                    <a:lnTo>
                      <a:pt x="-72" y="16467"/>
                    </a:lnTo>
                    <a:cubicBezTo>
                      <a:pt x="-253" y="15629"/>
                      <a:pt x="243" y="14791"/>
                      <a:pt x="1071" y="14562"/>
                    </a:cubicBezTo>
                    <a:lnTo>
                      <a:pt x="65556" y="84"/>
                    </a:lnTo>
                    <a:cubicBezTo>
                      <a:pt x="66422" y="-97"/>
                      <a:pt x="67270" y="456"/>
                      <a:pt x="67461" y="13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3" name="任意多边形: 形状 972" hidden="1"/>
              <p:cNvSpPr/>
              <p:nvPr/>
            </p:nvSpPr>
            <p:spPr>
              <a:xfrm>
                <a:off x="9936202" y="2377081"/>
                <a:ext cx="60141" cy="112468"/>
              </a:xfrm>
              <a:custGeom>
                <a:avLst/>
                <a:gdLst>
                  <a:gd name="connsiteX0" fmla="*/ 60012 w 60141"/>
                  <a:gd name="connsiteY0" fmla="*/ 111097 h 112468"/>
                  <a:gd name="connsiteX1" fmla="*/ 59441 w 60141"/>
                  <a:gd name="connsiteY1" fmla="*/ 112240 h 112468"/>
                  <a:gd name="connsiteX2" fmla="*/ 58012 w 60141"/>
                  <a:gd name="connsiteY2" fmla="*/ 112240 h 112468"/>
                  <a:gd name="connsiteX3" fmla="*/ 5 w 60141"/>
                  <a:gd name="connsiteY3" fmla="*/ 1655 h 112468"/>
                  <a:gd name="connsiteX4" fmla="*/ 386 w 60141"/>
                  <a:gd name="connsiteY4" fmla="*/ 360 h 112468"/>
                  <a:gd name="connsiteX5" fmla="*/ 481 w 60141"/>
                  <a:gd name="connsiteY5" fmla="*/ 321 h 112468"/>
                  <a:gd name="connsiteX6" fmla="*/ 1814 w 60141"/>
                  <a:gd name="connsiteY6" fmla="*/ 321 h 112468"/>
                  <a:gd name="connsiteX7" fmla="*/ 59917 w 60141"/>
                  <a:gd name="connsiteY7" fmla="*/ 110907 h 112468"/>
                  <a:gd name="connsiteX8" fmla="*/ 60012 w 60141"/>
                  <a:gd name="connsiteY8" fmla="*/ 111097 h 11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41" h="112468">
                    <a:moveTo>
                      <a:pt x="60012" y="111097"/>
                    </a:moveTo>
                    <a:cubicBezTo>
                      <a:pt x="60108" y="111564"/>
                      <a:pt x="59869" y="112031"/>
                      <a:pt x="59441" y="112240"/>
                    </a:cubicBezTo>
                    <a:cubicBezTo>
                      <a:pt x="59041" y="112612"/>
                      <a:pt x="58412" y="112612"/>
                      <a:pt x="58012" y="112240"/>
                    </a:cubicBezTo>
                    <a:lnTo>
                      <a:pt x="5" y="1655"/>
                    </a:lnTo>
                    <a:cubicBezTo>
                      <a:pt x="-243" y="1188"/>
                      <a:pt x="-72" y="617"/>
                      <a:pt x="386" y="360"/>
                    </a:cubicBezTo>
                    <a:cubicBezTo>
                      <a:pt x="424" y="350"/>
                      <a:pt x="453" y="331"/>
                      <a:pt x="481" y="321"/>
                    </a:cubicBezTo>
                    <a:cubicBezTo>
                      <a:pt x="853" y="-40"/>
                      <a:pt x="1443" y="-40"/>
                      <a:pt x="1814" y="321"/>
                    </a:cubicBezTo>
                    <a:lnTo>
                      <a:pt x="59917" y="110907"/>
                    </a:lnTo>
                    <a:lnTo>
                      <a:pt x="60012" y="1110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4" name="任意多边形: 形状 973" hidden="1"/>
              <p:cNvSpPr/>
              <p:nvPr/>
            </p:nvSpPr>
            <p:spPr>
              <a:xfrm>
                <a:off x="10093115" y="2185185"/>
                <a:ext cx="38760" cy="90380"/>
              </a:xfrm>
              <a:custGeom>
                <a:avLst/>
                <a:gdLst>
                  <a:gd name="connsiteX0" fmla="*/ 38545 w 38760"/>
                  <a:gd name="connsiteY0" fmla="*/ 1622 h 90380"/>
                  <a:gd name="connsiteX1" fmla="*/ 38545 w 38760"/>
                  <a:gd name="connsiteY1" fmla="*/ 2765 h 90380"/>
                  <a:gd name="connsiteX2" fmla="*/ 3683 w 38760"/>
                  <a:gd name="connsiteY2" fmla="*/ 89157 h 90380"/>
                  <a:gd name="connsiteX3" fmla="*/ 1111 w 38760"/>
                  <a:gd name="connsiteY3" fmla="*/ 90300 h 90380"/>
                  <a:gd name="connsiteX4" fmla="*/ 16 w 38760"/>
                  <a:gd name="connsiteY4" fmla="*/ 87842 h 90380"/>
                  <a:gd name="connsiteX5" fmla="*/ 64 w 38760"/>
                  <a:gd name="connsiteY5" fmla="*/ 87728 h 90380"/>
                  <a:gd name="connsiteX6" fmla="*/ 34925 w 38760"/>
                  <a:gd name="connsiteY6" fmla="*/ 1241 h 90380"/>
                  <a:gd name="connsiteX7" fmla="*/ 37497 w 38760"/>
                  <a:gd name="connsiteY7" fmla="*/ 193 h 90380"/>
                  <a:gd name="connsiteX8" fmla="*/ 38545 w 38760"/>
                  <a:gd name="connsiteY8" fmla="*/ 1622 h 90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60" h="90380">
                    <a:moveTo>
                      <a:pt x="38545" y="1622"/>
                    </a:moveTo>
                    <a:cubicBezTo>
                      <a:pt x="38687" y="1993"/>
                      <a:pt x="38687" y="2393"/>
                      <a:pt x="38545" y="2765"/>
                    </a:cubicBezTo>
                    <a:lnTo>
                      <a:pt x="3683" y="89157"/>
                    </a:lnTo>
                    <a:cubicBezTo>
                      <a:pt x="3283" y="90176"/>
                      <a:pt x="2140" y="90690"/>
                      <a:pt x="1111" y="90300"/>
                    </a:cubicBezTo>
                    <a:cubicBezTo>
                      <a:pt x="130" y="89919"/>
                      <a:pt x="-356" y="88823"/>
                      <a:pt x="16" y="87842"/>
                    </a:cubicBezTo>
                    <a:cubicBezTo>
                      <a:pt x="35" y="87804"/>
                      <a:pt x="45" y="87766"/>
                      <a:pt x="64" y="87728"/>
                    </a:cubicBezTo>
                    <a:lnTo>
                      <a:pt x="34925" y="1241"/>
                    </a:lnTo>
                    <a:cubicBezTo>
                      <a:pt x="35363" y="260"/>
                      <a:pt x="36497" y="-207"/>
                      <a:pt x="37497" y="193"/>
                    </a:cubicBezTo>
                    <a:cubicBezTo>
                      <a:pt x="38059" y="469"/>
                      <a:pt x="38449" y="1003"/>
                      <a:pt x="38545" y="16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5" name="任意多边形: 形状 974" hidden="1"/>
              <p:cNvSpPr/>
              <p:nvPr/>
            </p:nvSpPr>
            <p:spPr>
              <a:xfrm>
                <a:off x="10321016" y="2004149"/>
                <a:ext cx="25636" cy="144250"/>
              </a:xfrm>
              <a:custGeom>
                <a:avLst/>
                <a:gdLst>
                  <a:gd name="connsiteX0" fmla="*/ 25528 w 25636"/>
                  <a:gd name="connsiteY0" fmla="*/ 1303 h 144250"/>
                  <a:gd name="connsiteX1" fmla="*/ 25528 w 25636"/>
                  <a:gd name="connsiteY1" fmla="*/ 1874 h 144250"/>
                  <a:gd name="connsiteX2" fmla="*/ 3048 w 25636"/>
                  <a:gd name="connsiteY2" fmla="*/ 142939 h 144250"/>
                  <a:gd name="connsiteX3" fmla="*/ 1372 w 25636"/>
                  <a:gd name="connsiteY3" fmla="*/ 144292 h 144250"/>
                  <a:gd name="connsiteX4" fmla="*/ 1239 w 25636"/>
                  <a:gd name="connsiteY4" fmla="*/ 144273 h 144250"/>
                  <a:gd name="connsiteX5" fmla="*/ -95 w 25636"/>
                  <a:gd name="connsiteY5" fmla="*/ 142463 h 144250"/>
                  <a:gd name="connsiteX6" fmla="*/ 22384 w 25636"/>
                  <a:gd name="connsiteY6" fmla="*/ 1398 h 144250"/>
                  <a:gd name="connsiteX7" fmla="*/ 24194 w 25636"/>
                  <a:gd name="connsiteY7" fmla="*/ 64 h 144250"/>
                  <a:gd name="connsiteX8" fmla="*/ 25528 w 25636"/>
                  <a:gd name="connsiteY8" fmla="*/ 1303 h 14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36" h="144250">
                    <a:moveTo>
                      <a:pt x="25528" y="1303"/>
                    </a:moveTo>
                    <a:lnTo>
                      <a:pt x="25528" y="1874"/>
                    </a:lnTo>
                    <a:lnTo>
                      <a:pt x="3048" y="142939"/>
                    </a:lnTo>
                    <a:cubicBezTo>
                      <a:pt x="2963" y="143778"/>
                      <a:pt x="2210" y="144378"/>
                      <a:pt x="1372" y="144292"/>
                    </a:cubicBezTo>
                    <a:cubicBezTo>
                      <a:pt x="1324" y="144292"/>
                      <a:pt x="1286" y="144283"/>
                      <a:pt x="1239" y="144273"/>
                    </a:cubicBezTo>
                    <a:cubicBezTo>
                      <a:pt x="381" y="144130"/>
                      <a:pt x="-209" y="143330"/>
                      <a:pt x="-95" y="142463"/>
                    </a:cubicBezTo>
                    <a:lnTo>
                      <a:pt x="22384" y="1398"/>
                    </a:lnTo>
                    <a:cubicBezTo>
                      <a:pt x="22527" y="539"/>
                      <a:pt x="23327" y="-51"/>
                      <a:pt x="24194" y="64"/>
                    </a:cubicBezTo>
                    <a:cubicBezTo>
                      <a:pt x="24861" y="138"/>
                      <a:pt x="25404" y="641"/>
                      <a:pt x="25528" y="1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6" name="任意多边形: 形状 975" hidden="1"/>
              <p:cNvSpPr/>
              <p:nvPr/>
            </p:nvSpPr>
            <p:spPr>
              <a:xfrm>
                <a:off x="10240182" y="2049564"/>
                <a:ext cx="83557" cy="98840"/>
              </a:xfrm>
              <a:custGeom>
                <a:avLst/>
                <a:gdLst>
                  <a:gd name="connsiteX0" fmla="*/ 83406 w 83557"/>
                  <a:gd name="connsiteY0" fmla="*/ 97048 h 98840"/>
                  <a:gd name="connsiteX1" fmla="*/ 82930 w 83557"/>
                  <a:gd name="connsiteY1" fmla="*/ 98477 h 98840"/>
                  <a:gd name="connsiteX2" fmla="*/ 80834 w 83557"/>
                  <a:gd name="connsiteY2" fmla="*/ 98477 h 98840"/>
                  <a:gd name="connsiteX3" fmla="*/ 348 w 83557"/>
                  <a:gd name="connsiteY3" fmla="*/ 2560 h 98840"/>
                  <a:gd name="connsiteX4" fmla="*/ 272 w 83557"/>
                  <a:gd name="connsiteY4" fmla="*/ 541 h 98840"/>
                  <a:gd name="connsiteX5" fmla="*/ 348 w 83557"/>
                  <a:gd name="connsiteY5" fmla="*/ 464 h 98840"/>
                  <a:gd name="connsiteX6" fmla="*/ 2444 w 83557"/>
                  <a:gd name="connsiteY6" fmla="*/ 464 h 98840"/>
                  <a:gd name="connsiteX7" fmla="*/ 83406 w 83557"/>
                  <a:gd name="connsiteY7" fmla="*/ 96381 h 98840"/>
                  <a:gd name="connsiteX8" fmla="*/ 83406 w 83557"/>
                  <a:gd name="connsiteY8" fmla="*/ 97048 h 9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557" h="98840">
                    <a:moveTo>
                      <a:pt x="83406" y="97048"/>
                    </a:moveTo>
                    <a:cubicBezTo>
                      <a:pt x="83492" y="97572"/>
                      <a:pt x="83311" y="98105"/>
                      <a:pt x="82930" y="98477"/>
                    </a:cubicBezTo>
                    <a:cubicBezTo>
                      <a:pt x="82339" y="99029"/>
                      <a:pt x="81425" y="99029"/>
                      <a:pt x="80834" y="98477"/>
                    </a:cubicBezTo>
                    <a:lnTo>
                      <a:pt x="348" y="2560"/>
                    </a:lnTo>
                    <a:cubicBezTo>
                      <a:pt x="-233" y="2026"/>
                      <a:pt x="-261" y="1122"/>
                      <a:pt x="272" y="541"/>
                    </a:cubicBezTo>
                    <a:cubicBezTo>
                      <a:pt x="300" y="512"/>
                      <a:pt x="320" y="493"/>
                      <a:pt x="348" y="464"/>
                    </a:cubicBezTo>
                    <a:cubicBezTo>
                      <a:pt x="939" y="-88"/>
                      <a:pt x="1853" y="-88"/>
                      <a:pt x="2444" y="464"/>
                    </a:cubicBezTo>
                    <a:lnTo>
                      <a:pt x="83406" y="96381"/>
                    </a:lnTo>
                    <a:cubicBezTo>
                      <a:pt x="83463" y="96600"/>
                      <a:pt x="83463" y="96829"/>
                      <a:pt x="83406" y="9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7" name="任意多边形: 形状 976" hidden="1"/>
              <p:cNvSpPr/>
              <p:nvPr/>
            </p:nvSpPr>
            <p:spPr>
              <a:xfrm>
                <a:off x="10704042" y="1374084"/>
                <a:ext cx="114954" cy="148349"/>
              </a:xfrm>
              <a:custGeom>
                <a:avLst/>
                <a:gdLst>
                  <a:gd name="connsiteX0" fmla="*/ 114846 w 114954"/>
                  <a:gd name="connsiteY0" fmla="*/ 50 h 148349"/>
                  <a:gd name="connsiteX1" fmla="*/ 546 w 114954"/>
                  <a:gd name="connsiteY1" fmla="*/ 144735 h 148349"/>
                  <a:gd name="connsiteX2" fmla="*/ 460 w 114954"/>
                  <a:gd name="connsiteY2" fmla="*/ 147697 h 148349"/>
                  <a:gd name="connsiteX3" fmla="*/ 546 w 114954"/>
                  <a:gd name="connsiteY3" fmla="*/ 147783 h 148349"/>
                  <a:gd name="connsiteX4" fmla="*/ 3594 w 114954"/>
                  <a:gd name="connsiteY4" fmla="*/ 147783 h 148349"/>
                  <a:gd name="connsiteX5" fmla="*/ 114846 w 114954"/>
                  <a:gd name="connsiteY5" fmla="*/ 7099 h 148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54" h="148349">
                    <a:moveTo>
                      <a:pt x="114846" y="50"/>
                    </a:moveTo>
                    <a:lnTo>
                      <a:pt x="546" y="144735"/>
                    </a:lnTo>
                    <a:cubicBezTo>
                      <a:pt x="-293" y="145529"/>
                      <a:pt x="-331" y="146855"/>
                      <a:pt x="460" y="147697"/>
                    </a:cubicBezTo>
                    <a:cubicBezTo>
                      <a:pt x="489" y="147727"/>
                      <a:pt x="517" y="147755"/>
                      <a:pt x="546" y="147783"/>
                    </a:cubicBezTo>
                    <a:cubicBezTo>
                      <a:pt x="1393" y="148606"/>
                      <a:pt x="2746" y="148606"/>
                      <a:pt x="3594" y="147783"/>
                    </a:cubicBezTo>
                    <a:lnTo>
                      <a:pt x="114846" y="70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8" name="任意多边形: 形状 977" hidden="1"/>
              <p:cNvSpPr/>
              <p:nvPr/>
            </p:nvSpPr>
            <p:spPr>
              <a:xfrm>
                <a:off x="9475089" y="1079865"/>
                <a:ext cx="48615" cy="91329"/>
              </a:xfrm>
              <a:custGeom>
                <a:avLst/>
                <a:gdLst>
                  <a:gd name="connsiteX0" fmla="*/ 48399 w 48615"/>
                  <a:gd name="connsiteY0" fmla="*/ 1376 h 91329"/>
                  <a:gd name="connsiteX1" fmla="*/ 48399 w 48615"/>
                  <a:gd name="connsiteY1" fmla="*/ 2614 h 91329"/>
                  <a:gd name="connsiteX2" fmla="*/ 3251 w 48615"/>
                  <a:gd name="connsiteY2" fmla="*/ 90435 h 91329"/>
                  <a:gd name="connsiteX3" fmla="*/ 870 w 48615"/>
                  <a:gd name="connsiteY3" fmla="*/ 91197 h 91329"/>
                  <a:gd name="connsiteX4" fmla="*/ 60 w 48615"/>
                  <a:gd name="connsiteY4" fmla="*/ 88912 h 91329"/>
                  <a:gd name="connsiteX5" fmla="*/ 107 w 48615"/>
                  <a:gd name="connsiteY5" fmla="*/ 88815 h 91329"/>
                  <a:gd name="connsiteX6" fmla="*/ 45256 w 48615"/>
                  <a:gd name="connsiteY6" fmla="*/ 995 h 91329"/>
                  <a:gd name="connsiteX7" fmla="*/ 47637 w 48615"/>
                  <a:gd name="connsiteY7" fmla="*/ 233 h 91329"/>
                  <a:gd name="connsiteX8" fmla="*/ 48399 w 48615"/>
                  <a:gd name="connsiteY8" fmla="*/ 1376 h 9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615" h="91329">
                    <a:moveTo>
                      <a:pt x="48399" y="1376"/>
                    </a:moveTo>
                    <a:cubicBezTo>
                      <a:pt x="48542" y="1776"/>
                      <a:pt x="48542" y="2214"/>
                      <a:pt x="48399" y="2614"/>
                    </a:cubicBezTo>
                    <a:lnTo>
                      <a:pt x="3251" y="90435"/>
                    </a:lnTo>
                    <a:cubicBezTo>
                      <a:pt x="2784" y="91284"/>
                      <a:pt x="1736" y="91620"/>
                      <a:pt x="870" y="91197"/>
                    </a:cubicBezTo>
                    <a:cubicBezTo>
                      <a:pt x="12" y="90790"/>
                      <a:pt x="-350" y="89767"/>
                      <a:pt x="60" y="88912"/>
                    </a:cubicBezTo>
                    <a:cubicBezTo>
                      <a:pt x="69" y="88879"/>
                      <a:pt x="89" y="88847"/>
                      <a:pt x="107" y="88815"/>
                    </a:cubicBezTo>
                    <a:lnTo>
                      <a:pt x="45256" y="995"/>
                    </a:lnTo>
                    <a:cubicBezTo>
                      <a:pt x="45723" y="145"/>
                      <a:pt x="46771" y="-190"/>
                      <a:pt x="47637" y="233"/>
                    </a:cubicBezTo>
                    <a:cubicBezTo>
                      <a:pt x="48047" y="482"/>
                      <a:pt x="48323" y="901"/>
                      <a:pt x="48399" y="13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9" name="任意多边形: 形状 978" hidden="1"/>
              <p:cNvSpPr/>
              <p:nvPr/>
            </p:nvSpPr>
            <p:spPr>
              <a:xfrm>
                <a:off x="9473378" y="1166861"/>
                <a:ext cx="140016" cy="50767"/>
              </a:xfrm>
              <a:custGeom>
                <a:avLst/>
                <a:gdLst>
                  <a:gd name="connsiteX0" fmla="*/ 139836 w 140016"/>
                  <a:gd name="connsiteY0" fmla="*/ 47824 h 50767"/>
                  <a:gd name="connsiteX1" fmla="*/ 139836 w 140016"/>
                  <a:gd name="connsiteY1" fmla="*/ 49158 h 50767"/>
                  <a:gd name="connsiteX2" fmla="*/ 136693 w 140016"/>
                  <a:gd name="connsiteY2" fmla="*/ 50682 h 50767"/>
                  <a:gd name="connsiteX3" fmla="*/ 1914 w 140016"/>
                  <a:gd name="connsiteY3" fmla="*/ 4962 h 50767"/>
                  <a:gd name="connsiteX4" fmla="*/ -67 w 140016"/>
                  <a:gd name="connsiteY4" fmla="*/ 2075 h 50767"/>
                  <a:gd name="connsiteX5" fmla="*/ 2819 w 140016"/>
                  <a:gd name="connsiteY5" fmla="*/ 92 h 50767"/>
                  <a:gd name="connsiteX6" fmla="*/ 3438 w 140016"/>
                  <a:gd name="connsiteY6" fmla="*/ 295 h 50767"/>
                  <a:gd name="connsiteX7" fmla="*/ 138217 w 140016"/>
                  <a:gd name="connsiteY7" fmla="*/ 46015 h 50767"/>
                  <a:gd name="connsiteX8" fmla="*/ 139836 w 140016"/>
                  <a:gd name="connsiteY8" fmla="*/ 47824 h 50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016" h="50767">
                    <a:moveTo>
                      <a:pt x="139836" y="47824"/>
                    </a:moveTo>
                    <a:cubicBezTo>
                      <a:pt x="139931" y="48264"/>
                      <a:pt x="139931" y="48719"/>
                      <a:pt x="139836" y="49158"/>
                    </a:cubicBezTo>
                    <a:cubicBezTo>
                      <a:pt x="139388" y="50444"/>
                      <a:pt x="137979" y="51125"/>
                      <a:pt x="136693" y="50682"/>
                    </a:cubicBezTo>
                    <a:lnTo>
                      <a:pt x="1914" y="4962"/>
                    </a:lnTo>
                    <a:cubicBezTo>
                      <a:pt x="571" y="4712"/>
                      <a:pt x="-315" y="3420"/>
                      <a:pt x="-67" y="2075"/>
                    </a:cubicBezTo>
                    <a:cubicBezTo>
                      <a:pt x="180" y="731"/>
                      <a:pt x="1476" y="-157"/>
                      <a:pt x="2819" y="92"/>
                    </a:cubicBezTo>
                    <a:cubicBezTo>
                      <a:pt x="3028" y="132"/>
                      <a:pt x="3238" y="200"/>
                      <a:pt x="3438" y="295"/>
                    </a:cubicBezTo>
                    <a:lnTo>
                      <a:pt x="138217" y="46015"/>
                    </a:lnTo>
                    <a:cubicBezTo>
                      <a:pt x="139045" y="46277"/>
                      <a:pt x="139665" y="46971"/>
                      <a:pt x="139836" y="478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0" name="任意多边形: 形状 979" hidden="1"/>
              <p:cNvSpPr/>
              <p:nvPr/>
            </p:nvSpPr>
            <p:spPr>
              <a:xfrm>
                <a:off x="9473929" y="1114942"/>
                <a:ext cx="55355" cy="56723"/>
              </a:xfrm>
              <a:custGeom>
                <a:avLst/>
                <a:gdLst>
                  <a:gd name="connsiteX0" fmla="*/ 55179 w 55355"/>
                  <a:gd name="connsiteY0" fmla="*/ 2303 h 56723"/>
                  <a:gd name="connsiteX1" fmla="*/ 54512 w 55355"/>
                  <a:gd name="connsiteY1" fmla="*/ 4589 h 56723"/>
                  <a:gd name="connsiteX2" fmla="*/ 3935 w 55355"/>
                  <a:gd name="connsiteY2" fmla="*/ 56310 h 56723"/>
                  <a:gd name="connsiteX3" fmla="*/ 354 w 55355"/>
                  <a:gd name="connsiteY3" fmla="*/ 55674 h 56723"/>
                  <a:gd name="connsiteX4" fmla="*/ 315 w 55355"/>
                  <a:gd name="connsiteY4" fmla="*/ 52785 h 56723"/>
                  <a:gd name="connsiteX5" fmla="*/ 50893 w 55355"/>
                  <a:gd name="connsiteY5" fmla="*/ 874 h 56723"/>
                  <a:gd name="connsiteX6" fmla="*/ 54389 w 55355"/>
                  <a:gd name="connsiteY6" fmla="*/ 682 h 56723"/>
                  <a:gd name="connsiteX7" fmla="*/ 55179 w 55355"/>
                  <a:gd name="connsiteY7" fmla="*/ 2112 h 56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355" h="56723">
                    <a:moveTo>
                      <a:pt x="55179" y="2303"/>
                    </a:moveTo>
                    <a:cubicBezTo>
                      <a:pt x="55379" y="3129"/>
                      <a:pt x="55132" y="4001"/>
                      <a:pt x="54512" y="4589"/>
                    </a:cubicBezTo>
                    <a:lnTo>
                      <a:pt x="3935" y="56310"/>
                    </a:lnTo>
                    <a:cubicBezTo>
                      <a:pt x="2773" y="57123"/>
                      <a:pt x="1163" y="56838"/>
                      <a:pt x="354" y="55674"/>
                    </a:cubicBezTo>
                    <a:cubicBezTo>
                      <a:pt x="-247" y="54810"/>
                      <a:pt x="-266" y="53665"/>
                      <a:pt x="315" y="52785"/>
                    </a:cubicBezTo>
                    <a:lnTo>
                      <a:pt x="50893" y="874"/>
                    </a:lnTo>
                    <a:cubicBezTo>
                      <a:pt x="51807" y="-145"/>
                      <a:pt x="53369" y="-231"/>
                      <a:pt x="54389" y="682"/>
                    </a:cubicBezTo>
                    <a:cubicBezTo>
                      <a:pt x="54808" y="1056"/>
                      <a:pt x="55084" y="1560"/>
                      <a:pt x="55179" y="21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1" name="任意多边形: 形状 980" hidden="1"/>
              <p:cNvSpPr/>
              <p:nvPr/>
            </p:nvSpPr>
            <p:spPr>
              <a:xfrm>
                <a:off x="9470408" y="1163938"/>
                <a:ext cx="73851" cy="63053"/>
              </a:xfrm>
              <a:custGeom>
                <a:avLst/>
                <a:gdLst>
                  <a:gd name="connsiteX0" fmla="*/ 73655 w 73851"/>
                  <a:gd name="connsiteY0" fmla="*/ 56653 h 63053"/>
                  <a:gd name="connsiteX1" fmla="*/ 72512 w 73851"/>
                  <a:gd name="connsiteY1" fmla="*/ 61225 h 63053"/>
                  <a:gd name="connsiteX2" fmla="*/ 64987 w 73851"/>
                  <a:gd name="connsiteY2" fmla="*/ 61892 h 63053"/>
                  <a:gd name="connsiteX3" fmla="*/ 2217 w 73851"/>
                  <a:gd name="connsiteY3" fmla="*/ 9790 h 63053"/>
                  <a:gd name="connsiteX4" fmla="*/ 817 w 73851"/>
                  <a:gd name="connsiteY4" fmla="*/ 2378 h 63053"/>
                  <a:gd name="connsiteX5" fmla="*/ 8227 w 73851"/>
                  <a:gd name="connsiteY5" fmla="*/ 979 h 63053"/>
                  <a:gd name="connsiteX6" fmla="*/ 9075 w 73851"/>
                  <a:gd name="connsiteY6" fmla="*/ 1694 h 63053"/>
                  <a:gd name="connsiteX7" fmla="*/ 72131 w 73851"/>
                  <a:gd name="connsiteY7" fmla="*/ 53510 h 63053"/>
                  <a:gd name="connsiteX8" fmla="*/ 73655 w 73851"/>
                  <a:gd name="connsiteY8" fmla="*/ 56653 h 63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51" h="63053">
                    <a:moveTo>
                      <a:pt x="73655" y="56653"/>
                    </a:moveTo>
                    <a:cubicBezTo>
                      <a:pt x="73940" y="58271"/>
                      <a:pt x="73521" y="59931"/>
                      <a:pt x="72512" y="61225"/>
                    </a:cubicBezTo>
                    <a:cubicBezTo>
                      <a:pt x="70597" y="63442"/>
                      <a:pt x="67264" y="63737"/>
                      <a:pt x="64987" y="61892"/>
                    </a:cubicBezTo>
                    <a:lnTo>
                      <a:pt x="2217" y="9790"/>
                    </a:lnTo>
                    <a:cubicBezTo>
                      <a:pt x="-212" y="8130"/>
                      <a:pt x="-840" y="4811"/>
                      <a:pt x="817" y="2378"/>
                    </a:cubicBezTo>
                    <a:cubicBezTo>
                      <a:pt x="2474" y="-55"/>
                      <a:pt x="5799" y="-682"/>
                      <a:pt x="8227" y="979"/>
                    </a:cubicBezTo>
                    <a:cubicBezTo>
                      <a:pt x="8532" y="1187"/>
                      <a:pt x="8818" y="1427"/>
                      <a:pt x="9075" y="1694"/>
                    </a:cubicBezTo>
                    <a:lnTo>
                      <a:pt x="72131" y="53510"/>
                    </a:lnTo>
                    <a:cubicBezTo>
                      <a:pt x="72978" y="54357"/>
                      <a:pt x="73512" y="55465"/>
                      <a:pt x="73655" y="566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2" name="任意多边形: 形状 981" hidden="1"/>
              <p:cNvSpPr/>
              <p:nvPr/>
            </p:nvSpPr>
            <p:spPr>
              <a:xfrm>
                <a:off x="9536434" y="1219070"/>
                <a:ext cx="161493" cy="106315"/>
              </a:xfrm>
              <a:custGeom>
                <a:avLst/>
                <a:gdLst>
                  <a:gd name="connsiteX0" fmla="*/ 161171 w 161493"/>
                  <a:gd name="connsiteY0" fmla="*/ 103629 h 106315"/>
                  <a:gd name="connsiteX1" fmla="*/ 161171 w 161493"/>
                  <a:gd name="connsiteY1" fmla="*/ 105344 h 106315"/>
                  <a:gd name="connsiteX2" fmla="*/ 158152 w 161493"/>
                  <a:gd name="connsiteY2" fmla="*/ 106028 h 106315"/>
                  <a:gd name="connsiteX3" fmla="*/ 158123 w 161493"/>
                  <a:gd name="connsiteY3" fmla="*/ 106011 h 106315"/>
                  <a:gd name="connsiteX4" fmla="*/ 1151 w 161493"/>
                  <a:gd name="connsiteY4" fmla="*/ 4379 h 106315"/>
                  <a:gd name="connsiteX5" fmla="*/ 131 w 161493"/>
                  <a:gd name="connsiteY5" fmla="*/ 1310 h 106315"/>
                  <a:gd name="connsiteX6" fmla="*/ 3208 w 161493"/>
                  <a:gd name="connsiteY6" fmla="*/ 295 h 106315"/>
                  <a:gd name="connsiteX7" fmla="*/ 3627 w 161493"/>
                  <a:gd name="connsiteY7" fmla="*/ 569 h 106315"/>
                  <a:gd name="connsiteX8" fmla="*/ 160218 w 161493"/>
                  <a:gd name="connsiteY8" fmla="*/ 102296 h 106315"/>
                  <a:gd name="connsiteX9" fmla="*/ 161171 w 161493"/>
                  <a:gd name="connsiteY9" fmla="*/ 103629 h 10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493" h="106315">
                    <a:moveTo>
                      <a:pt x="161171" y="103629"/>
                    </a:moveTo>
                    <a:cubicBezTo>
                      <a:pt x="161457" y="104165"/>
                      <a:pt x="161457" y="104809"/>
                      <a:pt x="161171" y="105344"/>
                    </a:cubicBezTo>
                    <a:cubicBezTo>
                      <a:pt x="160523" y="106367"/>
                      <a:pt x="159171" y="106674"/>
                      <a:pt x="158152" y="106028"/>
                    </a:cubicBezTo>
                    <a:cubicBezTo>
                      <a:pt x="158142" y="106022"/>
                      <a:pt x="158132" y="106016"/>
                      <a:pt x="158123" y="106011"/>
                    </a:cubicBezTo>
                    <a:lnTo>
                      <a:pt x="1151" y="4379"/>
                    </a:lnTo>
                    <a:cubicBezTo>
                      <a:pt x="27" y="3812"/>
                      <a:pt x="-430" y="2438"/>
                      <a:pt x="131" y="1310"/>
                    </a:cubicBezTo>
                    <a:cubicBezTo>
                      <a:pt x="703" y="181"/>
                      <a:pt x="2075" y="-273"/>
                      <a:pt x="3208" y="295"/>
                    </a:cubicBezTo>
                    <a:cubicBezTo>
                      <a:pt x="3351" y="370"/>
                      <a:pt x="3494" y="462"/>
                      <a:pt x="3627" y="569"/>
                    </a:cubicBezTo>
                    <a:lnTo>
                      <a:pt x="160218" y="102296"/>
                    </a:lnTo>
                    <a:cubicBezTo>
                      <a:pt x="160723" y="102574"/>
                      <a:pt x="161066" y="103064"/>
                      <a:pt x="161171" y="103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3" name="任意多边形: 形状 982" hidden="1"/>
              <p:cNvSpPr/>
              <p:nvPr/>
            </p:nvSpPr>
            <p:spPr>
              <a:xfrm>
                <a:off x="9537408" y="1206825"/>
                <a:ext cx="122780" cy="16097"/>
              </a:xfrm>
              <a:custGeom>
                <a:avLst/>
                <a:gdLst>
                  <a:gd name="connsiteX0" fmla="*/ 122668 w 122780"/>
                  <a:gd name="connsiteY0" fmla="*/ 1574 h 16097"/>
                  <a:gd name="connsiteX1" fmla="*/ 122668 w 122780"/>
                  <a:gd name="connsiteY1" fmla="*/ 1574 h 16097"/>
                  <a:gd name="connsiteX2" fmla="*/ 121240 w 122780"/>
                  <a:gd name="connsiteY2" fmla="*/ 3289 h 16097"/>
                  <a:gd name="connsiteX3" fmla="*/ 1510 w 122780"/>
                  <a:gd name="connsiteY3" fmla="*/ 16147 h 16097"/>
                  <a:gd name="connsiteX4" fmla="*/ -109 w 122780"/>
                  <a:gd name="connsiteY4" fmla="*/ 14528 h 16097"/>
                  <a:gd name="connsiteX5" fmla="*/ 1510 w 122780"/>
                  <a:gd name="connsiteY5" fmla="*/ 12909 h 16097"/>
                  <a:gd name="connsiteX6" fmla="*/ 121240 w 122780"/>
                  <a:gd name="connsiteY6" fmla="*/ 50 h 16097"/>
                  <a:gd name="connsiteX7" fmla="*/ 122668 w 122780"/>
                  <a:gd name="connsiteY7" fmla="*/ 1574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780" h="16097">
                    <a:moveTo>
                      <a:pt x="122668" y="1574"/>
                    </a:moveTo>
                    <a:lnTo>
                      <a:pt x="122668" y="1574"/>
                    </a:lnTo>
                    <a:cubicBezTo>
                      <a:pt x="122726" y="2435"/>
                      <a:pt x="122097" y="3189"/>
                      <a:pt x="121240" y="3289"/>
                    </a:cubicBezTo>
                    <a:lnTo>
                      <a:pt x="1510" y="16147"/>
                    </a:lnTo>
                    <a:cubicBezTo>
                      <a:pt x="615" y="16147"/>
                      <a:pt x="-109" y="15422"/>
                      <a:pt x="-109" y="14528"/>
                    </a:cubicBezTo>
                    <a:cubicBezTo>
                      <a:pt x="-109" y="13634"/>
                      <a:pt x="615" y="12909"/>
                      <a:pt x="1510" y="12909"/>
                    </a:cubicBezTo>
                    <a:lnTo>
                      <a:pt x="121240" y="50"/>
                    </a:lnTo>
                    <a:cubicBezTo>
                      <a:pt x="122040" y="101"/>
                      <a:pt x="122668" y="768"/>
                      <a:pt x="122668" y="1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4" name="任意多边形: 形状 983" hidden="1"/>
              <p:cNvSpPr/>
              <p:nvPr/>
            </p:nvSpPr>
            <p:spPr>
              <a:xfrm>
                <a:off x="9535782" y="1211753"/>
                <a:ext cx="78119" cy="12423"/>
              </a:xfrm>
              <a:custGeom>
                <a:avLst/>
                <a:gdLst>
                  <a:gd name="connsiteX0" fmla="*/ 78004 w 78119"/>
                  <a:gd name="connsiteY0" fmla="*/ 2838 h 12423"/>
                  <a:gd name="connsiteX1" fmla="*/ 78004 w 78119"/>
                  <a:gd name="connsiteY1" fmla="*/ 2838 h 12423"/>
                  <a:gd name="connsiteX2" fmla="*/ 75241 w 78119"/>
                  <a:gd name="connsiteY2" fmla="*/ 6076 h 12423"/>
                  <a:gd name="connsiteX3" fmla="*/ 3232 w 78119"/>
                  <a:gd name="connsiteY3" fmla="*/ 12458 h 12423"/>
                  <a:gd name="connsiteX4" fmla="*/ -101 w 78119"/>
                  <a:gd name="connsiteY4" fmla="*/ 9723 h 12423"/>
                  <a:gd name="connsiteX5" fmla="*/ -101 w 78119"/>
                  <a:gd name="connsiteY5" fmla="*/ 9696 h 12423"/>
                  <a:gd name="connsiteX6" fmla="*/ 2661 w 78119"/>
                  <a:gd name="connsiteY6" fmla="*/ 6362 h 12423"/>
                  <a:gd name="connsiteX7" fmla="*/ 74670 w 78119"/>
                  <a:gd name="connsiteY7" fmla="*/ 76 h 12423"/>
                  <a:gd name="connsiteX8" fmla="*/ 77985 w 78119"/>
                  <a:gd name="connsiteY8" fmla="*/ 2618 h 12423"/>
                  <a:gd name="connsiteX9" fmla="*/ 78004 w 78119"/>
                  <a:gd name="connsiteY9" fmla="*/ 2838 h 12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119" h="12423">
                    <a:moveTo>
                      <a:pt x="78004" y="2838"/>
                    </a:moveTo>
                    <a:cubicBezTo>
                      <a:pt x="78004" y="2838"/>
                      <a:pt x="78004" y="2838"/>
                      <a:pt x="78004" y="2838"/>
                    </a:cubicBezTo>
                    <a:cubicBezTo>
                      <a:pt x="78118" y="4488"/>
                      <a:pt x="76889" y="5925"/>
                      <a:pt x="75241" y="6076"/>
                    </a:cubicBezTo>
                    <a:lnTo>
                      <a:pt x="3232" y="12458"/>
                    </a:lnTo>
                    <a:cubicBezTo>
                      <a:pt x="1556" y="12623"/>
                      <a:pt x="70" y="11398"/>
                      <a:pt x="-101" y="9723"/>
                    </a:cubicBezTo>
                    <a:cubicBezTo>
                      <a:pt x="-101" y="9714"/>
                      <a:pt x="-101" y="9705"/>
                      <a:pt x="-101" y="9696"/>
                    </a:cubicBezTo>
                    <a:cubicBezTo>
                      <a:pt x="-216" y="8026"/>
                      <a:pt x="1003" y="6561"/>
                      <a:pt x="2661" y="6362"/>
                    </a:cubicBezTo>
                    <a:lnTo>
                      <a:pt x="74670" y="76"/>
                    </a:lnTo>
                    <a:cubicBezTo>
                      <a:pt x="76289" y="-138"/>
                      <a:pt x="77765" y="1001"/>
                      <a:pt x="77985" y="2618"/>
                    </a:cubicBezTo>
                    <a:cubicBezTo>
                      <a:pt x="77994" y="2690"/>
                      <a:pt x="78004" y="2765"/>
                      <a:pt x="78004" y="28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5" name="任意多边形: 形状 984" hidden="1"/>
              <p:cNvSpPr/>
              <p:nvPr/>
            </p:nvSpPr>
            <p:spPr>
              <a:xfrm>
                <a:off x="9524530" y="1115456"/>
                <a:ext cx="16517" cy="108056"/>
              </a:xfrm>
              <a:custGeom>
                <a:avLst/>
                <a:gdLst>
                  <a:gd name="connsiteX0" fmla="*/ 4293 w 16517"/>
                  <a:gd name="connsiteY0" fmla="*/ 1789 h 108056"/>
                  <a:gd name="connsiteX1" fmla="*/ 4293 w 16517"/>
                  <a:gd name="connsiteY1" fmla="*/ 1789 h 108056"/>
                  <a:gd name="connsiteX2" fmla="*/ 16389 w 16517"/>
                  <a:gd name="connsiteY2" fmla="*/ 105611 h 108056"/>
                  <a:gd name="connsiteX3" fmla="*/ 14484 w 16517"/>
                  <a:gd name="connsiteY3" fmla="*/ 108088 h 108056"/>
                  <a:gd name="connsiteX4" fmla="*/ 12008 w 16517"/>
                  <a:gd name="connsiteY4" fmla="*/ 106183 h 108056"/>
                  <a:gd name="connsiteX5" fmla="*/ -89 w 16517"/>
                  <a:gd name="connsiteY5" fmla="*/ 2551 h 108056"/>
                  <a:gd name="connsiteX6" fmla="*/ 1788 w 16517"/>
                  <a:gd name="connsiteY6" fmla="*/ 87 h 108056"/>
                  <a:gd name="connsiteX7" fmla="*/ 1911 w 16517"/>
                  <a:gd name="connsiteY7" fmla="*/ 74 h 108056"/>
                  <a:gd name="connsiteX8" fmla="*/ 4293 w 16517"/>
                  <a:gd name="connsiteY8" fmla="*/ 1789 h 10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17" h="108056">
                    <a:moveTo>
                      <a:pt x="4293" y="1789"/>
                    </a:moveTo>
                    <a:lnTo>
                      <a:pt x="4293" y="1789"/>
                    </a:lnTo>
                    <a:lnTo>
                      <a:pt x="16389" y="105611"/>
                    </a:lnTo>
                    <a:cubicBezTo>
                      <a:pt x="16551" y="106821"/>
                      <a:pt x="15694" y="107930"/>
                      <a:pt x="14484" y="108088"/>
                    </a:cubicBezTo>
                    <a:cubicBezTo>
                      <a:pt x="13275" y="108246"/>
                      <a:pt x="12170" y="107393"/>
                      <a:pt x="12008" y="106183"/>
                    </a:cubicBezTo>
                    <a:lnTo>
                      <a:pt x="-89" y="2551"/>
                    </a:lnTo>
                    <a:cubicBezTo>
                      <a:pt x="-251" y="1352"/>
                      <a:pt x="587" y="249"/>
                      <a:pt x="1788" y="87"/>
                    </a:cubicBezTo>
                    <a:cubicBezTo>
                      <a:pt x="1826" y="82"/>
                      <a:pt x="1873" y="77"/>
                      <a:pt x="1911" y="74"/>
                    </a:cubicBezTo>
                    <a:cubicBezTo>
                      <a:pt x="3035" y="-98"/>
                      <a:pt x="4102" y="664"/>
                      <a:pt x="4293" y="17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6" name="任意多边形: 形状 985" hidden="1"/>
              <p:cNvSpPr/>
              <p:nvPr/>
            </p:nvSpPr>
            <p:spPr>
              <a:xfrm>
                <a:off x="9693329" y="1277330"/>
                <a:ext cx="69291" cy="48341"/>
              </a:xfrm>
              <a:custGeom>
                <a:avLst/>
                <a:gdLst>
                  <a:gd name="connsiteX0" fmla="*/ 69141 w 69291"/>
                  <a:gd name="connsiteY0" fmla="*/ 2031 h 48341"/>
                  <a:gd name="connsiteX1" fmla="*/ 68189 w 69291"/>
                  <a:gd name="connsiteY1" fmla="*/ 4412 h 48341"/>
                  <a:gd name="connsiteX2" fmla="*/ 3323 w 69291"/>
                  <a:gd name="connsiteY2" fmla="*/ 48037 h 48341"/>
                  <a:gd name="connsiteX3" fmla="*/ 295 w 69291"/>
                  <a:gd name="connsiteY3" fmla="*/ 47396 h 48341"/>
                  <a:gd name="connsiteX4" fmla="*/ 275 w 69291"/>
                  <a:gd name="connsiteY4" fmla="*/ 47370 h 48341"/>
                  <a:gd name="connsiteX5" fmla="*/ 847 w 69291"/>
                  <a:gd name="connsiteY5" fmla="*/ 44324 h 48341"/>
                  <a:gd name="connsiteX6" fmla="*/ 847 w 69291"/>
                  <a:gd name="connsiteY6" fmla="*/ 44322 h 48341"/>
                  <a:gd name="connsiteX7" fmla="*/ 65712 w 69291"/>
                  <a:gd name="connsiteY7" fmla="*/ 412 h 48341"/>
                  <a:gd name="connsiteX8" fmla="*/ 68855 w 69291"/>
                  <a:gd name="connsiteY8" fmla="*/ 1079 h 48341"/>
                  <a:gd name="connsiteX9" fmla="*/ 69141 w 69291"/>
                  <a:gd name="connsiteY9" fmla="*/ 2031 h 48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291" h="48341">
                    <a:moveTo>
                      <a:pt x="69141" y="2031"/>
                    </a:moveTo>
                    <a:cubicBezTo>
                      <a:pt x="69313" y="2943"/>
                      <a:pt x="68941" y="3872"/>
                      <a:pt x="68189" y="4412"/>
                    </a:cubicBezTo>
                    <a:lnTo>
                      <a:pt x="3323" y="48037"/>
                    </a:lnTo>
                    <a:cubicBezTo>
                      <a:pt x="2314" y="48697"/>
                      <a:pt x="952" y="48410"/>
                      <a:pt x="295" y="47396"/>
                    </a:cubicBezTo>
                    <a:cubicBezTo>
                      <a:pt x="285" y="47387"/>
                      <a:pt x="285" y="47379"/>
                      <a:pt x="275" y="47370"/>
                    </a:cubicBezTo>
                    <a:cubicBezTo>
                      <a:pt x="-410" y="46372"/>
                      <a:pt x="-153" y="45009"/>
                      <a:pt x="847" y="44324"/>
                    </a:cubicBezTo>
                    <a:cubicBezTo>
                      <a:pt x="847" y="44324"/>
                      <a:pt x="847" y="44323"/>
                      <a:pt x="847" y="44322"/>
                    </a:cubicBezTo>
                    <a:lnTo>
                      <a:pt x="65712" y="412"/>
                    </a:lnTo>
                    <a:cubicBezTo>
                      <a:pt x="66770" y="-264"/>
                      <a:pt x="68170" y="34"/>
                      <a:pt x="68855" y="1079"/>
                    </a:cubicBezTo>
                    <a:cubicBezTo>
                      <a:pt x="69037" y="1363"/>
                      <a:pt x="69141" y="1693"/>
                      <a:pt x="69141" y="20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7" name="任意多边形: 形状 986" hidden="1"/>
              <p:cNvSpPr/>
              <p:nvPr/>
            </p:nvSpPr>
            <p:spPr>
              <a:xfrm>
                <a:off x="9608913" y="1213226"/>
                <a:ext cx="88562" cy="112010"/>
              </a:xfrm>
              <a:custGeom>
                <a:avLst/>
                <a:gdLst>
                  <a:gd name="connsiteX0" fmla="*/ 88406 w 88562"/>
                  <a:gd name="connsiteY0" fmla="*/ 109569 h 112010"/>
                  <a:gd name="connsiteX1" fmla="*/ 87739 w 88562"/>
                  <a:gd name="connsiteY1" fmla="*/ 111474 h 112010"/>
                  <a:gd name="connsiteX2" fmla="*/ 85187 w 88562"/>
                  <a:gd name="connsiteY2" fmla="*/ 111583 h 112010"/>
                  <a:gd name="connsiteX3" fmla="*/ 85072 w 88562"/>
                  <a:gd name="connsiteY3" fmla="*/ 111474 h 112010"/>
                  <a:gd name="connsiteX4" fmla="*/ 300 w 88562"/>
                  <a:gd name="connsiteY4" fmla="*/ 3175 h 112010"/>
                  <a:gd name="connsiteX5" fmla="*/ 633 w 88562"/>
                  <a:gd name="connsiteY5" fmla="*/ 460 h 112010"/>
                  <a:gd name="connsiteX6" fmla="*/ 3348 w 88562"/>
                  <a:gd name="connsiteY6" fmla="*/ 793 h 112010"/>
                  <a:gd name="connsiteX7" fmla="*/ 87930 w 88562"/>
                  <a:gd name="connsiteY7" fmla="*/ 108807 h 112010"/>
                  <a:gd name="connsiteX8" fmla="*/ 88406 w 88562"/>
                  <a:gd name="connsiteY8" fmla="*/ 109569 h 11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562" h="112010">
                    <a:moveTo>
                      <a:pt x="88406" y="109569"/>
                    </a:moveTo>
                    <a:cubicBezTo>
                      <a:pt x="88568" y="110279"/>
                      <a:pt x="88311" y="111019"/>
                      <a:pt x="87739" y="111474"/>
                    </a:cubicBezTo>
                    <a:cubicBezTo>
                      <a:pt x="87063" y="112210"/>
                      <a:pt x="85920" y="112260"/>
                      <a:pt x="85187" y="111583"/>
                    </a:cubicBezTo>
                    <a:cubicBezTo>
                      <a:pt x="85149" y="111549"/>
                      <a:pt x="85111" y="111512"/>
                      <a:pt x="85072" y="111474"/>
                    </a:cubicBezTo>
                    <a:lnTo>
                      <a:pt x="300" y="3175"/>
                    </a:lnTo>
                    <a:cubicBezTo>
                      <a:pt x="-357" y="2333"/>
                      <a:pt x="-205" y="1117"/>
                      <a:pt x="633" y="460"/>
                    </a:cubicBezTo>
                    <a:cubicBezTo>
                      <a:pt x="1471" y="-197"/>
                      <a:pt x="2691" y="-49"/>
                      <a:pt x="3348" y="793"/>
                    </a:cubicBezTo>
                    <a:lnTo>
                      <a:pt x="87930" y="108807"/>
                    </a:lnTo>
                    <a:cubicBezTo>
                      <a:pt x="88149" y="109019"/>
                      <a:pt x="88311" y="109280"/>
                      <a:pt x="88406" y="109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8" name="任意多边形: 形状 987" hidden="1"/>
              <p:cNvSpPr/>
              <p:nvPr/>
            </p:nvSpPr>
            <p:spPr>
              <a:xfrm>
                <a:off x="9807359" y="1718612"/>
                <a:ext cx="48991" cy="137034"/>
              </a:xfrm>
              <a:custGeom>
                <a:avLst/>
                <a:gdLst>
                  <a:gd name="connsiteX0" fmla="*/ 48838 w 48991"/>
                  <a:gd name="connsiteY0" fmla="*/ 135487 h 137034"/>
                  <a:gd name="connsiteX1" fmla="*/ 47981 w 48991"/>
                  <a:gd name="connsiteY1" fmla="*/ 137011 h 137034"/>
                  <a:gd name="connsiteX2" fmla="*/ 46400 w 48991"/>
                  <a:gd name="connsiteY2" fmla="*/ 136266 h 137034"/>
                  <a:gd name="connsiteX3" fmla="*/ 46361 w 48991"/>
                  <a:gd name="connsiteY3" fmla="*/ 136154 h 137034"/>
                  <a:gd name="connsiteX4" fmla="*/ -26 w 48991"/>
                  <a:gd name="connsiteY4" fmla="*/ 1756 h 137034"/>
                  <a:gd name="connsiteX5" fmla="*/ 689 w 48991"/>
                  <a:gd name="connsiteY5" fmla="*/ 156 h 137034"/>
                  <a:gd name="connsiteX6" fmla="*/ 737 w 48991"/>
                  <a:gd name="connsiteY6" fmla="*/ 137 h 137034"/>
                  <a:gd name="connsiteX7" fmla="*/ 2451 w 48991"/>
                  <a:gd name="connsiteY7" fmla="*/ 899 h 137034"/>
                  <a:gd name="connsiteX8" fmla="*/ 48838 w 48991"/>
                  <a:gd name="connsiteY8" fmla="*/ 135297 h 13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91" h="137034">
                    <a:moveTo>
                      <a:pt x="48838" y="135487"/>
                    </a:moveTo>
                    <a:cubicBezTo>
                      <a:pt x="49019" y="136144"/>
                      <a:pt x="48638" y="136826"/>
                      <a:pt x="47981" y="137011"/>
                    </a:cubicBezTo>
                    <a:cubicBezTo>
                      <a:pt x="47333" y="137244"/>
                      <a:pt x="46628" y="136909"/>
                      <a:pt x="46400" y="136266"/>
                    </a:cubicBezTo>
                    <a:cubicBezTo>
                      <a:pt x="46380" y="136229"/>
                      <a:pt x="46371" y="136192"/>
                      <a:pt x="46361" y="136154"/>
                    </a:cubicBezTo>
                    <a:lnTo>
                      <a:pt x="-26" y="1756"/>
                    </a:lnTo>
                    <a:cubicBezTo>
                      <a:pt x="-273" y="1118"/>
                      <a:pt x="51" y="402"/>
                      <a:pt x="689" y="156"/>
                    </a:cubicBezTo>
                    <a:cubicBezTo>
                      <a:pt x="699" y="149"/>
                      <a:pt x="717" y="143"/>
                      <a:pt x="737" y="137"/>
                    </a:cubicBezTo>
                    <a:cubicBezTo>
                      <a:pt x="1422" y="-122"/>
                      <a:pt x="2185" y="218"/>
                      <a:pt x="2451" y="899"/>
                    </a:cubicBezTo>
                    <a:lnTo>
                      <a:pt x="48838" y="135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9" name="任意多边形: 形状 988" hidden="1"/>
              <p:cNvSpPr/>
              <p:nvPr/>
            </p:nvSpPr>
            <p:spPr>
              <a:xfrm>
                <a:off x="9887434" y="1873307"/>
                <a:ext cx="72422" cy="59772"/>
              </a:xfrm>
              <a:custGeom>
                <a:avLst/>
                <a:gdLst>
                  <a:gd name="connsiteX0" fmla="*/ 72299 w 72422"/>
                  <a:gd name="connsiteY0" fmla="*/ 985 h 59772"/>
                  <a:gd name="connsiteX1" fmla="*/ 71823 w 72422"/>
                  <a:gd name="connsiteY1" fmla="*/ 2319 h 59772"/>
                  <a:gd name="connsiteX2" fmla="*/ 2100 w 72422"/>
                  <a:gd name="connsiteY2" fmla="*/ 59469 h 59772"/>
                  <a:gd name="connsiteX3" fmla="*/ 290 w 72422"/>
                  <a:gd name="connsiteY3" fmla="*/ 59469 h 59772"/>
                  <a:gd name="connsiteX4" fmla="*/ 271 w 72422"/>
                  <a:gd name="connsiteY4" fmla="*/ 57583 h 59772"/>
                  <a:gd name="connsiteX5" fmla="*/ 290 w 72422"/>
                  <a:gd name="connsiteY5" fmla="*/ 57564 h 59772"/>
                  <a:gd name="connsiteX6" fmla="*/ 70013 w 72422"/>
                  <a:gd name="connsiteY6" fmla="*/ 414 h 59772"/>
                  <a:gd name="connsiteX7" fmla="*/ 71918 w 72422"/>
                  <a:gd name="connsiteY7" fmla="*/ 414 h 5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422" h="59772">
                    <a:moveTo>
                      <a:pt x="72299" y="985"/>
                    </a:moveTo>
                    <a:cubicBezTo>
                      <a:pt x="72366" y="1480"/>
                      <a:pt x="72194" y="1980"/>
                      <a:pt x="71823" y="2319"/>
                    </a:cubicBezTo>
                    <a:lnTo>
                      <a:pt x="2100" y="59469"/>
                    </a:lnTo>
                    <a:cubicBezTo>
                      <a:pt x="1586" y="59940"/>
                      <a:pt x="805" y="59940"/>
                      <a:pt x="290" y="59469"/>
                    </a:cubicBezTo>
                    <a:cubicBezTo>
                      <a:pt x="-234" y="58953"/>
                      <a:pt x="-243" y="58108"/>
                      <a:pt x="271" y="57583"/>
                    </a:cubicBezTo>
                    <a:cubicBezTo>
                      <a:pt x="281" y="57576"/>
                      <a:pt x="281" y="57570"/>
                      <a:pt x="290" y="57564"/>
                    </a:cubicBezTo>
                    <a:lnTo>
                      <a:pt x="70013" y="414"/>
                    </a:lnTo>
                    <a:cubicBezTo>
                      <a:pt x="70556" y="-71"/>
                      <a:pt x="71375" y="-71"/>
                      <a:pt x="71918" y="4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0" name="任意多边形: 形状 989" hidden="1"/>
              <p:cNvSpPr/>
              <p:nvPr/>
            </p:nvSpPr>
            <p:spPr>
              <a:xfrm>
                <a:off x="9887258" y="1917186"/>
                <a:ext cx="118223" cy="15759"/>
              </a:xfrm>
              <a:custGeom>
                <a:avLst/>
                <a:gdLst>
                  <a:gd name="connsiteX0" fmla="*/ 118100 w 118223"/>
                  <a:gd name="connsiteY0" fmla="*/ 1397 h 15759"/>
                  <a:gd name="connsiteX1" fmla="*/ 118100 w 118223"/>
                  <a:gd name="connsiteY1" fmla="*/ 1397 h 15759"/>
                  <a:gd name="connsiteX2" fmla="*/ 116786 w 118223"/>
                  <a:gd name="connsiteY2" fmla="*/ 3109 h 15759"/>
                  <a:gd name="connsiteX3" fmla="*/ 116767 w 118223"/>
                  <a:gd name="connsiteY3" fmla="*/ 3111 h 15759"/>
                  <a:gd name="connsiteX4" fmla="*/ 1610 w 118223"/>
                  <a:gd name="connsiteY4" fmla="*/ 15780 h 15759"/>
                  <a:gd name="connsiteX5" fmla="*/ -76 w 118223"/>
                  <a:gd name="connsiteY5" fmla="*/ 14667 h 15759"/>
                  <a:gd name="connsiteX6" fmla="*/ -105 w 118223"/>
                  <a:gd name="connsiteY6" fmla="*/ 14446 h 15759"/>
                  <a:gd name="connsiteX7" fmla="*/ 1229 w 118223"/>
                  <a:gd name="connsiteY7" fmla="*/ 12732 h 15759"/>
                  <a:gd name="connsiteX8" fmla="*/ 116386 w 118223"/>
                  <a:gd name="connsiteY8" fmla="*/ 63 h 15759"/>
                  <a:gd name="connsiteX9" fmla="*/ 118100 w 118223"/>
                  <a:gd name="connsiteY9" fmla="*/ 1373 h 15759"/>
                  <a:gd name="connsiteX10" fmla="*/ 118100 w 118223"/>
                  <a:gd name="connsiteY10" fmla="*/ 1397 h 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223" h="15759">
                    <a:moveTo>
                      <a:pt x="118100" y="1397"/>
                    </a:moveTo>
                    <a:lnTo>
                      <a:pt x="118100" y="1397"/>
                    </a:lnTo>
                    <a:cubicBezTo>
                      <a:pt x="118215" y="2231"/>
                      <a:pt x="117624" y="2997"/>
                      <a:pt x="116786" y="3109"/>
                    </a:cubicBezTo>
                    <a:cubicBezTo>
                      <a:pt x="116786" y="3110"/>
                      <a:pt x="116776" y="3110"/>
                      <a:pt x="116767" y="3111"/>
                    </a:cubicBezTo>
                    <a:lnTo>
                      <a:pt x="1610" y="15780"/>
                    </a:lnTo>
                    <a:cubicBezTo>
                      <a:pt x="838" y="15939"/>
                      <a:pt x="86" y="15441"/>
                      <a:pt x="-76" y="14667"/>
                    </a:cubicBezTo>
                    <a:cubicBezTo>
                      <a:pt x="-95" y="14595"/>
                      <a:pt x="-105" y="14520"/>
                      <a:pt x="-105" y="14446"/>
                    </a:cubicBezTo>
                    <a:cubicBezTo>
                      <a:pt x="-162" y="13618"/>
                      <a:pt x="410" y="12876"/>
                      <a:pt x="1229" y="12732"/>
                    </a:cubicBezTo>
                    <a:lnTo>
                      <a:pt x="116386" y="63"/>
                    </a:lnTo>
                    <a:cubicBezTo>
                      <a:pt x="117224" y="-47"/>
                      <a:pt x="117986" y="539"/>
                      <a:pt x="118100" y="1373"/>
                    </a:cubicBezTo>
                    <a:cubicBezTo>
                      <a:pt x="118100" y="1381"/>
                      <a:pt x="118100" y="1389"/>
                      <a:pt x="118100" y="13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1" name="任意多边形: 形状 990" hidden="1"/>
              <p:cNvSpPr/>
              <p:nvPr/>
            </p:nvSpPr>
            <p:spPr>
              <a:xfrm>
                <a:off x="9852976" y="1852375"/>
                <a:ext cx="38061" cy="81379"/>
              </a:xfrm>
              <a:custGeom>
                <a:avLst/>
                <a:gdLst>
                  <a:gd name="connsiteX0" fmla="*/ 37892 w 38061"/>
                  <a:gd name="connsiteY0" fmla="*/ 78781 h 81379"/>
                  <a:gd name="connsiteX1" fmla="*/ 36558 w 38061"/>
                  <a:gd name="connsiteY1" fmla="*/ 81257 h 81379"/>
                  <a:gd name="connsiteX2" fmla="*/ 33701 w 38061"/>
                  <a:gd name="connsiteY2" fmla="*/ 80114 h 81379"/>
                  <a:gd name="connsiteX3" fmla="*/ -18 w 38061"/>
                  <a:gd name="connsiteY3" fmla="*/ 2867 h 81379"/>
                  <a:gd name="connsiteX4" fmla="*/ 1458 w 38061"/>
                  <a:gd name="connsiteY4" fmla="*/ 142 h 81379"/>
                  <a:gd name="connsiteX5" fmla="*/ 3983 w 38061"/>
                  <a:gd name="connsiteY5" fmla="*/ 1152 h 81379"/>
                  <a:gd name="connsiteX6" fmla="*/ 37701 w 38061"/>
                  <a:gd name="connsiteY6" fmla="*/ 78400 h 81379"/>
                  <a:gd name="connsiteX7" fmla="*/ 37892 w 38061"/>
                  <a:gd name="connsiteY7" fmla="*/ 78781 h 81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061" h="81379">
                    <a:moveTo>
                      <a:pt x="37892" y="78781"/>
                    </a:moveTo>
                    <a:cubicBezTo>
                      <a:pt x="38149" y="79827"/>
                      <a:pt x="37577" y="80897"/>
                      <a:pt x="36558" y="81257"/>
                    </a:cubicBezTo>
                    <a:cubicBezTo>
                      <a:pt x="35453" y="81722"/>
                      <a:pt x="34177" y="81213"/>
                      <a:pt x="33701" y="80114"/>
                    </a:cubicBezTo>
                    <a:lnTo>
                      <a:pt x="-18" y="2867"/>
                    </a:lnTo>
                    <a:cubicBezTo>
                      <a:pt x="-361" y="1707"/>
                      <a:pt x="296" y="487"/>
                      <a:pt x="1458" y="142"/>
                    </a:cubicBezTo>
                    <a:cubicBezTo>
                      <a:pt x="2430" y="-149"/>
                      <a:pt x="3478" y="269"/>
                      <a:pt x="3983" y="1152"/>
                    </a:cubicBezTo>
                    <a:lnTo>
                      <a:pt x="37701" y="78400"/>
                    </a:lnTo>
                    <a:cubicBezTo>
                      <a:pt x="37701" y="78400"/>
                      <a:pt x="37796" y="78686"/>
                      <a:pt x="37892" y="787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2" name="任意多边形: 形状 991" hidden="1"/>
              <p:cNvSpPr/>
              <p:nvPr/>
            </p:nvSpPr>
            <p:spPr>
              <a:xfrm>
                <a:off x="10128635" y="2036747"/>
                <a:ext cx="59776" cy="151693"/>
              </a:xfrm>
              <a:custGeom>
                <a:avLst/>
                <a:gdLst>
                  <a:gd name="connsiteX0" fmla="*/ 59603 w 59776"/>
                  <a:gd name="connsiteY0" fmla="*/ 1089 h 151693"/>
                  <a:gd name="connsiteX1" fmla="*/ 59603 w 59776"/>
                  <a:gd name="connsiteY1" fmla="*/ 1756 h 151693"/>
                  <a:gd name="connsiteX2" fmla="*/ 2453 w 59776"/>
                  <a:gd name="connsiteY2" fmla="*/ 150918 h 151693"/>
                  <a:gd name="connsiteX3" fmla="*/ 739 w 59776"/>
                  <a:gd name="connsiteY3" fmla="*/ 151680 h 151693"/>
                  <a:gd name="connsiteX4" fmla="*/ -23 w 59776"/>
                  <a:gd name="connsiteY4" fmla="*/ 149965 h 151693"/>
                  <a:gd name="connsiteX5" fmla="*/ 57127 w 59776"/>
                  <a:gd name="connsiteY5" fmla="*/ 899 h 151693"/>
                  <a:gd name="connsiteX6" fmla="*/ 58841 w 59776"/>
                  <a:gd name="connsiteY6" fmla="*/ 137 h 151693"/>
                  <a:gd name="connsiteX7" fmla="*/ 59603 w 59776"/>
                  <a:gd name="connsiteY7" fmla="*/ 1089 h 15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776" h="151693">
                    <a:moveTo>
                      <a:pt x="59603" y="1089"/>
                    </a:moveTo>
                    <a:cubicBezTo>
                      <a:pt x="59689" y="1303"/>
                      <a:pt x="59689" y="1543"/>
                      <a:pt x="59603" y="1756"/>
                    </a:cubicBezTo>
                    <a:lnTo>
                      <a:pt x="2453" y="150918"/>
                    </a:lnTo>
                    <a:cubicBezTo>
                      <a:pt x="2148" y="151565"/>
                      <a:pt x="1425" y="151889"/>
                      <a:pt x="739" y="151680"/>
                    </a:cubicBezTo>
                    <a:cubicBezTo>
                      <a:pt x="62" y="151413"/>
                      <a:pt x="-281" y="150651"/>
                      <a:pt x="-23" y="149965"/>
                    </a:cubicBezTo>
                    <a:lnTo>
                      <a:pt x="57127" y="899"/>
                    </a:lnTo>
                    <a:cubicBezTo>
                      <a:pt x="57394" y="218"/>
                      <a:pt x="58155" y="-122"/>
                      <a:pt x="58841" y="137"/>
                    </a:cubicBezTo>
                    <a:cubicBezTo>
                      <a:pt x="59260" y="281"/>
                      <a:pt x="59556" y="651"/>
                      <a:pt x="59603" y="10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3" name="任意多边形: 形状 992" hidden="1"/>
              <p:cNvSpPr/>
              <p:nvPr/>
            </p:nvSpPr>
            <p:spPr>
              <a:xfrm>
                <a:off x="10240341" y="2036917"/>
                <a:ext cx="110419" cy="15659"/>
              </a:xfrm>
              <a:custGeom>
                <a:avLst/>
                <a:gdLst>
                  <a:gd name="connsiteX0" fmla="*/ 110298 w 110419"/>
                  <a:gd name="connsiteY0" fmla="*/ 1586 h 15659"/>
                  <a:gd name="connsiteX1" fmla="*/ 110298 w 110419"/>
                  <a:gd name="connsiteY1" fmla="*/ 1586 h 15659"/>
                  <a:gd name="connsiteX2" fmla="*/ 108794 w 110419"/>
                  <a:gd name="connsiteY2" fmla="*/ 3489 h 15659"/>
                  <a:gd name="connsiteX3" fmla="*/ 108774 w 110419"/>
                  <a:gd name="connsiteY3" fmla="*/ 3491 h 15659"/>
                  <a:gd name="connsiteX4" fmla="*/ 1809 w 110419"/>
                  <a:gd name="connsiteY4" fmla="*/ 15683 h 15659"/>
                  <a:gd name="connsiteX5" fmla="*/ -68 w 110419"/>
                  <a:gd name="connsiteY5" fmla="*/ 14378 h 15659"/>
                  <a:gd name="connsiteX6" fmla="*/ -96 w 110419"/>
                  <a:gd name="connsiteY6" fmla="*/ 14159 h 15659"/>
                  <a:gd name="connsiteX7" fmla="*/ 1409 w 110419"/>
                  <a:gd name="connsiteY7" fmla="*/ 12256 h 15659"/>
                  <a:gd name="connsiteX8" fmla="*/ 1428 w 110419"/>
                  <a:gd name="connsiteY8" fmla="*/ 12254 h 15659"/>
                  <a:gd name="connsiteX9" fmla="*/ 108394 w 110419"/>
                  <a:gd name="connsiteY9" fmla="*/ 62 h 15659"/>
                  <a:gd name="connsiteX10" fmla="*/ 110298 w 110419"/>
                  <a:gd name="connsiteY10" fmla="*/ 1565 h 15659"/>
                  <a:gd name="connsiteX11" fmla="*/ 110298 w 110419"/>
                  <a:gd name="connsiteY11" fmla="*/ 1586 h 1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419" h="15659">
                    <a:moveTo>
                      <a:pt x="110298" y="1586"/>
                    </a:moveTo>
                    <a:lnTo>
                      <a:pt x="110298" y="1586"/>
                    </a:lnTo>
                    <a:cubicBezTo>
                      <a:pt x="110413" y="2526"/>
                      <a:pt x="109737" y="3378"/>
                      <a:pt x="108794" y="3489"/>
                    </a:cubicBezTo>
                    <a:cubicBezTo>
                      <a:pt x="108784" y="3489"/>
                      <a:pt x="108784" y="3490"/>
                      <a:pt x="108774" y="3491"/>
                    </a:cubicBezTo>
                    <a:lnTo>
                      <a:pt x="1809" y="15683"/>
                    </a:lnTo>
                    <a:cubicBezTo>
                      <a:pt x="932" y="15845"/>
                      <a:pt x="85" y="15254"/>
                      <a:pt x="-68" y="14378"/>
                    </a:cubicBezTo>
                    <a:cubicBezTo>
                      <a:pt x="-87" y="14302"/>
                      <a:pt x="-96" y="14235"/>
                      <a:pt x="-96" y="14159"/>
                    </a:cubicBezTo>
                    <a:cubicBezTo>
                      <a:pt x="-210" y="13216"/>
                      <a:pt x="466" y="12368"/>
                      <a:pt x="1409" y="12256"/>
                    </a:cubicBezTo>
                    <a:cubicBezTo>
                      <a:pt x="1418" y="12256"/>
                      <a:pt x="1418" y="12255"/>
                      <a:pt x="1428" y="12254"/>
                    </a:cubicBezTo>
                    <a:lnTo>
                      <a:pt x="108394" y="62"/>
                    </a:lnTo>
                    <a:cubicBezTo>
                      <a:pt x="109337" y="-49"/>
                      <a:pt x="110184" y="625"/>
                      <a:pt x="110298" y="1565"/>
                    </a:cubicBezTo>
                    <a:cubicBezTo>
                      <a:pt x="110298" y="1572"/>
                      <a:pt x="110298" y="1579"/>
                      <a:pt x="110298" y="15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4" name="任意多边形: 形状 993" hidden="1"/>
              <p:cNvSpPr/>
              <p:nvPr/>
            </p:nvSpPr>
            <p:spPr>
              <a:xfrm>
                <a:off x="10240592" y="1887063"/>
                <a:ext cx="44052" cy="165057"/>
              </a:xfrm>
              <a:custGeom>
                <a:avLst/>
                <a:gdLst>
                  <a:gd name="connsiteX0" fmla="*/ 43943 w 44052"/>
                  <a:gd name="connsiteY0" fmla="*/ 1326 h 165057"/>
                  <a:gd name="connsiteX1" fmla="*/ 43943 w 44052"/>
                  <a:gd name="connsiteY1" fmla="*/ 1993 h 165057"/>
                  <a:gd name="connsiteX2" fmla="*/ 2986 w 44052"/>
                  <a:gd name="connsiteY2" fmla="*/ 163918 h 165057"/>
                  <a:gd name="connsiteX3" fmla="*/ 1081 w 44052"/>
                  <a:gd name="connsiteY3" fmla="*/ 165061 h 165057"/>
                  <a:gd name="connsiteX4" fmla="*/ -62 w 44052"/>
                  <a:gd name="connsiteY4" fmla="*/ 163156 h 165057"/>
                  <a:gd name="connsiteX5" fmla="*/ 40800 w 44052"/>
                  <a:gd name="connsiteY5" fmla="*/ 1231 h 165057"/>
                  <a:gd name="connsiteX6" fmla="*/ 42705 w 44052"/>
                  <a:gd name="connsiteY6" fmla="*/ 88 h 165057"/>
                  <a:gd name="connsiteX7" fmla="*/ 43943 w 44052"/>
                  <a:gd name="connsiteY7" fmla="*/ 1326 h 16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052" h="165057">
                    <a:moveTo>
                      <a:pt x="43943" y="1326"/>
                    </a:moveTo>
                    <a:lnTo>
                      <a:pt x="43943" y="1993"/>
                    </a:lnTo>
                    <a:lnTo>
                      <a:pt x="2986" y="163918"/>
                    </a:lnTo>
                    <a:cubicBezTo>
                      <a:pt x="2776" y="164756"/>
                      <a:pt x="1919" y="165270"/>
                      <a:pt x="1081" y="165061"/>
                    </a:cubicBezTo>
                    <a:cubicBezTo>
                      <a:pt x="243" y="164851"/>
                      <a:pt x="-272" y="163994"/>
                      <a:pt x="-62" y="163156"/>
                    </a:cubicBezTo>
                    <a:lnTo>
                      <a:pt x="40800" y="1231"/>
                    </a:lnTo>
                    <a:cubicBezTo>
                      <a:pt x="41029" y="406"/>
                      <a:pt x="41867" y="-96"/>
                      <a:pt x="42705" y="88"/>
                    </a:cubicBezTo>
                    <a:cubicBezTo>
                      <a:pt x="43305" y="260"/>
                      <a:pt x="43772" y="728"/>
                      <a:pt x="43943" y="13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5" name="任意多边形: 形状 994" hidden="1"/>
              <p:cNvSpPr/>
              <p:nvPr/>
            </p:nvSpPr>
            <p:spPr>
              <a:xfrm>
                <a:off x="10240103" y="2003700"/>
                <a:ext cx="107070" cy="49317"/>
              </a:xfrm>
              <a:custGeom>
                <a:avLst/>
                <a:gdLst>
                  <a:gd name="connsiteX0" fmla="*/ 106917 w 107070"/>
                  <a:gd name="connsiteY0" fmla="*/ 1656 h 49317"/>
                  <a:gd name="connsiteX1" fmla="*/ 105678 w 107070"/>
                  <a:gd name="connsiteY1" fmla="*/ 3942 h 49317"/>
                  <a:gd name="connsiteX2" fmla="*/ 2808 w 107070"/>
                  <a:gd name="connsiteY2" fmla="*/ 49186 h 49317"/>
                  <a:gd name="connsiteX3" fmla="*/ 46 w 107070"/>
                  <a:gd name="connsiteY3" fmla="*/ 48138 h 49317"/>
                  <a:gd name="connsiteX4" fmla="*/ 1094 w 107070"/>
                  <a:gd name="connsiteY4" fmla="*/ 45376 h 49317"/>
                  <a:gd name="connsiteX5" fmla="*/ 104059 w 107070"/>
                  <a:gd name="connsiteY5" fmla="*/ 228 h 49317"/>
                  <a:gd name="connsiteX6" fmla="*/ 106707 w 107070"/>
                  <a:gd name="connsiteY6" fmla="*/ 1228 h 49317"/>
                  <a:gd name="connsiteX7" fmla="*/ 106726 w 107070"/>
                  <a:gd name="connsiteY7" fmla="*/ 1275 h 49317"/>
                  <a:gd name="connsiteX8" fmla="*/ 106917 w 107070"/>
                  <a:gd name="connsiteY8" fmla="*/ 1656 h 49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070" h="49317">
                    <a:moveTo>
                      <a:pt x="106917" y="1656"/>
                    </a:moveTo>
                    <a:cubicBezTo>
                      <a:pt x="107126" y="2619"/>
                      <a:pt x="106593" y="3589"/>
                      <a:pt x="105678" y="3942"/>
                    </a:cubicBezTo>
                    <a:lnTo>
                      <a:pt x="2808" y="49186"/>
                    </a:lnTo>
                    <a:cubicBezTo>
                      <a:pt x="1761" y="49653"/>
                      <a:pt x="523" y="49186"/>
                      <a:pt x="46" y="48138"/>
                    </a:cubicBezTo>
                    <a:cubicBezTo>
                      <a:pt x="-373" y="47081"/>
                      <a:pt x="84" y="45890"/>
                      <a:pt x="1094" y="45376"/>
                    </a:cubicBezTo>
                    <a:lnTo>
                      <a:pt x="104059" y="228"/>
                    </a:lnTo>
                    <a:cubicBezTo>
                      <a:pt x="105069" y="-227"/>
                      <a:pt x="106250" y="221"/>
                      <a:pt x="106707" y="1228"/>
                    </a:cubicBezTo>
                    <a:cubicBezTo>
                      <a:pt x="106717" y="1243"/>
                      <a:pt x="106717" y="1259"/>
                      <a:pt x="106726" y="1275"/>
                    </a:cubicBezTo>
                    <a:cubicBezTo>
                      <a:pt x="106726" y="1275"/>
                      <a:pt x="106822" y="1466"/>
                      <a:pt x="106917" y="1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6" name="任意多边形: 形状 995" hidden="1"/>
              <p:cNvSpPr/>
              <p:nvPr/>
            </p:nvSpPr>
            <p:spPr>
              <a:xfrm>
                <a:off x="10342740" y="2003307"/>
                <a:ext cx="8884" cy="37817"/>
              </a:xfrm>
              <a:custGeom>
                <a:avLst/>
                <a:gdLst>
                  <a:gd name="connsiteX0" fmla="*/ 4756 w 8884"/>
                  <a:gd name="connsiteY0" fmla="*/ 1954 h 37817"/>
                  <a:gd name="connsiteX1" fmla="*/ 4756 w 8884"/>
                  <a:gd name="connsiteY1" fmla="*/ 1954 h 37817"/>
                  <a:gd name="connsiteX2" fmla="*/ 8756 w 8884"/>
                  <a:gd name="connsiteY2" fmla="*/ 35005 h 37817"/>
                  <a:gd name="connsiteX3" fmla="*/ 6566 w 8884"/>
                  <a:gd name="connsiteY3" fmla="*/ 37863 h 37817"/>
                  <a:gd name="connsiteX4" fmla="*/ 3708 w 8884"/>
                  <a:gd name="connsiteY4" fmla="*/ 35672 h 37817"/>
                  <a:gd name="connsiteX5" fmla="*/ -102 w 8884"/>
                  <a:gd name="connsiteY5" fmla="*/ 2811 h 37817"/>
                  <a:gd name="connsiteX6" fmla="*/ 2270 w 8884"/>
                  <a:gd name="connsiteY6" fmla="*/ 57 h 37817"/>
                  <a:gd name="connsiteX7" fmla="*/ 4947 w 8884"/>
                  <a:gd name="connsiteY7" fmla="*/ 1954 h 3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84" h="37817">
                    <a:moveTo>
                      <a:pt x="4756" y="1954"/>
                    </a:moveTo>
                    <a:lnTo>
                      <a:pt x="4756" y="1954"/>
                    </a:lnTo>
                    <a:lnTo>
                      <a:pt x="8756" y="35005"/>
                    </a:lnTo>
                    <a:cubicBezTo>
                      <a:pt x="8928" y="36395"/>
                      <a:pt x="7956" y="37666"/>
                      <a:pt x="6566" y="37863"/>
                    </a:cubicBezTo>
                    <a:cubicBezTo>
                      <a:pt x="5204" y="37939"/>
                      <a:pt x="3984" y="37008"/>
                      <a:pt x="3708" y="35672"/>
                    </a:cubicBezTo>
                    <a:lnTo>
                      <a:pt x="-102" y="2811"/>
                    </a:lnTo>
                    <a:cubicBezTo>
                      <a:pt x="-206" y="1394"/>
                      <a:pt x="860" y="161"/>
                      <a:pt x="2270" y="57"/>
                    </a:cubicBezTo>
                    <a:cubicBezTo>
                      <a:pt x="3508" y="-34"/>
                      <a:pt x="4623" y="762"/>
                      <a:pt x="4947" y="1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7" name="任意多边形: 形状 996" hidden="1"/>
              <p:cNvSpPr/>
              <p:nvPr/>
            </p:nvSpPr>
            <p:spPr>
              <a:xfrm>
                <a:off x="10281321" y="1886863"/>
                <a:ext cx="65562" cy="120625"/>
              </a:xfrm>
              <a:custGeom>
                <a:avLst/>
                <a:gdLst>
                  <a:gd name="connsiteX0" fmla="*/ 65413 w 65562"/>
                  <a:gd name="connsiteY0" fmla="*/ 118493 h 120625"/>
                  <a:gd name="connsiteX1" fmla="*/ 64461 w 65562"/>
                  <a:gd name="connsiteY1" fmla="*/ 120493 h 120625"/>
                  <a:gd name="connsiteX2" fmla="*/ 62079 w 65562"/>
                  <a:gd name="connsiteY2" fmla="*/ 119731 h 120625"/>
                  <a:gd name="connsiteX3" fmla="*/ 72 w 65562"/>
                  <a:gd name="connsiteY3" fmla="*/ 2669 h 120625"/>
                  <a:gd name="connsiteX4" fmla="*/ 834 w 65562"/>
                  <a:gd name="connsiteY4" fmla="*/ 288 h 120625"/>
                  <a:gd name="connsiteX5" fmla="*/ 3177 w 65562"/>
                  <a:gd name="connsiteY5" fmla="*/ 894 h 120625"/>
                  <a:gd name="connsiteX6" fmla="*/ 3215 w 65562"/>
                  <a:gd name="connsiteY6" fmla="*/ 954 h 120625"/>
                  <a:gd name="connsiteX7" fmla="*/ 65223 w 65562"/>
                  <a:gd name="connsiteY7" fmla="*/ 118112 h 120625"/>
                  <a:gd name="connsiteX8" fmla="*/ 65413 w 65562"/>
                  <a:gd name="connsiteY8" fmla="*/ 118493 h 12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562" h="120625">
                    <a:moveTo>
                      <a:pt x="65413" y="118493"/>
                    </a:moveTo>
                    <a:cubicBezTo>
                      <a:pt x="65585" y="119299"/>
                      <a:pt x="65194" y="120122"/>
                      <a:pt x="64461" y="120493"/>
                    </a:cubicBezTo>
                    <a:cubicBezTo>
                      <a:pt x="63594" y="120916"/>
                      <a:pt x="62546" y="120581"/>
                      <a:pt x="62079" y="119731"/>
                    </a:cubicBezTo>
                    <a:lnTo>
                      <a:pt x="72" y="2669"/>
                    </a:lnTo>
                    <a:cubicBezTo>
                      <a:pt x="-347" y="1799"/>
                      <a:pt x="-14" y="751"/>
                      <a:pt x="834" y="288"/>
                    </a:cubicBezTo>
                    <a:cubicBezTo>
                      <a:pt x="1653" y="-193"/>
                      <a:pt x="2701" y="79"/>
                      <a:pt x="3177" y="894"/>
                    </a:cubicBezTo>
                    <a:cubicBezTo>
                      <a:pt x="3196" y="914"/>
                      <a:pt x="3205" y="934"/>
                      <a:pt x="3215" y="954"/>
                    </a:cubicBezTo>
                    <a:lnTo>
                      <a:pt x="65223" y="118112"/>
                    </a:lnTo>
                    <a:cubicBezTo>
                      <a:pt x="65318" y="118219"/>
                      <a:pt x="65385" y="118350"/>
                      <a:pt x="65413" y="1184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8" name="任意多边形: 形状 997" hidden="1"/>
              <p:cNvSpPr/>
              <p:nvPr/>
            </p:nvSpPr>
            <p:spPr>
              <a:xfrm>
                <a:off x="9524215" y="1115104"/>
                <a:ext cx="137122" cy="96590"/>
              </a:xfrm>
              <a:custGeom>
                <a:avLst/>
                <a:gdLst>
                  <a:gd name="connsiteX0" fmla="*/ 136814 w 137122"/>
                  <a:gd name="connsiteY0" fmla="*/ 93105 h 96590"/>
                  <a:gd name="connsiteX1" fmla="*/ 136814 w 137122"/>
                  <a:gd name="connsiteY1" fmla="*/ 95105 h 96590"/>
                  <a:gd name="connsiteX2" fmla="*/ 133271 w 137122"/>
                  <a:gd name="connsiteY2" fmla="*/ 96388 h 96590"/>
                  <a:gd name="connsiteX3" fmla="*/ 132623 w 137122"/>
                  <a:gd name="connsiteY3" fmla="*/ 95962 h 96590"/>
                  <a:gd name="connsiteX4" fmla="*/ 987 w 137122"/>
                  <a:gd name="connsiteY4" fmla="*/ 4713 h 96590"/>
                  <a:gd name="connsiteX5" fmla="*/ 321 w 137122"/>
                  <a:gd name="connsiteY5" fmla="*/ 1189 h 96590"/>
                  <a:gd name="connsiteX6" fmla="*/ 3892 w 137122"/>
                  <a:gd name="connsiteY6" fmla="*/ 487 h 96590"/>
                  <a:gd name="connsiteX7" fmla="*/ 3940 w 137122"/>
                  <a:gd name="connsiteY7" fmla="*/ 522 h 96590"/>
                  <a:gd name="connsiteX8" fmla="*/ 135766 w 137122"/>
                  <a:gd name="connsiteY8" fmla="*/ 91486 h 96590"/>
                  <a:gd name="connsiteX9" fmla="*/ 136814 w 137122"/>
                  <a:gd name="connsiteY9" fmla="*/ 93105 h 96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122" h="96590">
                    <a:moveTo>
                      <a:pt x="136814" y="93105"/>
                    </a:moveTo>
                    <a:cubicBezTo>
                      <a:pt x="137081" y="93744"/>
                      <a:pt x="137081" y="94466"/>
                      <a:pt x="136814" y="95105"/>
                    </a:cubicBezTo>
                    <a:cubicBezTo>
                      <a:pt x="136185" y="96439"/>
                      <a:pt x="134604" y="97013"/>
                      <a:pt x="133271" y="96388"/>
                    </a:cubicBezTo>
                    <a:cubicBezTo>
                      <a:pt x="133033" y="96278"/>
                      <a:pt x="132813" y="96135"/>
                      <a:pt x="132623" y="95962"/>
                    </a:cubicBezTo>
                    <a:lnTo>
                      <a:pt x="987" y="4713"/>
                    </a:lnTo>
                    <a:cubicBezTo>
                      <a:pt x="-156" y="3912"/>
                      <a:pt x="-451" y="2350"/>
                      <a:pt x="321" y="1189"/>
                    </a:cubicBezTo>
                    <a:cubicBezTo>
                      <a:pt x="1111" y="9"/>
                      <a:pt x="2711" y="-305"/>
                      <a:pt x="3892" y="487"/>
                    </a:cubicBezTo>
                    <a:cubicBezTo>
                      <a:pt x="3902" y="498"/>
                      <a:pt x="3921" y="510"/>
                      <a:pt x="3940" y="522"/>
                    </a:cubicBezTo>
                    <a:lnTo>
                      <a:pt x="135766" y="91486"/>
                    </a:lnTo>
                    <a:cubicBezTo>
                      <a:pt x="136328" y="91853"/>
                      <a:pt x="136709" y="92442"/>
                      <a:pt x="136814" y="931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9" name="任意多边形: 形状 998" hidden="1"/>
              <p:cNvSpPr/>
              <p:nvPr/>
            </p:nvSpPr>
            <p:spPr>
              <a:xfrm>
                <a:off x="9516304" y="1076280"/>
                <a:ext cx="15334" cy="46016"/>
              </a:xfrm>
              <a:custGeom>
                <a:avLst/>
                <a:gdLst>
                  <a:gd name="connsiteX0" fmla="*/ 9756 w 15334"/>
                  <a:gd name="connsiteY0" fmla="*/ 4294 h 46016"/>
                  <a:gd name="connsiteX1" fmla="*/ 9756 w 15334"/>
                  <a:gd name="connsiteY1" fmla="*/ 4294 h 46016"/>
                  <a:gd name="connsiteX2" fmla="*/ 15185 w 15334"/>
                  <a:gd name="connsiteY2" fmla="*/ 40298 h 46016"/>
                  <a:gd name="connsiteX3" fmla="*/ 10994 w 15334"/>
                  <a:gd name="connsiteY3" fmla="*/ 46013 h 46016"/>
                  <a:gd name="connsiteX4" fmla="*/ 5374 w 15334"/>
                  <a:gd name="connsiteY4" fmla="*/ 41831 h 46016"/>
                  <a:gd name="connsiteX5" fmla="*/ 5374 w 15334"/>
                  <a:gd name="connsiteY5" fmla="*/ 41822 h 46016"/>
                  <a:gd name="connsiteX6" fmla="*/ -55 w 15334"/>
                  <a:gd name="connsiteY6" fmla="*/ 5723 h 46016"/>
                  <a:gd name="connsiteX7" fmla="*/ 4126 w 15334"/>
                  <a:gd name="connsiteY7" fmla="*/ 104 h 46016"/>
                  <a:gd name="connsiteX8" fmla="*/ 4136 w 15334"/>
                  <a:gd name="connsiteY8" fmla="*/ 103 h 46016"/>
                  <a:gd name="connsiteX9" fmla="*/ 9756 w 15334"/>
                  <a:gd name="connsiteY9" fmla="*/ 4286 h 46016"/>
                  <a:gd name="connsiteX10" fmla="*/ 9756 w 15334"/>
                  <a:gd name="connsiteY10" fmla="*/ 4294 h 4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34" h="46016">
                    <a:moveTo>
                      <a:pt x="9756" y="4294"/>
                    </a:moveTo>
                    <a:lnTo>
                      <a:pt x="9756" y="4294"/>
                    </a:lnTo>
                    <a:lnTo>
                      <a:pt x="15185" y="40298"/>
                    </a:lnTo>
                    <a:cubicBezTo>
                      <a:pt x="15528" y="43016"/>
                      <a:pt x="13690" y="45528"/>
                      <a:pt x="10994" y="46013"/>
                    </a:cubicBezTo>
                    <a:cubicBezTo>
                      <a:pt x="8289" y="46410"/>
                      <a:pt x="5774" y="44537"/>
                      <a:pt x="5374" y="41831"/>
                    </a:cubicBezTo>
                    <a:cubicBezTo>
                      <a:pt x="5374" y="41828"/>
                      <a:pt x="5374" y="41825"/>
                      <a:pt x="5374" y="41822"/>
                    </a:cubicBezTo>
                    <a:lnTo>
                      <a:pt x="-55" y="5723"/>
                    </a:lnTo>
                    <a:cubicBezTo>
                      <a:pt x="-455" y="3016"/>
                      <a:pt x="1421" y="501"/>
                      <a:pt x="4126" y="104"/>
                    </a:cubicBezTo>
                    <a:cubicBezTo>
                      <a:pt x="4126" y="104"/>
                      <a:pt x="4136" y="103"/>
                      <a:pt x="4136" y="103"/>
                    </a:cubicBezTo>
                    <a:cubicBezTo>
                      <a:pt x="6841" y="-293"/>
                      <a:pt x="9356" y="1579"/>
                      <a:pt x="9756" y="4286"/>
                    </a:cubicBezTo>
                    <a:cubicBezTo>
                      <a:pt x="9756" y="4289"/>
                      <a:pt x="9756" y="4291"/>
                      <a:pt x="9756" y="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0" name="任意多边形: 形状 999" hidden="1"/>
              <p:cNvSpPr/>
              <p:nvPr/>
            </p:nvSpPr>
            <p:spPr>
              <a:xfrm>
                <a:off x="9523839" y="1114769"/>
                <a:ext cx="90343" cy="103726"/>
              </a:xfrm>
              <a:custGeom>
                <a:avLst/>
                <a:gdLst>
                  <a:gd name="connsiteX0" fmla="*/ 90137 w 90343"/>
                  <a:gd name="connsiteY0" fmla="*/ 99726 h 103726"/>
                  <a:gd name="connsiteX1" fmla="*/ 89089 w 90343"/>
                  <a:gd name="connsiteY1" fmla="*/ 102869 h 103726"/>
                  <a:gd name="connsiteX2" fmla="*/ 84517 w 90343"/>
                  <a:gd name="connsiteY2" fmla="*/ 102869 h 103726"/>
                  <a:gd name="connsiteX3" fmla="*/ 411 w 90343"/>
                  <a:gd name="connsiteY3" fmla="*/ 5048 h 103726"/>
                  <a:gd name="connsiteX4" fmla="*/ 1373 w 90343"/>
                  <a:gd name="connsiteY4" fmla="*/ 570 h 103726"/>
                  <a:gd name="connsiteX5" fmla="*/ 5269 w 90343"/>
                  <a:gd name="connsiteY5" fmla="*/ 857 h 103726"/>
                  <a:gd name="connsiteX6" fmla="*/ 89470 w 90343"/>
                  <a:gd name="connsiteY6" fmla="*/ 98393 h 103726"/>
                  <a:gd name="connsiteX7" fmla="*/ 90137 w 90343"/>
                  <a:gd name="connsiteY7" fmla="*/ 99726 h 103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343" h="103726">
                    <a:moveTo>
                      <a:pt x="90137" y="99726"/>
                    </a:moveTo>
                    <a:cubicBezTo>
                      <a:pt x="90442" y="100889"/>
                      <a:pt x="90022" y="102120"/>
                      <a:pt x="89089" y="102869"/>
                    </a:cubicBezTo>
                    <a:cubicBezTo>
                      <a:pt x="87803" y="104079"/>
                      <a:pt x="85803" y="104079"/>
                      <a:pt x="84517" y="102869"/>
                    </a:cubicBezTo>
                    <a:lnTo>
                      <a:pt x="411" y="5048"/>
                    </a:lnTo>
                    <a:cubicBezTo>
                      <a:pt x="-560" y="3546"/>
                      <a:pt x="-132" y="1541"/>
                      <a:pt x="1373" y="570"/>
                    </a:cubicBezTo>
                    <a:cubicBezTo>
                      <a:pt x="2592" y="-218"/>
                      <a:pt x="4183" y="-101"/>
                      <a:pt x="5269" y="857"/>
                    </a:cubicBezTo>
                    <a:lnTo>
                      <a:pt x="89470" y="98393"/>
                    </a:lnTo>
                    <a:cubicBezTo>
                      <a:pt x="89784" y="98784"/>
                      <a:pt x="90013" y="99240"/>
                      <a:pt x="90137" y="997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1" name="任意多边形: 形状 1000" hidden="1"/>
              <p:cNvSpPr/>
              <p:nvPr/>
            </p:nvSpPr>
            <p:spPr>
              <a:xfrm>
                <a:off x="9608626" y="1212873"/>
                <a:ext cx="196339" cy="14822"/>
              </a:xfrm>
              <a:custGeom>
                <a:avLst/>
                <a:gdLst>
                  <a:gd name="connsiteX0" fmla="*/ 196231 w 196339"/>
                  <a:gd name="connsiteY0" fmla="*/ 13147 h 14822"/>
                  <a:gd name="connsiteX1" fmla="*/ 196231 w 196339"/>
                  <a:gd name="connsiteY1" fmla="*/ 13147 h 14822"/>
                  <a:gd name="connsiteX2" fmla="*/ 194526 w 196339"/>
                  <a:gd name="connsiteY2" fmla="*/ 14872 h 14822"/>
                  <a:gd name="connsiteX3" fmla="*/ 194326 w 196339"/>
                  <a:gd name="connsiteY3" fmla="*/ 14862 h 14822"/>
                  <a:gd name="connsiteX4" fmla="*/ 2111 w 196339"/>
                  <a:gd name="connsiteY4" fmla="*/ 3622 h 14822"/>
                  <a:gd name="connsiteX5" fmla="*/ -60 w 196339"/>
                  <a:gd name="connsiteY5" fmla="*/ 2272 h 14822"/>
                  <a:gd name="connsiteX6" fmla="*/ 1283 w 196339"/>
                  <a:gd name="connsiteY6" fmla="*/ 98 h 14822"/>
                  <a:gd name="connsiteX7" fmla="*/ 2111 w 196339"/>
                  <a:gd name="connsiteY7" fmla="*/ 98 h 14822"/>
                  <a:gd name="connsiteX8" fmla="*/ 194421 w 196339"/>
                  <a:gd name="connsiteY8" fmla="*/ 11337 h 14822"/>
                  <a:gd name="connsiteX9" fmla="*/ 196231 w 196339"/>
                  <a:gd name="connsiteY9" fmla="*/ 12951 h 14822"/>
                  <a:gd name="connsiteX10" fmla="*/ 196231 w 196339"/>
                  <a:gd name="connsiteY10" fmla="*/ 13147 h 1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6339" h="14822">
                    <a:moveTo>
                      <a:pt x="196231" y="13147"/>
                    </a:moveTo>
                    <a:lnTo>
                      <a:pt x="196231" y="13147"/>
                    </a:lnTo>
                    <a:cubicBezTo>
                      <a:pt x="196240" y="14094"/>
                      <a:pt x="195478" y="14866"/>
                      <a:pt x="194526" y="14872"/>
                    </a:cubicBezTo>
                    <a:cubicBezTo>
                      <a:pt x="194459" y="14873"/>
                      <a:pt x="194392" y="14869"/>
                      <a:pt x="194326" y="14862"/>
                    </a:cubicBezTo>
                    <a:lnTo>
                      <a:pt x="2111" y="3622"/>
                    </a:lnTo>
                    <a:cubicBezTo>
                      <a:pt x="1140" y="3850"/>
                      <a:pt x="168" y="3246"/>
                      <a:pt x="-60" y="2272"/>
                    </a:cubicBezTo>
                    <a:cubicBezTo>
                      <a:pt x="-289" y="1299"/>
                      <a:pt x="311" y="326"/>
                      <a:pt x="1283" y="98"/>
                    </a:cubicBezTo>
                    <a:cubicBezTo>
                      <a:pt x="1559" y="34"/>
                      <a:pt x="1845" y="34"/>
                      <a:pt x="2111" y="98"/>
                    </a:cubicBezTo>
                    <a:lnTo>
                      <a:pt x="194421" y="11337"/>
                    </a:lnTo>
                    <a:cubicBezTo>
                      <a:pt x="195364" y="11283"/>
                      <a:pt x="196174" y="12006"/>
                      <a:pt x="196231" y="12951"/>
                    </a:cubicBezTo>
                    <a:cubicBezTo>
                      <a:pt x="196231" y="13017"/>
                      <a:pt x="196231" y="13081"/>
                      <a:pt x="196231" y="131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2" name="任意多边形: 形状 1001" hidden="1"/>
              <p:cNvSpPr/>
              <p:nvPr/>
            </p:nvSpPr>
            <p:spPr>
              <a:xfrm>
                <a:off x="9608679" y="1212815"/>
                <a:ext cx="154102" cy="69283"/>
              </a:xfrm>
              <a:custGeom>
                <a:avLst/>
                <a:gdLst>
                  <a:gd name="connsiteX0" fmla="*/ 153887 w 154102"/>
                  <a:gd name="connsiteY0" fmla="*/ 66545 h 69283"/>
                  <a:gd name="connsiteX1" fmla="*/ 153887 w 154102"/>
                  <a:gd name="connsiteY1" fmla="*/ 67974 h 69283"/>
                  <a:gd name="connsiteX2" fmla="*/ 150744 w 154102"/>
                  <a:gd name="connsiteY2" fmla="*/ 69117 h 69283"/>
                  <a:gd name="connsiteX3" fmla="*/ 1296 w 154102"/>
                  <a:gd name="connsiteY3" fmla="*/ 4537 h 69283"/>
                  <a:gd name="connsiteX4" fmla="*/ 58 w 154102"/>
                  <a:gd name="connsiteY4" fmla="*/ 1489 h 69283"/>
                  <a:gd name="connsiteX5" fmla="*/ 3192 w 154102"/>
                  <a:gd name="connsiteY5" fmla="*/ 245 h 69283"/>
                  <a:gd name="connsiteX6" fmla="*/ 3201 w 154102"/>
                  <a:gd name="connsiteY6" fmla="*/ 251 h 69283"/>
                  <a:gd name="connsiteX7" fmla="*/ 152934 w 154102"/>
                  <a:gd name="connsiteY7" fmla="*/ 64926 h 69283"/>
                  <a:gd name="connsiteX8" fmla="*/ 153887 w 154102"/>
                  <a:gd name="connsiteY8" fmla="*/ 66545 h 69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102" h="69283">
                    <a:moveTo>
                      <a:pt x="153887" y="66545"/>
                    </a:moveTo>
                    <a:cubicBezTo>
                      <a:pt x="154030" y="67011"/>
                      <a:pt x="154030" y="67508"/>
                      <a:pt x="153887" y="67974"/>
                    </a:cubicBezTo>
                    <a:cubicBezTo>
                      <a:pt x="153325" y="69150"/>
                      <a:pt x="151925" y="69660"/>
                      <a:pt x="150744" y="69117"/>
                    </a:cubicBezTo>
                    <a:lnTo>
                      <a:pt x="1296" y="4537"/>
                    </a:lnTo>
                    <a:cubicBezTo>
                      <a:pt x="134" y="4015"/>
                      <a:pt x="-409" y="2673"/>
                      <a:pt x="58" y="1489"/>
                    </a:cubicBezTo>
                    <a:cubicBezTo>
                      <a:pt x="582" y="282"/>
                      <a:pt x="1982" y="-276"/>
                      <a:pt x="3192" y="245"/>
                    </a:cubicBezTo>
                    <a:cubicBezTo>
                      <a:pt x="3192" y="247"/>
                      <a:pt x="3192" y="249"/>
                      <a:pt x="3201" y="251"/>
                    </a:cubicBezTo>
                    <a:lnTo>
                      <a:pt x="152934" y="64926"/>
                    </a:lnTo>
                    <a:cubicBezTo>
                      <a:pt x="153468" y="65304"/>
                      <a:pt x="153820" y="65894"/>
                      <a:pt x="153887" y="66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3" name="任意多边形: 形状 1002" hidden="1"/>
              <p:cNvSpPr/>
              <p:nvPr/>
            </p:nvSpPr>
            <p:spPr>
              <a:xfrm>
                <a:off x="9607592" y="1204991"/>
                <a:ext cx="54429" cy="13302"/>
              </a:xfrm>
              <a:custGeom>
                <a:avLst/>
                <a:gdLst>
                  <a:gd name="connsiteX0" fmla="*/ 54294 w 54429"/>
                  <a:gd name="connsiteY0" fmla="*/ 3028 h 13302"/>
                  <a:gd name="connsiteX1" fmla="*/ 54294 w 54429"/>
                  <a:gd name="connsiteY1" fmla="*/ 3028 h 13302"/>
                  <a:gd name="connsiteX2" fmla="*/ 51437 w 54429"/>
                  <a:gd name="connsiteY2" fmla="*/ 6838 h 13302"/>
                  <a:gd name="connsiteX3" fmla="*/ 3812 w 54429"/>
                  <a:gd name="connsiteY3" fmla="*/ 13315 h 13302"/>
                  <a:gd name="connsiteX4" fmla="*/ -84 w 54429"/>
                  <a:gd name="connsiteY4" fmla="*/ 10428 h 13302"/>
                  <a:gd name="connsiteX5" fmla="*/ -93 w 54429"/>
                  <a:gd name="connsiteY5" fmla="*/ 10362 h 13302"/>
                  <a:gd name="connsiteX6" fmla="*/ 2859 w 54429"/>
                  <a:gd name="connsiteY6" fmla="*/ 6552 h 13302"/>
                  <a:gd name="connsiteX7" fmla="*/ 50484 w 54429"/>
                  <a:gd name="connsiteY7" fmla="*/ 75 h 13302"/>
                  <a:gd name="connsiteX8" fmla="*/ 54294 w 54429"/>
                  <a:gd name="connsiteY8" fmla="*/ 3028 h 1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429" h="13302">
                    <a:moveTo>
                      <a:pt x="54294" y="3028"/>
                    </a:moveTo>
                    <a:lnTo>
                      <a:pt x="54294" y="3028"/>
                    </a:lnTo>
                    <a:cubicBezTo>
                      <a:pt x="54523" y="4860"/>
                      <a:pt x="53256" y="6544"/>
                      <a:pt x="51437" y="6838"/>
                    </a:cubicBezTo>
                    <a:lnTo>
                      <a:pt x="3812" y="13315"/>
                    </a:lnTo>
                    <a:cubicBezTo>
                      <a:pt x="1935" y="13594"/>
                      <a:pt x="192" y="12300"/>
                      <a:pt x="-84" y="10428"/>
                    </a:cubicBezTo>
                    <a:cubicBezTo>
                      <a:pt x="-84" y="10406"/>
                      <a:pt x="-93" y="10384"/>
                      <a:pt x="-93" y="10362"/>
                    </a:cubicBezTo>
                    <a:cubicBezTo>
                      <a:pt x="-265" y="8512"/>
                      <a:pt x="1021" y="6845"/>
                      <a:pt x="2859" y="6552"/>
                    </a:cubicBezTo>
                    <a:lnTo>
                      <a:pt x="50484" y="75"/>
                    </a:lnTo>
                    <a:cubicBezTo>
                      <a:pt x="52351" y="-150"/>
                      <a:pt x="54047" y="1167"/>
                      <a:pt x="54294" y="3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4" name="任意多边形: 形状 1003" hidden="1"/>
              <p:cNvSpPr/>
              <p:nvPr/>
            </p:nvSpPr>
            <p:spPr>
              <a:xfrm>
                <a:off x="9519117" y="1079656"/>
                <a:ext cx="94060" cy="137752"/>
              </a:xfrm>
              <a:custGeom>
                <a:avLst/>
                <a:gdLst>
                  <a:gd name="connsiteX0" fmla="*/ 93906 w 94060"/>
                  <a:gd name="connsiteY0" fmla="*/ 135125 h 137752"/>
                  <a:gd name="connsiteX1" fmla="*/ 92954 w 94060"/>
                  <a:gd name="connsiteY1" fmla="*/ 137411 h 137752"/>
                  <a:gd name="connsiteX2" fmla="*/ 89811 w 94060"/>
                  <a:gd name="connsiteY2" fmla="*/ 136840 h 137752"/>
                  <a:gd name="connsiteX3" fmla="*/ 276 w 94060"/>
                  <a:gd name="connsiteY3" fmla="*/ 3490 h 137752"/>
                  <a:gd name="connsiteX4" fmla="*/ 847 w 94060"/>
                  <a:gd name="connsiteY4" fmla="*/ 444 h 137752"/>
                  <a:gd name="connsiteX5" fmla="*/ 847 w 94060"/>
                  <a:gd name="connsiteY5" fmla="*/ 442 h 137752"/>
                  <a:gd name="connsiteX6" fmla="*/ 3990 w 94060"/>
                  <a:gd name="connsiteY6" fmla="*/ 1013 h 137752"/>
                  <a:gd name="connsiteX7" fmla="*/ 93620 w 94060"/>
                  <a:gd name="connsiteY7" fmla="*/ 134363 h 13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060" h="137752">
                    <a:moveTo>
                      <a:pt x="93906" y="135125"/>
                    </a:moveTo>
                    <a:cubicBezTo>
                      <a:pt x="94087" y="136011"/>
                      <a:pt x="93716" y="136919"/>
                      <a:pt x="92954" y="137411"/>
                    </a:cubicBezTo>
                    <a:cubicBezTo>
                      <a:pt x="91925" y="138105"/>
                      <a:pt x="90525" y="137852"/>
                      <a:pt x="89811" y="136840"/>
                    </a:cubicBezTo>
                    <a:lnTo>
                      <a:pt x="276" y="3490"/>
                    </a:lnTo>
                    <a:cubicBezTo>
                      <a:pt x="-410" y="2492"/>
                      <a:pt x="-153" y="1128"/>
                      <a:pt x="847" y="444"/>
                    </a:cubicBezTo>
                    <a:cubicBezTo>
                      <a:pt x="847" y="443"/>
                      <a:pt x="847" y="442"/>
                      <a:pt x="847" y="442"/>
                    </a:cubicBezTo>
                    <a:cubicBezTo>
                      <a:pt x="1876" y="-253"/>
                      <a:pt x="3276" y="1"/>
                      <a:pt x="3990" y="1013"/>
                    </a:cubicBezTo>
                    <a:lnTo>
                      <a:pt x="93620" y="1343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5" name="任意多边形: 形状 1004" hidden="1"/>
              <p:cNvSpPr/>
              <p:nvPr/>
            </p:nvSpPr>
            <p:spPr>
              <a:xfrm>
                <a:off x="9757279" y="1276440"/>
                <a:ext cx="98911" cy="48678"/>
              </a:xfrm>
              <a:custGeom>
                <a:avLst/>
                <a:gdLst>
                  <a:gd name="connsiteX0" fmla="*/ 98631 w 98911"/>
                  <a:gd name="connsiteY0" fmla="*/ 44736 h 48678"/>
                  <a:gd name="connsiteX1" fmla="*/ 98631 w 98911"/>
                  <a:gd name="connsiteY1" fmla="*/ 46736 h 48678"/>
                  <a:gd name="connsiteX2" fmla="*/ 94250 w 98911"/>
                  <a:gd name="connsiteY2" fmla="*/ 48450 h 48678"/>
                  <a:gd name="connsiteX3" fmla="*/ 1857 w 98911"/>
                  <a:gd name="connsiteY3" fmla="*/ 6445 h 48678"/>
                  <a:gd name="connsiteX4" fmla="*/ 190 w 98911"/>
                  <a:gd name="connsiteY4" fmla="*/ 2016 h 48678"/>
                  <a:gd name="connsiteX5" fmla="*/ 4620 w 98911"/>
                  <a:gd name="connsiteY5" fmla="*/ 349 h 48678"/>
                  <a:gd name="connsiteX6" fmla="*/ 97012 w 98911"/>
                  <a:gd name="connsiteY6" fmla="*/ 42354 h 48678"/>
                  <a:gd name="connsiteX7" fmla="*/ 98631 w 98911"/>
                  <a:gd name="connsiteY7" fmla="*/ 44736 h 4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911" h="48678">
                    <a:moveTo>
                      <a:pt x="98631" y="44736"/>
                    </a:moveTo>
                    <a:cubicBezTo>
                      <a:pt x="98860" y="45382"/>
                      <a:pt x="98860" y="46089"/>
                      <a:pt x="98631" y="46736"/>
                    </a:cubicBezTo>
                    <a:cubicBezTo>
                      <a:pt x="97888" y="48416"/>
                      <a:pt x="95936" y="49183"/>
                      <a:pt x="94250" y="48450"/>
                    </a:cubicBezTo>
                    <a:lnTo>
                      <a:pt x="1857" y="6445"/>
                    </a:lnTo>
                    <a:cubicBezTo>
                      <a:pt x="171" y="5682"/>
                      <a:pt x="-572" y="3699"/>
                      <a:pt x="190" y="2016"/>
                    </a:cubicBezTo>
                    <a:cubicBezTo>
                      <a:pt x="952" y="333"/>
                      <a:pt x="2934" y="-414"/>
                      <a:pt x="4620" y="349"/>
                    </a:cubicBezTo>
                    <a:lnTo>
                      <a:pt x="97012" y="42354"/>
                    </a:lnTo>
                    <a:cubicBezTo>
                      <a:pt x="97888" y="42862"/>
                      <a:pt x="98479" y="43737"/>
                      <a:pt x="98631" y="447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6" name="任意多边形: 形状 1005" hidden="1"/>
              <p:cNvSpPr/>
              <p:nvPr/>
            </p:nvSpPr>
            <p:spPr>
              <a:xfrm>
                <a:off x="9756816" y="1222778"/>
                <a:ext cx="49969" cy="60628"/>
              </a:xfrm>
              <a:custGeom>
                <a:avLst/>
                <a:gdLst>
                  <a:gd name="connsiteX0" fmla="*/ 49756 w 49969"/>
                  <a:gd name="connsiteY0" fmla="*/ 2862 h 60628"/>
                  <a:gd name="connsiteX1" fmla="*/ 49089 w 49969"/>
                  <a:gd name="connsiteY1" fmla="*/ 5910 h 60628"/>
                  <a:gd name="connsiteX2" fmla="*/ 6322 w 49969"/>
                  <a:gd name="connsiteY2" fmla="*/ 59345 h 60628"/>
                  <a:gd name="connsiteX3" fmla="*/ 1226 w 49969"/>
                  <a:gd name="connsiteY3" fmla="*/ 59864 h 60628"/>
                  <a:gd name="connsiteX4" fmla="*/ 1178 w 49969"/>
                  <a:gd name="connsiteY4" fmla="*/ 59821 h 60628"/>
                  <a:gd name="connsiteX5" fmla="*/ 702 w 49969"/>
                  <a:gd name="connsiteY5" fmla="*/ 54773 h 60628"/>
                  <a:gd name="connsiteX6" fmla="*/ 43469 w 49969"/>
                  <a:gd name="connsiteY6" fmla="*/ 1433 h 60628"/>
                  <a:gd name="connsiteX7" fmla="*/ 48413 w 49969"/>
                  <a:gd name="connsiteY7" fmla="*/ 776 h 60628"/>
                  <a:gd name="connsiteX8" fmla="*/ 48517 w 49969"/>
                  <a:gd name="connsiteY8" fmla="*/ 861 h 60628"/>
                  <a:gd name="connsiteX9" fmla="*/ 49756 w 49969"/>
                  <a:gd name="connsiteY9" fmla="*/ 2862 h 6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69" h="60628">
                    <a:moveTo>
                      <a:pt x="49756" y="2862"/>
                    </a:moveTo>
                    <a:cubicBezTo>
                      <a:pt x="50022" y="3926"/>
                      <a:pt x="49774" y="5052"/>
                      <a:pt x="49089" y="5910"/>
                    </a:cubicBezTo>
                    <a:lnTo>
                      <a:pt x="6322" y="59345"/>
                    </a:lnTo>
                    <a:cubicBezTo>
                      <a:pt x="5055" y="60895"/>
                      <a:pt x="2778" y="61127"/>
                      <a:pt x="1226" y="59864"/>
                    </a:cubicBezTo>
                    <a:cubicBezTo>
                      <a:pt x="1216" y="59850"/>
                      <a:pt x="1197" y="59835"/>
                      <a:pt x="1178" y="59821"/>
                    </a:cubicBezTo>
                    <a:cubicBezTo>
                      <a:pt x="-327" y="58550"/>
                      <a:pt x="-546" y="56305"/>
                      <a:pt x="702" y="54773"/>
                    </a:cubicBezTo>
                    <a:lnTo>
                      <a:pt x="43469" y="1433"/>
                    </a:lnTo>
                    <a:cubicBezTo>
                      <a:pt x="44650" y="-113"/>
                      <a:pt x="46860" y="-407"/>
                      <a:pt x="48413" y="776"/>
                    </a:cubicBezTo>
                    <a:cubicBezTo>
                      <a:pt x="48441" y="803"/>
                      <a:pt x="48479" y="832"/>
                      <a:pt x="48517" y="861"/>
                    </a:cubicBezTo>
                    <a:cubicBezTo>
                      <a:pt x="49165" y="1349"/>
                      <a:pt x="49612" y="2064"/>
                      <a:pt x="49756" y="2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7" name="任意多边形: 形状 1006" hidden="1"/>
              <p:cNvSpPr/>
              <p:nvPr/>
            </p:nvSpPr>
            <p:spPr>
              <a:xfrm>
                <a:off x="9655659" y="1206673"/>
                <a:ext cx="107179" cy="75417"/>
              </a:xfrm>
              <a:custGeom>
                <a:avLst/>
                <a:gdLst>
                  <a:gd name="connsiteX0" fmla="*/ 106906 w 107179"/>
                  <a:gd name="connsiteY0" fmla="*/ 72687 h 75417"/>
                  <a:gd name="connsiteX1" fmla="*/ 106906 w 107179"/>
                  <a:gd name="connsiteY1" fmla="*/ 74497 h 75417"/>
                  <a:gd name="connsiteX2" fmla="*/ 103668 w 107179"/>
                  <a:gd name="connsiteY2" fmla="*/ 75069 h 75417"/>
                  <a:gd name="connsiteX3" fmla="*/ 1179 w 107179"/>
                  <a:gd name="connsiteY3" fmla="*/ 4393 h 75417"/>
                  <a:gd name="connsiteX4" fmla="*/ 122 w 107179"/>
                  <a:gd name="connsiteY4" fmla="*/ 1338 h 75417"/>
                  <a:gd name="connsiteX5" fmla="*/ 3179 w 107179"/>
                  <a:gd name="connsiteY5" fmla="*/ 280 h 75417"/>
                  <a:gd name="connsiteX6" fmla="*/ 3750 w 107179"/>
                  <a:gd name="connsiteY6" fmla="*/ 678 h 75417"/>
                  <a:gd name="connsiteX7" fmla="*/ 105954 w 107179"/>
                  <a:gd name="connsiteY7" fmla="*/ 71068 h 75417"/>
                  <a:gd name="connsiteX8" fmla="*/ 106906 w 107179"/>
                  <a:gd name="connsiteY8" fmla="*/ 72687 h 75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179" h="75417">
                    <a:moveTo>
                      <a:pt x="106906" y="72687"/>
                    </a:moveTo>
                    <a:cubicBezTo>
                      <a:pt x="107125" y="73270"/>
                      <a:pt x="107125" y="73914"/>
                      <a:pt x="106906" y="74497"/>
                    </a:cubicBezTo>
                    <a:cubicBezTo>
                      <a:pt x="106154" y="75522"/>
                      <a:pt x="104725" y="75773"/>
                      <a:pt x="103668" y="75069"/>
                    </a:cubicBezTo>
                    <a:lnTo>
                      <a:pt x="1179" y="4393"/>
                    </a:lnTo>
                    <a:cubicBezTo>
                      <a:pt x="45" y="3842"/>
                      <a:pt x="-431" y="2474"/>
                      <a:pt x="122" y="1338"/>
                    </a:cubicBezTo>
                    <a:cubicBezTo>
                      <a:pt x="674" y="202"/>
                      <a:pt x="2036" y="-271"/>
                      <a:pt x="3179" y="280"/>
                    </a:cubicBezTo>
                    <a:cubicBezTo>
                      <a:pt x="3388" y="382"/>
                      <a:pt x="3579" y="516"/>
                      <a:pt x="3750" y="678"/>
                    </a:cubicBezTo>
                    <a:lnTo>
                      <a:pt x="105954" y="71068"/>
                    </a:lnTo>
                    <a:cubicBezTo>
                      <a:pt x="106439" y="71490"/>
                      <a:pt x="106773" y="72059"/>
                      <a:pt x="106906" y="726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8" name="任意多边形: 形状 1007" hidden="1"/>
              <p:cNvSpPr/>
              <p:nvPr/>
            </p:nvSpPr>
            <p:spPr>
              <a:xfrm>
                <a:off x="9853394" y="1852686"/>
                <a:ext cx="106805" cy="23493"/>
              </a:xfrm>
              <a:custGeom>
                <a:avLst/>
                <a:gdLst>
                  <a:gd name="connsiteX0" fmla="*/ 106625 w 106805"/>
                  <a:gd name="connsiteY0" fmla="*/ 21511 h 23493"/>
                  <a:gd name="connsiteX1" fmla="*/ 106625 w 106805"/>
                  <a:gd name="connsiteY1" fmla="*/ 22273 h 23493"/>
                  <a:gd name="connsiteX2" fmla="*/ 104720 w 106805"/>
                  <a:gd name="connsiteY2" fmla="*/ 23511 h 23493"/>
                  <a:gd name="connsiteX3" fmla="*/ 1279 w 106805"/>
                  <a:gd name="connsiteY3" fmla="*/ 3318 h 23493"/>
                  <a:gd name="connsiteX4" fmla="*/ -102 w 106805"/>
                  <a:gd name="connsiteY4" fmla="*/ 1659 h 23493"/>
                  <a:gd name="connsiteX5" fmla="*/ -55 w 106805"/>
                  <a:gd name="connsiteY5" fmla="*/ 1413 h 23493"/>
                  <a:gd name="connsiteX6" fmla="*/ 1803 w 106805"/>
                  <a:gd name="connsiteY6" fmla="*/ 71 h 23493"/>
                  <a:gd name="connsiteX7" fmla="*/ 1850 w 106805"/>
                  <a:gd name="connsiteY7" fmla="*/ 79 h 23493"/>
                  <a:gd name="connsiteX8" fmla="*/ 105387 w 106805"/>
                  <a:gd name="connsiteY8" fmla="*/ 20272 h 23493"/>
                  <a:gd name="connsiteX9" fmla="*/ 106625 w 106805"/>
                  <a:gd name="connsiteY9" fmla="*/ 21511 h 23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805" h="23493">
                    <a:moveTo>
                      <a:pt x="106625" y="21511"/>
                    </a:moveTo>
                    <a:cubicBezTo>
                      <a:pt x="106720" y="21755"/>
                      <a:pt x="106720" y="22028"/>
                      <a:pt x="106625" y="22273"/>
                    </a:cubicBezTo>
                    <a:cubicBezTo>
                      <a:pt x="106435" y="23137"/>
                      <a:pt x="105587" y="23688"/>
                      <a:pt x="104720" y="23511"/>
                    </a:cubicBezTo>
                    <a:lnTo>
                      <a:pt x="1279" y="3318"/>
                    </a:lnTo>
                    <a:cubicBezTo>
                      <a:pt x="441" y="3241"/>
                      <a:pt x="-179" y="2498"/>
                      <a:pt x="-102" y="1659"/>
                    </a:cubicBezTo>
                    <a:cubicBezTo>
                      <a:pt x="-93" y="1577"/>
                      <a:pt x="-74" y="1494"/>
                      <a:pt x="-55" y="1413"/>
                    </a:cubicBezTo>
                    <a:cubicBezTo>
                      <a:pt x="88" y="530"/>
                      <a:pt x="917" y="-71"/>
                      <a:pt x="1803" y="71"/>
                    </a:cubicBezTo>
                    <a:cubicBezTo>
                      <a:pt x="1822" y="74"/>
                      <a:pt x="1831" y="76"/>
                      <a:pt x="1850" y="79"/>
                    </a:cubicBezTo>
                    <a:lnTo>
                      <a:pt x="105387" y="20272"/>
                    </a:lnTo>
                    <a:cubicBezTo>
                      <a:pt x="106015" y="20383"/>
                      <a:pt x="106511" y="20878"/>
                      <a:pt x="106625" y="215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9" name="任意多边形: 形状 1008" hidden="1"/>
              <p:cNvSpPr/>
              <p:nvPr/>
            </p:nvSpPr>
            <p:spPr>
              <a:xfrm>
                <a:off x="9853819" y="1852960"/>
                <a:ext cx="151485" cy="67283"/>
              </a:xfrm>
              <a:custGeom>
                <a:avLst/>
                <a:gdLst>
                  <a:gd name="connsiteX0" fmla="*/ 151348 w 151485"/>
                  <a:gd name="connsiteY0" fmla="*/ 65718 h 67283"/>
                  <a:gd name="connsiteX1" fmla="*/ 151348 w 151485"/>
                  <a:gd name="connsiteY1" fmla="*/ 66480 h 67283"/>
                  <a:gd name="connsiteX2" fmla="*/ 149539 w 151485"/>
                  <a:gd name="connsiteY2" fmla="*/ 67242 h 67283"/>
                  <a:gd name="connsiteX3" fmla="*/ 663 w 151485"/>
                  <a:gd name="connsiteY3" fmla="*/ 2663 h 67283"/>
                  <a:gd name="connsiteX4" fmla="*/ -4 w 151485"/>
                  <a:gd name="connsiteY4" fmla="*/ 853 h 67283"/>
                  <a:gd name="connsiteX5" fmla="*/ 1749 w 151485"/>
                  <a:gd name="connsiteY5" fmla="*/ 161 h 67283"/>
                  <a:gd name="connsiteX6" fmla="*/ 1806 w 151485"/>
                  <a:gd name="connsiteY6" fmla="*/ 186 h 67283"/>
                  <a:gd name="connsiteX7" fmla="*/ 150682 w 151485"/>
                  <a:gd name="connsiteY7" fmla="*/ 64766 h 67283"/>
                  <a:gd name="connsiteX8" fmla="*/ 151348 w 151485"/>
                  <a:gd name="connsiteY8" fmla="*/ 65718 h 6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485" h="67283">
                    <a:moveTo>
                      <a:pt x="151348" y="65718"/>
                    </a:moveTo>
                    <a:cubicBezTo>
                      <a:pt x="151386" y="65971"/>
                      <a:pt x="151386" y="66228"/>
                      <a:pt x="151348" y="66480"/>
                    </a:cubicBezTo>
                    <a:cubicBezTo>
                      <a:pt x="151043" y="67175"/>
                      <a:pt x="150253" y="67509"/>
                      <a:pt x="149539" y="67242"/>
                    </a:cubicBezTo>
                    <a:lnTo>
                      <a:pt x="663" y="2663"/>
                    </a:lnTo>
                    <a:cubicBezTo>
                      <a:pt x="6" y="2323"/>
                      <a:pt x="-280" y="1538"/>
                      <a:pt x="-4" y="853"/>
                    </a:cubicBezTo>
                    <a:cubicBezTo>
                      <a:pt x="291" y="178"/>
                      <a:pt x="1072" y="-133"/>
                      <a:pt x="1749" y="161"/>
                    </a:cubicBezTo>
                    <a:cubicBezTo>
                      <a:pt x="1768" y="169"/>
                      <a:pt x="1787" y="178"/>
                      <a:pt x="1806" y="186"/>
                    </a:cubicBezTo>
                    <a:lnTo>
                      <a:pt x="150682" y="64766"/>
                    </a:lnTo>
                    <a:cubicBezTo>
                      <a:pt x="151034" y="64965"/>
                      <a:pt x="151282" y="65315"/>
                      <a:pt x="151348" y="65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0" name="任意多边形: 形状 1009" hidden="1"/>
              <p:cNvSpPr/>
              <p:nvPr/>
            </p:nvSpPr>
            <p:spPr>
              <a:xfrm>
                <a:off x="10002200" y="1897543"/>
                <a:ext cx="110546" cy="23116"/>
              </a:xfrm>
              <a:custGeom>
                <a:avLst/>
                <a:gdLst>
                  <a:gd name="connsiteX0" fmla="*/ 110409 w 110546"/>
                  <a:gd name="connsiteY0" fmla="*/ 1323 h 23116"/>
                  <a:gd name="connsiteX1" fmla="*/ 110409 w 110546"/>
                  <a:gd name="connsiteY1" fmla="*/ 1323 h 23116"/>
                  <a:gd name="connsiteX2" fmla="*/ 108981 w 110546"/>
                  <a:gd name="connsiteY2" fmla="*/ 3419 h 23116"/>
                  <a:gd name="connsiteX3" fmla="*/ 1920 w 110546"/>
                  <a:gd name="connsiteY3" fmla="*/ 23136 h 23116"/>
                  <a:gd name="connsiteX4" fmla="*/ -81 w 110546"/>
                  <a:gd name="connsiteY4" fmla="*/ 21802 h 23116"/>
                  <a:gd name="connsiteX5" fmla="*/ -81 w 110546"/>
                  <a:gd name="connsiteY5" fmla="*/ 21802 h 23116"/>
                  <a:gd name="connsiteX6" fmla="*/ 1348 w 110546"/>
                  <a:gd name="connsiteY6" fmla="*/ 19707 h 23116"/>
                  <a:gd name="connsiteX7" fmla="*/ 108409 w 110546"/>
                  <a:gd name="connsiteY7" fmla="*/ 85 h 23116"/>
                  <a:gd name="connsiteX8" fmla="*/ 110409 w 110546"/>
                  <a:gd name="connsiteY8" fmla="*/ 1323 h 2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46" h="23116">
                    <a:moveTo>
                      <a:pt x="110409" y="1323"/>
                    </a:moveTo>
                    <a:lnTo>
                      <a:pt x="110409" y="1323"/>
                    </a:lnTo>
                    <a:cubicBezTo>
                      <a:pt x="110581" y="2295"/>
                      <a:pt x="109952" y="3226"/>
                      <a:pt x="108981" y="3419"/>
                    </a:cubicBezTo>
                    <a:lnTo>
                      <a:pt x="1920" y="23136"/>
                    </a:lnTo>
                    <a:cubicBezTo>
                      <a:pt x="1005" y="23311"/>
                      <a:pt x="110" y="22717"/>
                      <a:pt x="-81" y="21802"/>
                    </a:cubicBezTo>
                    <a:lnTo>
                      <a:pt x="-81" y="21802"/>
                    </a:lnTo>
                    <a:cubicBezTo>
                      <a:pt x="-252" y="20831"/>
                      <a:pt x="377" y="19899"/>
                      <a:pt x="1348" y="19707"/>
                    </a:cubicBezTo>
                    <a:lnTo>
                      <a:pt x="108409" y="85"/>
                    </a:lnTo>
                    <a:cubicBezTo>
                      <a:pt x="109295" y="-97"/>
                      <a:pt x="110171" y="446"/>
                      <a:pt x="110409" y="13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1" name="任意多边形: 形状 1010" hidden="1"/>
              <p:cNvSpPr/>
              <p:nvPr/>
            </p:nvSpPr>
            <p:spPr>
              <a:xfrm>
                <a:off x="10001386" y="1894930"/>
                <a:ext cx="62051" cy="26202"/>
              </a:xfrm>
              <a:custGeom>
                <a:avLst/>
                <a:gdLst>
                  <a:gd name="connsiteX0" fmla="*/ 61884 w 62051"/>
                  <a:gd name="connsiteY0" fmla="*/ 1936 h 26202"/>
                  <a:gd name="connsiteX1" fmla="*/ 60360 w 62051"/>
                  <a:gd name="connsiteY1" fmla="*/ 4698 h 26202"/>
                  <a:gd name="connsiteX2" fmla="*/ 3210 w 62051"/>
                  <a:gd name="connsiteY2" fmla="*/ 26130 h 26202"/>
                  <a:gd name="connsiteX3" fmla="*/ 66 w 62051"/>
                  <a:gd name="connsiteY3" fmla="*/ 24701 h 26202"/>
                  <a:gd name="connsiteX4" fmla="*/ 1381 w 62051"/>
                  <a:gd name="connsiteY4" fmla="*/ 21601 h 26202"/>
                  <a:gd name="connsiteX5" fmla="*/ 1495 w 62051"/>
                  <a:gd name="connsiteY5" fmla="*/ 21558 h 26202"/>
                  <a:gd name="connsiteX6" fmla="*/ 58645 w 62051"/>
                  <a:gd name="connsiteY6" fmla="*/ 222 h 26202"/>
                  <a:gd name="connsiteX7" fmla="*/ 61627 w 62051"/>
                  <a:gd name="connsiteY7" fmla="*/ 1469 h 26202"/>
                  <a:gd name="connsiteX8" fmla="*/ 61693 w 62051"/>
                  <a:gd name="connsiteY8" fmla="*/ 1650 h 26202"/>
                  <a:gd name="connsiteX9" fmla="*/ 61884 w 62051"/>
                  <a:gd name="connsiteY9" fmla="*/ 1936 h 2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051" h="26202">
                    <a:moveTo>
                      <a:pt x="61884" y="1936"/>
                    </a:moveTo>
                    <a:cubicBezTo>
                      <a:pt x="62150" y="3110"/>
                      <a:pt x="61493" y="4295"/>
                      <a:pt x="60360" y="4698"/>
                    </a:cubicBezTo>
                    <a:lnTo>
                      <a:pt x="3210" y="26130"/>
                    </a:lnTo>
                    <a:cubicBezTo>
                      <a:pt x="1952" y="26532"/>
                      <a:pt x="590" y="25914"/>
                      <a:pt x="66" y="24701"/>
                    </a:cubicBezTo>
                    <a:cubicBezTo>
                      <a:pt x="-429" y="23482"/>
                      <a:pt x="162" y="22094"/>
                      <a:pt x="1381" y="21601"/>
                    </a:cubicBezTo>
                    <a:cubicBezTo>
                      <a:pt x="1419" y="21585"/>
                      <a:pt x="1457" y="21571"/>
                      <a:pt x="1495" y="21558"/>
                    </a:cubicBezTo>
                    <a:lnTo>
                      <a:pt x="58645" y="222"/>
                    </a:lnTo>
                    <a:cubicBezTo>
                      <a:pt x="59817" y="-257"/>
                      <a:pt x="61150" y="301"/>
                      <a:pt x="61627" y="1469"/>
                    </a:cubicBezTo>
                    <a:cubicBezTo>
                      <a:pt x="61655" y="1528"/>
                      <a:pt x="61674" y="1589"/>
                      <a:pt x="61693" y="1650"/>
                    </a:cubicBezTo>
                    <a:lnTo>
                      <a:pt x="61884" y="19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2" name="任意多边形: 形状 1011" hidden="1"/>
              <p:cNvSpPr/>
              <p:nvPr/>
            </p:nvSpPr>
            <p:spPr>
              <a:xfrm>
                <a:off x="9956168" y="1872193"/>
                <a:ext cx="50113" cy="49020"/>
              </a:xfrm>
              <a:custGeom>
                <a:avLst/>
                <a:gdLst>
                  <a:gd name="connsiteX0" fmla="*/ 49952 w 50113"/>
                  <a:gd name="connsiteY0" fmla="*/ 46199 h 49020"/>
                  <a:gd name="connsiteX1" fmla="*/ 49380 w 50113"/>
                  <a:gd name="connsiteY1" fmla="*/ 48390 h 49020"/>
                  <a:gd name="connsiteX2" fmla="*/ 46047 w 50113"/>
                  <a:gd name="connsiteY2" fmla="*/ 48390 h 49020"/>
                  <a:gd name="connsiteX3" fmla="*/ 612 w 50113"/>
                  <a:gd name="connsiteY3" fmla="*/ 4099 h 49020"/>
                  <a:gd name="connsiteX4" fmla="*/ 508 w 50113"/>
                  <a:gd name="connsiteY4" fmla="*/ 868 h 49020"/>
                  <a:gd name="connsiteX5" fmla="*/ 612 w 50113"/>
                  <a:gd name="connsiteY5" fmla="*/ 765 h 49020"/>
                  <a:gd name="connsiteX6" fmla="*/ 3708 w 50113"/>
                  <a:gd name="connsiteY6" fmla="*/ 621 h 49020"/>
                  <a:gd name="connsiteX7" fmla="*/ 3851 w 50113"/>
                  <a:gd name="connsiteY7" fmla="*/ 765 h 49020"/>
                  <a:gd name="connsiteX8" fmla="*/ 49285 w 50113"/>
                  <a:gd name="connsiteY8" fmla="*/ 45056 h 49020"/>
                  <a:gd name="connsiteX9" fmla="*/ 49952 w 50113"/>
                  <a:gd name="connsiteY9" fmla="*/ 46199 h 4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113" h="49020">
                    <a:moveTo>
                      <a:pt x="49952" y="46199"/>
                    </a:moveTo>
                    <a:cubicBezTo>
                      <a:pt x="50114" y="46978"/>
                      <a:pt x="49895" y="47787"/>
                      <a:pt x="49380" y="48390"/>
                    </a:cubicBezTo>
                    <a:cubicBezTo>
                      <a:pt x="48457" y="49298"/>
                      <a:pt x="46971" y="49298"/>
                      <a:pt x="46047" y="48390"/>
                    </a:cubicBezTo>
                    <a:lnTo>
                      <a:pt x="612" y="4099"/>
                    </a:lnTo>
                    <a:cubicBezTo>
                      <a:pt x="-311" y="3235"/>
                      <a:pt x="-349" y="1788"/>
                      <a:pt x="508" y="868"/>
                    </a:cubicBezTo>
                    <a:cubicBezTo>
                      <a:pt x="546" y="833"/>
                      <a:pt x="574" y="798"/>
                      <a:pt x="612" y="765"/>
                    </a:cubicBezTo>
                    <a:cubicBezTo>
                      <a:pt x="1432" y="-129"/>
                      <a:pt x="2813" y="-193"/>
                      <a:pt x="3708" y="621"/>
                    </a:cubicBezTo>
                    <a:cubicBezTo>
                      <a:pt x="3756" y="667"/>
                      <a:pt x="3804" y="715"/>
                      <a:pt x="3851" y="765"/>
                    </a:cubicBezTo>
                    <a:lnTo>
                      <a:pt x="49285" y="45056"/>
                    </a:lnTo>
                    <a:cubicBezTo>
                      <a:pt x="49609" y="45367"/>
                      <a:pt x="49838" y="45763"/>
                      <a:pt x="49952" y="4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3" name="任意多边形: 形状 1012" hidden="1"/>
              <p:cNvSpPr/>
              <p:nvPr/>
            </p:nvSpPr>
            <p:spPr>
              <a:xfrm>
                <a:off x="10185215" y="1976741"/>
                <a:ext cx="94138" cy="63234"/>
              </a:xfrm>
              <a:custGeom>
                <a:avLst/>
                <a:gdLst>
                  <a:gd name="connsiteX0" fmla="*/ 93986 w 94138"/>
                  <a:gd name="connsiteY0" fmla="*/ 1564 h 63234"/>
                  <a:gd name="connsiteX1" fmla="*/ 93224 w 94138"/>
                  <a:gd name="connsiteY1" fmla="*/ 3469 h 63234"/>
                  <a:gd name="connsiteX2" fmla="*/ 2832 w 94138"/>
                  <a:gd name="connsiteY2" fmla="*/ 63001 h 63234"/>
                  <a:gd name="connsiteX3" fmla="*/ 165 w 94138"/>
                  <a:gd name="connsiteY3" fmla="*/ 62429 h 63234"/>
                  <a:gd name="connsiteX4" fmla="*/ 737 w 94138"/>
                  <a:gd name="connsiteY4" fmla="*/ 59857 h 63234"/>
                  <a:gd name="connsiteX5" fmla="*/ 90748 w 94138"/>
                  <a:gd name="connsiteY5" fmla="*/ 326 h 63234"/>
                  <a:gd name="connsiteX6" fmla="*/ 93320 w 94138"/>
                  <a:gd name="connsiteY6" fmla="*/ 898 h 63234"/>
                  <a:gd name="connsiteX7" fmla="*/ 93986 w 94138"/>
                  <a:gd name="connsiteY7" fmla="*/ 1564 h 63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138" h="63234">
                    <a:moveTo>
                      <a:pt x="93986" y="1564"/>
                    </a:moveTo>
                    <a:cubicBezTo>
                      <a:pt x="94148" y="2296"/>
                      <a:pt x="93853" y="3054"/>
                      <a:pt x="93224" y="3469"/>
                    </a:cubicBezTo>
                    <a:lnTo>
                      <a:pt x="2832" y="63001"/>
                    </a:lnTo>
                    <a:cubicBezTo>
                      <a:pt x="1927" y="63540"/>
                      <a:pt x="765" y="63290"/>
                      <a:pt x="165" y="62429"/>
                    </a:cubicBezTo>
                    <a:cubicBezTo>
                      <a:pt x="-359" y="61557"/>
                      <a:pt x="-111" y="60423"/>
                      <a:pt x="737" y="59857"/>
                    </a:cubicBezTo>
                    <a:lnTo>
                      <a:pt x="90748" y="326"/>
                    </a:lnTo>
                    <a:cubicBezTo>
                      <a:pt x="91624" y="-203"/>
                      <a:pt x="92758" y="50"/>
                      <a:pt x="93320" y="898"/>
                    </a:cubicBezTo>
                    <a:cubicBezTo>
                      <a:pt x="93653" y="967"/>
                      <a:pt x="93920" y="1229"/>
                      <a:pt x="93986" y="15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4" name="任意多边形: 形状 1013" hidden="1"/>
              <p:cNvSpPr/>
              <p:nvPr/>
            </p:nvSpPr>
            <p:spPr>
              <a:xfrm>
                <a:off x="10185499" y="1907183"/>
                <a:ext cx="54163" cy="132524"/>
              </a:xfrm>
              <a:custGeom>
                <a:avLst/>
                <a:gdLst>
                  <a:gd name="connsiteX0" fmla="*/ 53984 w 54163"/>
                  <a:gd name="connsiteY0" fmla="*/ 1304 h 132524"/>
                  <a:gd name="connsiteX1" fmla="*/ 53984 w 54163"/>
                  <a:gd name="connsiteY1" fmla="*/ 2352 h 132524"/>
                  <a:gd name="connsiteX2" fmla="*/ 3120 w 54163"/>
                  <a:gd name="connsiteY2" fmla="*/ 131511 h 132524"/>
                  <a:gd name="connsiteX3" fmla="*/ 930 w 54163"/>
                  <a:gd name="connsiteY3" fmla="*/ 132463 h 132524"/>
                  <a:gd name="connsiteX4" fmla="*/ -23 w 54163"/>
                  <a:gd name="connsiteY4" fmla="*/ 130273 h 132524"/>
                  <a:gd name="connsiteX5" fmla="*/ 50840 w 54163"/>
                  <a:gd name="connsiteY5" fmla="*/ 1113 h 132524"/>
                  <a:gd name="connsiteX6" fmla="*/ 53031 w 54163"/>
                  <a:gd name="connsiteY6" fmla="*/ 161 h 132524"/>
                  <a:gd name="connsiteX7" fmla="*/ 53984 w 54163"/>
                  <a:gd name="connsiteY7" fmla="*/ 1304 h 132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63" h="132524">
                    <a:moveTo>
                      <a:pt x="53984" y="1304"/>
                    </a:moveTo>
                    <a:cubicBezTo>
                      <a:pt x="54079" y="1647"/>
                      <a:pt x="54079" y="2009"/>
                      <a:pt x="53984" y="2352"/>
                    </a:cubicBezTo>
                    <a:lnTo>
                      <a:pt x="3120" y="131511"/>
                    </a:lnTo>
                    <a:cubicBezTo>
                      <a:pt x="2768" y="132368"/>
                      <a:pt x="1796" y="132791"/>
                      <a:pt x="930" y="132463"/>
                    </a:cubicBezTo>
                    <a:cubicBezTo>
                      <a:pt x="110" y="132076"/>
                      <a:pt x="-299" y="131138"/>
                      <a:pt x="-23" y="130273"/>
                    </a:cubicBezTo>
                    <a:lnTo>
                      <a:pt x="50840" y="1113"/>
                    </a:lnTo>
                    <a:cubicBezTo>
                      <a:pt x="51193" y="255"/>
                      <a:pt x="52165" y="-167"/>
                      <a:pt x="53031" y="161"/>
                    </a:cubicBezTo>
                    <a:cubicBezTo>
                      <a:pt x="53527" y="351"/>
                      <a:pt x="53889" y="783"/>
                      <a:pt x="53984" y="13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5" name="任意多边形: 形状 1014" hidden="1"/>
              <p:cNvSpPr/>
              <p:nvPr/>
            </p:nvSpPr>
            <p:spPr>
              <a:xfrm>
                <a:off x="10109474" y="1898347"/>
                <a:ext cx="79031" cy="141231"/>
              </a:xfrm>
              <a:custGeom>
                <a:avLst/>
                <a:gdLst>
                  <a:gd name="connsiteX0" fmla="*/ 78859 w 79031"/>
                  <a:gd name="connsiteY0" fmla="*/ 139394 h 141231"/>
                  <a:gd name="connsiteX1" fmla="*/ 78192 w 79031"/>
                  <a:gd name="connsiteY1" fmla="*/ 140918 h 141231"/>
                  <a:gd name="connsiteX2" fmla="*/ 76287 w 79031"/>
                  <a:gd name="connsiteY2" fmla="*/ 140918 h 141231"/>
                  <a:gd name="connsiteX3" fmla="*/ 87 w 79031"/>
                  <a:gd name="connsiteY3" fmla="*/ 2139 h 141231"/>
                  <a:gd name="connsiteX4" fmla="*/ 525 w 79031"/>
                  <a:gd name="connsiteY4" fmla="*/ 305 h 141231"/>
                  <a:gd name="connsiteX5" fmla="*/ 658 w 79031"/>
                  <a:gd name="connsiteY5" fmla="*/ 234 h 141231"/>
                  <a:gd name="connsiteX6" fmla="*/ 2564 w 79031"/>
                  <a:gd name="connsiteY6" fmla="*/ 710 h 141231"/>
                  <a:gd name="connsiteX7" fmla="*/ 78764 w 79031"/>
                  <a:gd name="connsiteY7" fmla="*/ 139489 h 141231"/>
                  <a:gd name="connsiteX8" fmla="*/ 78859 w 79031"/>
                  <a:gd name="connsiteY8" fmla="*/ 139394 h 14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031" h="141231">
                    <a:moveTo>
                      <a:pt x="78859" y="139394"/>
                    </a:moveTo>
                    <a:cubicBezTo>
                      <a:pt x="79059" y="139998"/>
                      <a:pt x="78773" y="140657"/>
                      <a:pt x="78192" y="140918"/>
                    </a:cubicBezTo>
                    <a:cubicBezTo>
                      <a:pt x="77649" y="141403"/>
                      <a:pt x="76830" y="141403"/>
                      <a:pt x="76287" y="140918"/>
                    </a:cubicBezTo>
                    <a:lnTo>
                      <a:pt x="87" y="2139"/>
                    </a:lnTo>
                    <a:cubicBezTo>
                      <a:pt x="-294" y="1511"/>
                      <a:pt x="-103" y="690"/>
                      <a:pt x="525" y="305"/>
                    </a:cubicBezTo>
                    <a:cubicBezTo>
                      <a:pt x="573" y="278"/>
                      <a:pt x="611" y="255"/>
                      <a:pt x="658" y="234"/>
                    </a:cubicBezTo>
                    <a:cubicBezTo>
                      <a:pt x="1316" y="-138"/>
                      <a:pt x="2154" y="71"/>
                      <a:pt x="2564" y="710"/>
                    </a:cubicBezTo>
                    <a:lnTo>
                      <a:pt x="78764" y="139489"/>
                    </a:lnTo>
                    <a:cubicBezTo>
                      <a:pt x="78764" y="139489"/>
                      <a:pt x="78859" y="139299"/>
                      <a:pt x="78859" y="1393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6" name="任意多边形: 形状 1015" hidden="1"/>
              <p:cNvSpPr/>
              <p:nvPr/>
            </p:nvSpPr>
            <p:spPr>
              <a:xfrm>
                <a:off x="10275977" y="1886812"/>
                <a:ext cx="8572" cy="92875"/>
              </a:xfrm>
              <a:custGeom>
                <a:avLst/>
                <a:gdLst>
                  <a:gd name="connsiteX0" fmla="*/ 8464 w 8572"/>
                  <a:gd name="connsiteY0" fmla="*/ 1577 h 92875"/>
                  <a:gd name="connsiteX1" fmla="*/ 8464 w 8572"/>
                  <a:gd name="connsiteY1" fmla="*/ 1577 h 92875"/>
                  <a:gd name="connsiteX2" fmla="*/ 2939 w 8572"/>
                  <a:gd name="connsiteY2" fmla="*/ 91588 h 92875"/>
                  <a:gd name="connsiteX3" fmla="*/ 1320 w 8572"/>
                  <a:gd name="connsiteY3" fmla="*/ 92922 h 92875"/>
                  <a:gd name="connsiteX4" fmla="*/ -109 w 8572"/>
                  <a:gd name="connsiteY4" fmla="*/ 91496 h 92875"/>
                  <a:gd name="connsiteX5" fmla="*/ -109 w 8572"/>
                  <a:gd name="connsiteY5" fmla="*/ 91398 h 92875"/>
                  <a:gd name="connsiteX6" fmla="*/ 5511 w 8572"/>
                  <a:gd name="connsiteY6" fmla="*/ 1387 h 92875"/>
                  <a:gd name="connsiteX7" fmla="*/ 7026 w 8572"/>
                  <a:gd name="connsiteY7" fmla="*/ 53 h 92875"/>
                  <a:gd name="connsiteX8" fmla="*/ 7035 w 8572"/>
                  <a:gd name="connsiteY8" fmla="*/ 53 h 92875"/>
                  <a:gd name="connsiteX9" fmla="*/ 8464 w 8572"/>
                  <a:gd name="connsiteY9" fmla="*/ 1479 h 92875"/>
                  <a:gd name="connsiteX10" fmla="*/ 8464 w 8572"/>
                  <a:gd name="connsiteY10" fmla="*/ 1577 h 9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572" h="92875">
                    <a:moveTo>
                      <a:pt x="8464" y="1577"/>
                    </a:moveTo>
                    <a:lnTo>
                      <a:pt x="8464" y="1577"/>
                    </a:lnTo>
                    <a:lnTo>
                      <a:pt x="2939" y="91588"/>
                    </a:lnTo>
                    <a:cubicBezTo>
                      <a:pt x="2844" y="92392"/>
                      <a:pt x="2130" y="92979"/>
                      <a:pt x="1320" y="92922"/>
                    </a:cubicBezTo>
                    <a:cubicBezTo>
                      <a:pt x="530" y="92924"/>
                      <a:pt x="-109" y="92286"/>
                      <a:pt x="-109" y="91496"/>
                    </a:cubicBezTo>
                    <a:cubicBezTo>
                      <a:pt x="-109" y="91464"/>
                      <a:pt x="-109" y="91430"/>
                      <a:pt x="-109" y="91398"/>
                    </a:cubicBezTo>
                    <a:lnTo>
                      <a:pt x="5511" y="1387"/>
                    </a:lnTo>
                    <a:cubicBezTo>
                      <a:pt x="5559" y="599"/>
                      <a:pt x="6245" y="2"/>
                      <a:pt x="7026" y="53"/>
                    </a:cubicBezTo>
                    <a:cubicBezTo>
                      <a:pt x="7035" y="53"/>
                      <a:pt x="7035" y="53"/>
                      <a:pt x="7035" y="53"/>
                    </a:cubicBezTo>
                    <a:cubicBezTo>
                      <a:pt x="7826" y="51"/>
                      <a:pt x="8464" y="689"/>
                      <a:pt x="8464" y="1479"/>
                    </a:cubicBezTo>
                    <a:cubicBezTo>
                      <a:pt x="8464" y="1511"/>
                      <a:pt x="8464" y="1545"/>
                      <a:pt x="8464" y="1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7" name="任意多边形: 形状 1016" hidden="1"/>
              <p:cNvSpPr/>
              <p:nvPr/>
            </p:nvSpPr>
            <p:spPr>
              <a:xfrm>
                <a:off x="10236603" y="1887191"/>
                <a:ext cx="47778" cy="22965"/>
              </a:xfrm>
              <a:custGeom>
                <a:avLst/>
                <a:gdLst>
                  <a:gd name="connsiteX0" fmla="*/ 47647 w 47778"/>
                  <a:gd name="connsiteY0" fmla="*/ 1198 h 22965"/>
                  <a:gd name="connsiteX1" fmla="*/ 46885 w 47778"/>
                  <a:gd name="connsiteY1" fmla="*/ 2722 h 22965"/>
                  <a:gd name="connsiteX2" fmla="*/ 1736 w 47778"/>
                  <a:gd name="connsiteY2" fmla="*/ 22915 h 22965"/>
                  <a:gd name="connsiteX3" fmla="*/ 22 w 47778"/>
                  <a:gd name="connsiteY3" fmla="*/ 22249 h 22965"/>
                  <a:gd name="connsiteX4" fmla="*/ 574 w 47778"/>
                  <a:gd name="connsiteY4" fmla="*/ 20585 h 22965"/>
                  <a:gd name="connsiteX5" fmla="*/ 688 w 47778"/>
                  <a:gd name="connsiteY5" fmla="*/ 20534 h 22965"/>
                  <a:gd name="connsiteX6" fmla="*/ 45837 w 47778"/>
                  <a:gd name="connsiteY6" fmla="*/ 151 h 22965"/>
                  <a:gd name="connsiteX7" fmla="*/ 47551 w 47778"/>
                  <a:gd name="connsiteY7" fmla="*/ 817 h 22965"/>
                  <a:gd name="connsiteX8" fmla="*/ 47647 w 47778"/>
                  <a:gd name="connsiteY8" fmla="*/ 1198 h 22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778" h="22965">
                    <a:moveTo>
                      <a:pt x="47647" y="1198"/>
                    </a:moveTo>
                    <a:cubicBezTo>
                      <a:pt x="47761" y="1818"/>
                      <a:pt x="47447" y="2437"/>
                      <a:pt x="46885" y="2722"/>
                    </a:cubicBezTo>
                    <a:lnTo>
                      <a:pt x="1736" y="22915"/>
                    </a:lnTo>
                    <a:cubicBezTo>
                      <a:pt x="1079" y="23186"/>
                      <a:pt x="326" y="22892"/>
                      <a:pt x="22" y="22249"/>
                    </a:cubicBezTo>
                    <a:cubicBezTo>
                      <a:pt x="-283" y="21638"/>
                      <a:pt x="-35" y="20893"/>
                      <a:pt x="574" y="20585"/>
                    </a:cubicBezTo>
                    <a:cubicBezTo>
                      <a:pt x="612" y="20566"/>
                      <a:pt x="650" y="20549"/>
                      <a:pt x="688" y="20534"/>
                    </a:cubicBezTo>
                    <a:lnTo>
                      <a:pt x="45837" y="151"/>
                    </a:lnTo>
                    <a:cubicBezTo>
                      <a:pt x="46494" y="-120"/>
                      <a:pt x="47247" y="173"/>
                      <a:pt x="47551" y="817"/>
                    </a:cubicBezTo>
                    <a:lnTo>
                      <a:pt x="47647" y="11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8" name="任意多边形: 形状 1017" hidden="1"/>
              <p:cNvSpPr/>
              <p:nvPr/>
            </p:nvSpPr>
            <p:spPr>
              <a:xfrm>
                <a:off x="10281446" y="1887061"/>
                <a:ext cx="69238" cy="153321"/>
              </a:xfrm>
              <a:custGeom>
                <a:avLst/>
                <a:gdLst>
                  <a:gd name="connsiteX0" fmla="*/ 69097 w 69238"/>
                  <a:gd name="connsiteY0" fmla="*/ 151442 h 153321"/>
                  <a:gd name="connsiteX1" fmla="*/ 68145 w 69238"/>
                  <a:gd name="connsiteY1" fmla="*/ 153252 h 153321"/>
                  <a:gd name="connsiteX2" fmla="*/ 66050 w 69238"/>
                  <a:gd name="connsiteY2" fmla="*/ 152395 h 153321"/>
                  <a:gd name="connsiteX3" fmla="*/ 41 w 69238"/>
                  <a:gd name="connsiteY3" fmla="*/ 2280 h 153321"/>
                  <a:gd name="connsiteX4" fmla="*/ 756 w 69238"/>
                  <a:gd name="connsiteY4" fmla="*/ 246 h 153321"/>
                  <a:gd name="connsiteX5" fmla="*/ 899 w 69238"/>
                  <a:gd name="connsiteY5" fmla="*/ 185 h 153321"/>
                  <a:gd name="connsiteX6" fmla="*/ 2994 w 69238"/>
                  <a:gd name="connsiteY6" fmla="*/ 947 h 153321"/>
                  <a:gd name="connsiteX7" fmla="*/ 69002 w 69238"/>
                  <a:gd name="connsiteY7" fmla="*/ 151156 h 153321"/>
                  <a:gd name="connsiteX8" fmla="*/ 69097 w 69238"/>
                  <a:gd name="connsiteY8" fmla="*/ 151442 h 153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238" h="153321">
                    <a:moveTo>
                      <a:pt x="69097" y="151442"/>
                    </a:moveTo>
                    <a:cubicBezTo>
                      <a:pt x="69250" y="152194"/>
                      <a:pt x="68850" y="152951"/>
                      <a:pt x="68145" y="153252"/>
                    </a:cubicBezTo>
                    <a:cubicBezTo>
                      <a:pt x="67326" y="153583"/>
                      <a:pt x="66402" y="153202"/>
                      <a:pt x="66050" y="152395"/>
                    </a:cubicBezTo>
                    <a:lnTo>
                      <a:pt x="41" y="2280"/>
                    </a:lnTo>
                    <a:cubicBezTo>
                      <a:pt x="-321" y="1522"/>
                      <a:pt x="-6" y="612"/>
                      <a:pt x="756" y="246"/>
                    </a:cubicBezTo>
                    <a:cubicBezTo>
                      <a:pt x="803" y="223"/>
                      <a:pt x="851" y="203"/>
                      <a:pt x="899" y="185"/>
                    </a:cubicBezTo>
                    <a:cubicBezTo>
                      <a:pt x="1689" y="-159"/>
                      <a:pt x="2613" y="175"/>
                      <a:pt x="2994" y="947"/>
                    </a:cubicBezTo>
                    <a:lnTo>
                      <a:pt x="69002" y="151156"/>
                    </a:lnTo>
                    <a:cubicBezTo>
                      <a:pt x="69002" y="151156"/>
                      <a:pt x="69097" y="151347"/>
                      <a:pt x="69097" y="1514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9" name="任意多边形: 形状 1018" hidden="1"/>
              <p:cNvSpPr/>
              <p:nvPr/>
            </p:nvSpPr>
            <p:spPr>
              <a:xfrm>
                <a:off x="10276008" y="1976710"/>
                <a:ext cx="74699" cy="63438"/>
              </a:xfrm>
              <a:custGeom>
                <a:avLst/>
                <a:gdLst>
                  <a:gd name="connsiteX0" fmla="*/ 74440 w 74699"/>
                  <a:gd name="connsiteY0" fmla="*/ 61793 h 63438"/>
                  <a:gd name="connsiteX1" fmla="*/ 74440 w 74699"/>
                  <a:gd name="connsiteY1" fmla="*/ 63031 h 63438"/>
                  <a:gd name="connsiteX2" fmla="*/ 72421 w 74699"/>
                  <a:gd name="connsiteY2" fmla="*/ 63108 h 63438"/>
                  <a:gd name="connsiteX3" fmla="*/ 72345 w 74699"/>
                  <a:gd name="connsiteY3" fmla="*/ 63031 h 63438"/>
                  <a:gd name="connsiteX4" fmla="*/ 717 w 74699"/>
                  <a:gd name="connsiteY4" fmla="*/ 2929 h 63438"/>
                  <a:gd name="connsiteX5" fmla="*/ 59 w 74699"/>
                  <a:gd name="connsiteY5" fmla="*/ 875 h 63438"/>
                  <a:gd name="connsiteX6" fmla="*/ 2117 w 74699"/>
                  <a:gd name="connsiteY6" fmla="*/ 221 h 63438"/>
                  <a:gd name="connsiteX7" fmla="*/ 2622 w 74699"/>
                  <a:gd name="connsiteY7" fmla="*/ 642 h 63438"/>
                  <a:gd name="connsiteX8" fmla="*/ 74250 w 74699"/>
                  <a:gd name="connsiteY8" fmla="*/ 60745 h 63438"/>
                  <a:gd name="connsiteX9" fmla="*/ 74440 w 74699"/>
                  <a:gd name="connsiteY9" fmla="*/ 61793 h 6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699" h="63438">
                    <a:moveTo>
                      <a:pt x="74440" y="61793"/>
                    </a:moveTo>
                    <a:cubicBezTo>
                      <a:pt x="74640" y="62181"/>
                      <a:pt x="74640" y="62644"/>
                      <a:pt x="74440" y="63031"/>
                    </a:cubicBezTo>
                    <a:cubicBezTo>
                      <a:pt x="73907" y="63610"/>
                      <a:pt x="73002" y="63644"/>
                      <a:pt x="72421" y="63108"/>
                    </a:cubicBezTo>
                    <a:cubicBezTo>
                      <a:pt x="72392" y="63083"/>
                      <a:pt x="72373" y="63058"/>
                      <a:pt x="72345" y="63031"/>
                    </a:cubicBezTo>
                    <a:lnTo>
                      <a:pt x="717" y="2929"/>
                    </a:lnTo>
                    <a:cubicBezTo>
                      <a:pt x="-36" y="2543"/>
                      <a:pt x="-321" y="1624"/>
                      <a:pt x="59" y="875"/>
                    </a:cubicBezTo>
                    <a:cubicBezTo>
                      <a:pt x="450" y="127"/>
                      <a:pt x="1364" y="-166"/>
                      <a:pt x="2117" y="221"/>
                    </a:cubicBezTo>
                    <a:cubicBezTo>
                      <a:pt x="2317" y="322"/>
                      <a:pt x="2488" y="466"/>
                      <a:pt x="2622" y="642"/>
                    </a:cubicBezTo>
                    <a:lnTo>
                      <a:pt x="74250" y="60745"/>
                    </a:lnTo>
                    <a:cubicBezTo>
                      <a:pt x="74411" y="61069"/>
                      <a:pt x="74478" y="61433"/>
                      <a:pt x="74440" y="61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0" name="任意多边形: 形状 1019" hidden="1"/>
              <p:cNvSpPr/>
              <p:nvPr/>
            </p:nvSpPr>
            <p:spPr>
              <a:xfrm>
                <a:off x="10563236" y="1670800"/>
                <a:ext cx="82139" cy="113733"/>
              </a:xfrm>
              <a:custGeom>
                <a:avLst/>
                <a:gdLst>
                  <a:gd name="connsiteX0" fmla="*/ 81916 w 82139"/>
                  <a:gd name="connsiteY0" fmla="*/ 1086 h 113733"/>
                  <a:gd name="connsiteX1" fmla="*/ 81916 w 82139"/>
                  <a:gd name="connsiteY1" fmla="*/ 2229 h 113733"/>
                  <a:gd name="connsiteX2" fmla="*/ 2573 w 82139"/>
                  <a:gd name="connsiteY2" fmla="*/ 113386 h 113733"/>
                  <a:gd name="connsiteX3" fmla="*/ 287 w 82139"/>
                  <a:gd name="connsiteY3" fmla="*/ 113228 h 113733"/>
                  <a:gd name="connsiteX4" fmla="*/ 1 w 82139"/>
                  <a:gd name="connsiteY4" fmla="*/ 111576 h 113733"/>
                  <a:gd name="connsiteX5" fmla="*/ 79344 w 82139"/>
                  <a:gd name="connsiteY5" fmla="*/ 514 h 113733"/>
                  <a:gd name="connsiteX6" fmla="*/ 81497 w 82139"/>
                  <a:gd name="connsiteY6" fmla="*/ 478 h 113733"/>
                  <a:gd name="connsiteX7" fmla="*/ 81535 w 82139"/>
                  <a:gd name="connsiteY7" fmla="*/ 514 h 113733"/>
                  <a:gd name="connsiteX8" fmla="*/ 81916 w 82139"/>
                  <a:gd name="connsiteY8" fmla="*/ 1086 h 11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39" h="113733">
                    <a:moveTo>
                      <a:pt x="81916" y="1086"/>
                    </a:moveTo>
                    <a:cubicBezTo>
                      <a:pt x="82069" y="1453"/>
                      <a:pt x="82069" y="1862"/>
                      <a:pt x="81916" y="2229"/>
                    </a:cubicBezTo>
                    <a:lnTo>
                      <a:pt x="2573" y="113386"/>
                    </a:lnTo>
                    <a:cubicBezTo>
                      <a:pt x="1897" y="113972"/>
                      <a:pt x="878" y="113902"/>
                      <a:pt x="287" y="113228"/>
                    </a:cubicBezTo>
                    <a:cubicBezTo>
                      <a:pt x="-104" y="112773"/>
                      <a:pt x="-218" y="112137"/>
                      <a:pt x="1" y="111576"/>
                    </a:cubicBezTo>
                    <a:lnTo>
                      <a:pt x="79344" y="514"/>
                    </a:lnTo>
                    <a:cubicBezTo>
                      <a:pt x="79926" y="-90"/>
                      <a:pt x="80897" y="-107"/>
                      <a:pt x="81497" y="478"/>
                    </a:cubicBezTo>
                    <a:cubicBezTo>
                      <a:pt x="81516" y="491"/>
                      <a:pt x="81526" y="502"/>
                      <a:pt x="81535" y="514"/>
                    </a:cubicBezTo>
                    <a:cubicBezTo>
                      <a:pt x="81697" y="675"/>
                      <a:pt x="81831" y="871"/>
                      <a:pt x="81916" y="10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1" name="任意多边形: 形状 1020" hidden="1"/>
              <p:cNvSpPr/>
              <p:nvPr/>
            </p:nvSpPr>
            <p:spPr>
              <a:xfrm>
                <a:off x="10562550" y="1623763"/>
                <a:ext cx="88004" cy="161523"/>
              </a:xfrm>
              <a:custGeom>
                <a:avLst/>
                <a:gdLst>
                  <a:gd name="connsiteX0" fmla="*/ 87746 w 88004"/>
                  <a:gd name="connsiteY0" fmla="*/ 1641 h 161523"/>
                  <a:gd name="connsiteX1" fmla="*/ 87746 w 88004"/>
                  <a:gd name="connsiteY1" fmla="*/ 3070 h 161523"/>
                  <a:gd name="connsiteX2" fmla="*/ 3831 w 88004"/>
                  <a:gd name="connsiteY2" fmla="*/ 160518 h 161523"/>
                  <a:gd name="connsiteX3" fmla="*/ 973 w 88004"/>
                  <a:gd name="connsiteY3" fmla="*/ 161375 h 161523"/>
                  <a:gd name="connsiteX4" fmla="*/ 116 w 88004"/>
                  <a:gd name="connsiteY4" fmla="*/ 158518 h 161523"/>
                  <a:gd name="connsiteX5" fmla="*/ 84031 w 88004"/>
                  <a:gd name="connsiteY5" fmla="*/ 1165 h 161523"/>
                  <a:gd name="connsiteX6" fmla="*/ 86860 w 88004"/>
                  <a:gd name="connsiteY6" fmla="*/ 294 h 161523"/>
                  <a:gd name="connsiteX7" fmla="*/ 86889 w 88004"/>
                  <a:gd name="connsiteY7" fmla="*/ 308 h 161523"/>
                  <a:gd name="connsiteX8" fmla="*/ 87746 w 88004"/>
                  <a:gd name="connsiteY8" fmla="*/ 1641 h 161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004" h="161523">
                    <a:moveTo>
                      <a:pt x="87746" y="1641"/>
                    </a:moveTo>
                    <a:cubicBezTo>
                      <a:pt x="87946" y="2098"/>
                      <a:pt x="87946" y="2614"/>
                      <a:pt x="87746" y="3070"/>
                    </a:cubicBezTo>
                    <a:lnTo>
                      <a:pt x="3831" y="160518"/>
                    </a:lnTo>
                    <a:cubicBezTo>
                      <a:pt x="3221" y="161472"/>
                      <a:pt x="2002" y="161836"/>
                      <a:pt x="973" y="161375"/>
                    </a:cubicBezTo>
                    <a:cubicBezTo>
                      <a:pt x="-17" y="160794"/>
                      <a:pt x="-389" y="159548"/>
                      <a:pt x="116" y="158518"/>
                    </a:cubicBezTo>
                    <a:lnTo>
                      <a:pt x="84031" y="1165"/>
                    </a:lnTo>
                    <a:cubicBezTo>
                      <a:pt x="84574" y="142"/>
                      <a:pt x="85841" y="-248"/>
                      <a:pt x="86860" y="294"/>
                    </a:cubicBezTo>
                    <a:cubicBezTo>
                      <a:pt x="86870" y="299"/>
                      <a:pt x="86879" y="303"/>
                      <a:pt x="86889" y="308"/>
                    </a:cubicBezTo>
                    <a:cubicBezTo>
                      <a:pt x="87365" y="596"/>
                      <a:pt x="87679" y="1089"/>
                      <a:pt x="87746" y="16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2" name="任意多边形: 形状 1021" hidden="1"/>
              <p:cNvSpPr/>
              <p:nvPr/>
            </p:nvSpPr>
            <p:spPr>
              <a:xfrm>
                <a:off x="10562872" y="1684251"/>
                <a:ext cx="150076" cy="100671"/>
              </a:xfrm>
              <a:custGeom>
                <a:avLst/>
                <a:gdLst>
                  <a:gd name="connsiteX0" fmla="*/ 149908 w 150076"/>
                  <a:gd name="connsiteY0" fmla="*/ 1542 h 100671"/>
                  <a:gd name="connsiteX1" fmla="*/ 149146 w 150076"/>
                  <a:gd name="connsiteY1" fmla="*/ 3447 h 100671"/>
                  <a:gd name="connsiteX2" fmla="*/ 2461 w 150076"/>
                  <a:gd name="connsiteY2" fmla="*/ 100602 h 100671"/>
                  <a:gd name="connsiteX3" fmla="*/ 13 w 150076"/>
                  <a:gd name="connsiteY3" fmla="*/ 99480 h 100671"/>
                  <a:gd name="connsiteX4" fmla="*/ 461 w 150076"/>
                  <a:gd name="connsiteY4" fmla="*/ 97458 h 100671"/>
                  <a:gd name="connsiteX5" fmla="*/ 147050 w 150076"/>
                  <a:gd name="connsiteY5" fmla="*/ 399 h 100671"/>
                  <a:gd name="connsiteX6" fmla="*/ 149708 w 150076"/>
                  <a:gd name="connsiteY6" fmla="*/ 858 h 100671"/>
                  <a:gd name="connsiteX7" fmla="*/ 149717 w 150076"/>
                  <a:gd name="connsiteY7" fmla="*/ 875 h 100671"/>
                  <a:gd name="connsiteX8" fmla="*/ 149908 w 150076"/>
                  <a:gd name="connsiteY8" fmla="*/ 1542 h 100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076" h="100671">
                    <a:moveTo>
                      <a:pt x="149908" y="1542"/>
                    </a:moveTo>
                    <a:cubicBezTo>
                      <a:pt x="150108" y="2275"/>
                      <a:pt x="149794" y="3050"/>
                      <a:pt x="149146" y="3447"/>
                    </a:cubicBezTo>
                    <a:lnTo>
                      <a:pt x="2461" y="100602"/>
                    </a:lnTo>
                    <a:cubicBezTo>
                      <a:pt x="1470" y="100968"/>
                      <a:pt x="375" y="100466"/>
                      <a:pt x="13" y="99480"/>
                    </a:cubicBezTo>
                    <a:cubicBezTo>
                      <a:pt x="-254" y="98777"/>
                      <a:pt x="-73" y="97985"/>
                      <a:pt x="461" y="97458"/>
                    </a:cubicBezTo>
                    <a:lnTo>
                      <a:pt x="147050" y="399"/>
                    </a:lnTo>
                    <a:cubicBezTo>
                      <a:pt x="147908" y="-208"/>
                      <a:pt x="149098" y="-2"/>
                      <a:pt x="149708" y="858"/>
                    </a:cubicBezTo>
                    <a:cubicBezTo>
                      <a:pt x="149708" y="863"/>
                      <a:pt x="149717" y="869"/>
                      <a:pt x="149717" y="875"/>
                    </a:cubicBezTo>
                    <a:cubicBezTo>
                      <a:pt x="149841" y="1077"/>
                      <a:pt x="149908" y="1306"/>
                      <a:pt x="149908" y="15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3" name="任意多边形: 形状 1022" hidden="1"/>
              <p:cNvSpPr/>
              <p:nvPr/>
            </p:nvSpPr>
            <p:spPr>
              <a:xfrm>
                <a:off x="10709373" y="1684371"/>
                <a:ext cx="109623" cy="34803"/>
              </a:xfrm>
              <a:custGeom>
                <a:avLst/>
                <a:gdLst>
                  <a:gd name="connsiteX0" fmla="*/ 109515 w 109623"/>
                  <a:gd name="connsiteY0" fmla="*/ 31520 h 34803"/>
                  <a:gd name="connsiteX1" fmla="*/ 2073 w 109623"/>
                  <a:gd name="connsiteY1" fmla="*/ 88 h 34803"/>
                  <a:gd name="connsiteX2" fmla="*/ -23 w 109623"/>
                  <a:gd name="connsiteY2" fmla="*/ 1326 h 34803"/>
                  <a:gd name="connsiteX3" fmla="*/ 987 w 109623"/>
                  <a:gd name="connsiteY3" fmla="*/ 3381 h 34803"/>
                  <a:gd name="connsiteX4" fmla="*/ 1120 w 109623"/>
                  <a:gd name="connsiteY4" fmla="*/ 3421 h 34803"/>
                  <a:gd name="connsiteX5" fmla="*/ 109515 w 109623"/>
                  <a:gd name="connsiteY5" fmla="*/ 34854 h 3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623" h="34803">
                    <a:moveTo>
                      <a:pt x="109515" y="31520"/>
                    </a:moveTo>
                    <a:lnTo>
                      <a:pt x="2073" y="88"/>
                    </a:lnTo>
                    <a:cubicBezTo>
                      <a:pt x="1158" y="-101"/>
                      <a:pt x="253" y="435"/>
                      <a:pt x="-23" y="1326"/>
                    </a:cubicBezTo>
                    <a:cubicBezTo>
                      <a:pt x="-308" y="2172"/>
                      <a:pt x="139" y="3093"/>
                      <a:pt x="987" y="3381"/>
                    </a:cubicBezTo>
                    <a:cubicBezTo>
                      <a:pt x="1035" y="3397"/>
                      <a:pt x="1073" y="3410"/>
                      <a:pt x="1120" y="3421"/>
                    </a:cubicBezTo>
                    <a:lnTo>
                      <a:pt x="109515" y="348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4" name="任意多边形: 形状 1023" hidden="1"/>
              <p:cNvSpPr/>
              <p:nvPr/>
            </p:nvSpPr>
            <p:spPr>
              <a:xfrm>
                <a:off x="10708404" y="1563162"/>
                <a:ext cx="75045" cy="125452"/>
              </a:xfrm>
              <a:custGeom>
                <a:avLst/>
                <a:gdLst>
                  <a:gd name="connsiteX0" fmla="*/ 74765 w 75045"/>
                  <a:gd name="connsiteY0" fmla="*/ 2235 h 125452"/>
                  <a:gd name="connsiteX1" fmla="*/ 74765 w 75045"/>
                  <a:gd name="connsiteY1" fmla="*/ 4235 h 125452"/>
                  <a:gd name="connsiteX2" fmla="*/ 4947 w 75045"/>
                  <a:gd name="connsiteY2" fmla="*/ 124155 h 125452"/>
                  <a:gd name="connsiteX3" fmla="*/ 1308 w 75045"/>
                  <a:gd name="connsiteY3" fmla="*/ 125153 h 125452"/>
                  <a:gd name="connsiteX4" fmla="*/ 1232 w 75045"/>
                  <a:gd name="connsiteY4" fmla="*/ 125107 h 125452"/>
                  <a:gd name="connsiteX5" fmla="*/ 204 w 75045"/>
                  <a:gd name="connsiteY5" fmla="*/ 121619 h 125452"/>
                  <a:gd name="connsiteX6" fmla="*/ 280 w 75045"/>
                  <a:gd name="connsiteY6" fmla="*/ 121488 h 125452"/>
                  <a:gd name="connsiteX7" fmla="*/ 69812 w 75045"/>
                  <a:gd name="connsiteY7" fmla="*/ 1282 h 125452"/>
                  <a:gd name="connsiteX8" fmla="*/ 73641 w 75045"/>
                  <a:gd name="connsiteY8" fmla="*/ 513 h 125452"/>
                  <a:gd name="connsiteX9" fmla="*/ 74765 w 75045"/>
                  <a:gd name="connsiteY9" fmla="*/ 2044 h 12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045" h="125452">
                    <a:moveTo>
                      <a:pt x="74765" y="2235"/>
                    </a:moveTo>
                    <a:cubicBezTo>
                      <a:pt x="74994" y="2881"/>
                      <a:pt x="74994" y="3588"/>
                      <a:pt x="74765" y="4235"/>
                    </a:cubicBezTo>
                    <a:lnTo>
                      <a:pt x="4947" y="124155"/>
                    </a:lnTo>
                    <a:cubicBezTo>
                      <a:pt x="4223" y="125435"/>
                      <a:pt x="2594" y="125882"/>
                      <a:pt x="1308" y="125153"/>
                    </a:cubicBezTo>
                    <a:cubicBezTo>
                      <a:pt x="1280" y="125139"/>
                      <a:pt x="1261" y="125123"/>
                      <a:pt x="1232" y="125107"/>
                    </a:cubicBezTo>
                    <a:cubicBezTo>
                      <a:pt x="-16" y="124428"/>
                      <a:pt x="-473" y="122866"/>
                      <a:pt x="204" y="121619"/>
                    </a:cubicBezTo>
                    <a:cubicBezTo>
                      <a:pt x="223" y="121574"/>
                      <a:pt x="251" y="121531"/>
                      <a:pt x="280" y="121488"/>
                    </a:cubicBezTo>
                    <a:lnTo>
                      <a:pt x="69812" y="1282"/>
                    </a:lnTo>
                    <a:cubicBezTo>
                      <a:pt x="70660" y="13"/>
                      <a:pt x="72375" y="-332"/>
                      <a:pt x="73641" y="513"/>
                    </a:cubicBezTo>
                    <a:cubicBezTo>
                      <a:pt x="74184" y="875"/>
                      <a:pt x="74584" y="1418"/>
                      <a:pt x="74765" y="20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5" name="任意多边形: 形状 1024" hidden="1"/>
              <p:cNvSpPr/>
              <p:nvPr/>
            </p:nvSpPr>
            <p:spPr>
              <a:xfrm>
                <a:off x="10646112" y="1623576"/>
                <a:ext cx="67276" cy="64792"/>
              </a:xfrm>
              <a:custGeom>
                <a:avLst/>
                <a:gdLst>
                  <a:gd name="connsiteX0" fmla="*/ 67144 w 67276"/>
                  <a:gd name="connsiteY0" fmla="*/ 62121 h 64792"/>
                  <a:gd name="connsiteX1" fmla="*/ 66477 w 67276"/>
                  <a:gd name="connsiteY1" fmla="*/ 64217 h 64792"/>
                  <a:gd name="connsiteX2" fmla="*/ 63334 w 67276"/>
                  <a:gd name="connsiteY2" fmla="*/ 64217 h 64792"/>
                  <a:gd name="connsiteX3" fmla="*/ 564 w 67276"/>
                  <a:gd name="connsiteY3" fmla="*/ 3924 h 64792"/>
                  <a:gd name="connsiteX4" fmla="*/ 554 w 67276"/>
                  <a:gd name="connsiteY4" fmla="*/ 691 h 64792"/>
                  <a:gd name="connsiteX5" fmla="*/ 564 w 67276"/>
                  <a:gd name="connsiteY5" fmla="*/ 685 h 64792"/>
                  <a:gd name="connsiteX6" fmla="*/ 3803 w 67276"/>
                  <a:gd name="connsiteY6" fmla="*/ 685 h 64792"/>
                  <a:gd name="connsiteX7" fmla="*/ 66572 w 67276"/>
                  <a:gd name="connsiteY7" fmla="*/ 60978 h 64792"/>
                  <a:gd name="connsiteX8" fmla="*/ 67144 w 67276"/>
                  <a:gd name="connsiteY8" fmla="*/ 62121 h 6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276" h="64792">
                    <a:moveTo>
                      <a:pt x="67144" y="62121"/>
                    </a:moveTo>
                    <a:cubicBezTo>
                      <a:pt x="67248" y="62884"/>
                      <a:pt x="67001" y="63653"/>
                      <a:pt x="66477" y="64217"/>
                    </a:cubicBezTo>
                    <a:cubicBezTo>
                      <a:pt x="65591" y="65051"/>
                      <a:pt x="64219" y="65051"/>
                      <a:pt x="63334" y="64217"/>
                    </a:cubicBezTo>
                    <a:lnTo>
                      <a:pt x="564" y="3924"/>
                    </a:lnTo>
                    <a:cubicBezTo>
                      <a:pt x="-332" y="3032"/>
                      <a:pt x="-332" y="1585"/>
                      <a:pt x="554" y="691"/>
                    </a:cubicBezTo>
                    <a:cubicBezTo>
                      <a:pt x="564" y="689"/>
                      <a:pt x="564" y="687"/>
                      <a:pt x="564" y="685"/>
                    </a:cubicBezTo>
                    <a:cubicBezTo>
                      <a:pt x="1478" y="-162"/>
                      <a:pt x="2888" y="-162"/>
                      <a:pt x="3803" y="685"/>
                    </a:cubicBezTo>
                    <a:lnTo>
                      <a:pt x="66572" y="60978"/>
                    </a:lnTo>
                    <a:cubicBezTo>
                      <a:pt x="66868" y="61297"/>
                      <a:pt x="67068" y="61694"/>
                      <a:pt x="67144" y="62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6" name="任意多边形: 形状 1025" hidden="1"/>
              <p:cNvSpPr/>
              <p:nvPr/>
            </p:nvSpPr>
            <p:spPr>
              <a:xfrm>
                <a:off x="10709066" y="1640880"/>
                <a:ext cx="109930" cy="46854"/>
              </a:xfrm>
              <a:custGeom>
                <a:avLst/>
                <a:gdLst>
                  <a:gd name="connsiteX0" fmla="*/ 109822 w 109930"/>
                  <a:gd name="connsiteY0" fmla="*/ 50 h 46854"/>
                  <a:gd name="connsiteX1" fmla="*/ 951 w 109930"/>
                  <a:gd name="connsiteY1" fmla="*/ 43770 h 46854"/>
                  <a:gd name="connsiteX2" fmla="*/ -11 w 109930"/>
                  <a:gd name="connsiteY2" fmla="*/ 45850 h 46854"/>
                  <a:gd name="connsiteX3" fmla="*/ -1 w 109930"/>
                  <a:gd name="connsiteY3" fmla="*/ 45865 h 46854"/>
                  <a:gd name="connsiteX4" fmla="*/ 2190 w 109930"/>
                  <a:gd name="connsiteY4" fmla="*/ 46818 h 46854"/>
                  <a:gd name="connsiteX5" fmla="*/ 109822 w 109930"/>
                  <a:gd name="connsiteY5" fmla="*/ 3574 h 46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930" h="46854">
                    <a:moveTo>
                      <a:pt x="109822" y="50"/>
                    </a:moveTo>
                    <a:lnTo>
                      <a:pt x="951" y="43770"/>
                    </a:lnTo>
                    <a:cubicBezTo>
                      <a:pt x="113" y="44079"/>
                      <a:pt x="-315" y="45011"/>
                      <a:pt x="-11" y="45850"/>
                    </a:cubicBezTo>
                    <a:cubicBezTo>
                      <a:pt x="-1" y="45855"/>
                      <a:pt x="-1" y="45860"/>
                      <a:pt x="-1" y="45865"/>
                    </a:cubicBezTo>
                    <a:cubicBezTo>
                      <a:pt x="389" y="46688"/>
                      <a:pt x="1323" y="47096"/>
                      <a:pt x="2190" y="46818"/>
                    </a:cubicBezTo>
                    <a:lnTo>
                      <a:pt x="109822" y="357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7" name="任意多边形: 形状 1026" hidden="1"/>
              <p:cNvSpPr/>
              <p:nvPr/>
            </p:nvSpPr>
            <p:spPr>
              <a:xfrm>
                <a:off x="10778816" y="1563978"/>
                <a:ext cx="40466" cy="12893"/>
              </a:xfrm>
              <a:custGeom>
                <a:avLst/>
                <a:gdLst>
                  <a:gd name="connsiteX0" fmla="*/ 40072 w 40466"/>
                  <a:gd name="connsiteY0" fmla="*/ 9039 h 12893"/>
                  <a:gd name="connsiteX1" fmla="*/ 1972 w 40466"/>
                  <a:gd name="connsiteY1" fmla="*/ 85 h 12893"/>
                  <a:gd name="connsiteX2" fmla="*/ -28 w 40466"/>
                  <a:gd name="connsiteY2" fmla="*/ 1323 h 12893"/>
                  <a:gd name="connsiteX3" fmla="*/ 1010 w 40466"/>
                  <a:gd name="connsiteY3" fmla="*/ 3366 h 12893"/>
                  <a:gd name="connsiteX4" fmla="*/ 1210 w 40466"/>
                  <a:gd name="connsiteY4" fmla="*/ 3419 h 12893"/>
                  <a:gd name="connsiteX5" fmla="*/ 40358 w 40466"/>
                  <a:gd name="connsiteY5" fmla="*/ 12944 h 1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66" h="12893">
                    <a:moveTo>
                      <a:pt x="40072" y="9039"/>
                    </a:moveTo>
                    <a:lnTo>
                      <a:pt x="1972" y="85"/>
                    </a:lnTo>
                    <a:cubicBezTo>
                      <a:pt x="1086" y="-97"/>
                      <a:pt x="210" y="446"/>
                      <a:pt x="-28" y="1323"/>
                    </a:cubicBezTo>
                    <a:cubicBezTo>
                      <a:pt x="-305" y="2173"/>
                      <a:pt x="153" y="3088"/>
                      <a:pt x="1010" y="3366"/>
                    </a:cubicBezTo>
                    <a:cubicBezTo>
                      <a:pt x="1077" y="3388"/>
                      <a:pt x="1144" y="3405"/>
                      <a:pt x="1210" y="3419"/>
                    </a:cubicBezTo>
                    <a:lnTo>
                      <a:pt x="40358" y="129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8" name="任意多边形: 形状 1027" hidden="1"/>
              <p:cNvSpPr/>
              <p:nvPr/>
            </p:nvSpPr>
            <p:spPr>
              <a:xfrm>
                <a:off x="9519729" y="1079991"/>
                <a:ext cx="180758" cy="116604"/>
              </a:xfrm>
              <a:custGeom>
                <a:avLst/>
                <a:gdLst>
                  <a:gd name="connsiteX0" fmla="*/ 180543 w 180758"/>
                  <a:gd name="connsiteY0" fmla="*/ 114693 h 116604"/>
                  <a:gd name="connsiteX1" fmla="*/ 180543 w 180758"/>
                  <a:gd name="connsiteY1" fmla="*/ 115931 h 116604"/>
                  <a:gd name="connsiteX2" fmla="*/ 178257 w 180758"/>
                  <a:gd name="connsiteY2" fmla="*/ 116407 h 116604"/>
                  <a:gd name="connsiteX3" fmla="*/ 616 w 180758"/>
                  <a:gd name="connsiteY3" fmla="*/ 3060 h 116604"/>
                  <a:gd name="connsiteX4" fmla="*/ 139 w 180758"/>
                  <a:gd name="connsiteY4" fmla="*/ 774 h 116604"/>
                  <a:gd name="connsiteX5" fmla="*/ 2425 w 180758"/>
                  <a:gd name="connsiteY5" fmla="*/ 297 h 116604"/>
                  <a:gd name="connsiteX6" fmla="*/ 179781 w 180758"/>
                  <a:gd name="connsiteY6" fmla="*/ 113645 h 116604"/>
                  <a:gd name="connsiteX7" fmla="*/ 180543 w 180758"/>
                  <a:gd name="connsiteY7" fmla="*/ 114693 h 11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758" h="116604">
                    <a:moveTo>
                      <a:pt x="180543" y="114693"/>
                    </a:moveTo>
                    <a:cubicBezTo>
                      <a:pt x="180686" y="115093"/>
                      <a:pt x="180686" y="115531"/>
                      <a:pt x="180543" y="115931"/>
                    </a:cubicBezTo>
                    <a:cubicBezTo>
                      <a:pt x="180019" y="116664"/>
                      <a:pt x="179028" y="116872"/>
                      <a:pt x="178257" y="116407"/>
                    </a:cubicBezTo>
                    <a:lnTo>
                      <a:pt x="616" y="3060"/>
                    </a:lnTo>
                    <a:cubicBezTo>
                      <a:pt x="-118" y="2540"/>
                      <a:pt x="-327" y="1543"/>
                      <a:pt x="139" y="774"/>
                    </a:cubicBezTo>
                    <a:cubicBezTo>
                      <a:pt x="663" y="40"/>
                      <a:pt x="1654" y="-167"/>
                      <a:pt x="2425" y="297"/>
                    </a:cubicBezTo>
                    <a:lnTo>
                      <a:pt x="179781" y="113645"/>
                    </a:lnTo>
                    <a:cubicBezTo>
                      <a:pt x="180143" y="113900"/>
                      <a:pt x="180409" y="114269"/>
                      <a:pt x="180543" y="1146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9" name="任意多边形: 形状 1028" hidden="1"/>
              <p:cNvSpPr/>
              <p:nvPr/>
            </p:nvSpPr>
            <p:spPr>
              <a:xfrm>
                <a:off x="9519456" y="1079642"/>
                <a:ext cx="84134" cy="16432"/>
              </a:xfrm>
              <a:custGeom>
                <a:avLst/>
                <a:gdLst>
                  <a:gd name="connsiteX0" fmla="*/ 83947 w 84134"/>
                  <a:gd name="connsiteY0" fmla="*/ 14172 h 16432"/>
                  <a:gd name="connsiteX1" fmla="*/ 83947 w 84134"/>
                  <a:gd name="connsiteY1" fmla="*/ 14838 h 16432"/>
                  <a:gd name="connsiteX2" fmla="*/ 81794 w 84134"/>
                  <a:gd name="connsiteY2" fmla="*/ 16464 h 16432"/>
                  <a:gd name="connsiteX3" fmla="*/ 81756 w 84134"/>
                  <a:gd name="connsiteY3" fmla="*/ 16458 h 16432"/>
                  <a:gd name="connsiteX4" fmla="*/ 1460 w 84134"/>
                  <a:gd name="connsiteY4" fmla="*/ 3885 h 16432"/>
                  <a:gd name="connsiteX5" fmla="*/ -92 w 84134"/>
                  <a:gd name="connsiteY5" fmla="*/ 1849 h 16432"/>
                  <a:gd name="connsiteX6" fmla="*/ -64 w 84134"/>
                  <a:gd name="connsiteY6" fmla="*/ 1694 h 16432"/>
                  <a:gd name="connsiteX7" fmla="*/ 2089 w 84134"/>
                  <a:gd name="connsiteY7" fmla="*/ 68 h 16432"/>
                  <a:gd name="connsiteX8" fmla="*/ 2127 w 84134"/>
                  <a:gd name="connsiteY8" fmla="*/ 75 h 16432"/>
                  <a:gd name="connsiteX9" fmla="*/ 82423 w 84134"/>
                  <a:gd name="connsiteY9" fmla="*/ 12648 h 16432"/>
                  <a:gd name="connsiteX10" fmla="*/ 83947 w 84134"/>
                  <a:gd name="connsiteY10" fmla="*/ 14172 h 16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134" h="16432">
                    <a:moveTo>
                      <a:pt x="83947" y="14172"/>
                    </a:moveTo>
                    <a:cubicBezTo>
                      <a:pt x="84052" y="14382"/>
                      <a:pt x="84052" y="14628"/>
                      <a:pt x="83947" y="14838"/>
                    </a:cubicBezTo>
                    <a:cubicBezTo>
                      <a:pt x="83804" y="15881"/>
                      <a:pt x="82842" y="16608"/>
                      <a:pt x="81794" y="16464"/>
                    </a:cubicBezTo>
                    <a:cubicBezTo>
                      <a:pt x="81784" y="16462"/>
                      <a:pt x="81766" y="16460"/>
                      <a:pt x="81756" y="16458"/>
                    </a:cubicBezTo>
                    <a:lnTo>
                      <a:pt x="1460" y="3885"/>
                    </a:lnTo>
                    <a:cubicBezTo>
                      <a:pt x="470" y="3751"/>
                      <a:pt x="-226" y="2840"/>
                      <a:pt x="-92" y="1849"/>
                    </a:cubicBezTo>
                    <a:cubicBezTo>
                      <a:pt x="-83" y="1797"/>
                      <a:pt x="-73" y="1745"/>
                      <a:pt x="-64" y="1694"/>
                    </a:cubicBezTo>
                    <a:cubicBezTo>
                      <a:pt x="79" y="652"/>
                      <a:pt x="1041" y="-76"/>
                      <a:pt x="2089" y="68"/>
                    </a:cubicBezTo>
                    <a:cubicBezTo>
                      <a:pt x="2098" y="70"/>
                      <a:pt x="2118" y="72"/>
                      <a:pt x="2127" y="75"/>
                    </a:cubicBezTo>
                    <a:lnTo>
                      <a:pt x="82423" y="12648"/>
                    </a:lnTo>
                    <a:cubicBezTo>
                      <a:pt x="83194" y="12792"/>
                      <a:pt x="83804" y="13397"/>
                      <a:pt x="83947" y="141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0" name="任意多边形: 形状 1029" hidden="1"/>
              <p:cNvSpPr/>
              <p:nvPr/>
            </p:nvSpPr>
            <p:spPr>
              <a:xfrm>
                <a:off x="9519114" y="1079367"/>
                <a:ext cx="141859" cy="131609"/>
              </a:xfrm>
              <a:custGeom>
                <a:avLst/>
                <a:gdLst>
                  <a:gd name="connsiteX0" fmla="*/ 141724 w 141859"/>
                  <a:gd name="connsiteY0" fmla="*/ 128842 h 131609"/>
                  <a:gd name="connsiteX1" fmla="*/ 141153 w 141859"/>
                  <a:gd name="connsiteY1" fmla="*/ 130938 h 131609"/>
                  <a:gd name="connsiteX2" fmla="*/ 137924 w 141859"/>
                  <a:gd name="connsiteY2" fmla="*/ 131040 h 131609"/>
                  <a:gd name="connsiteX3" fmla="*/ 137819 w 141859"/>
                  <a:gd name="connsiteY3" fmla="*/ 130938 h 131609"/>
                  <a:gd name="connsiteX4" fmla="*/ 564 w 141859"/>
                  <a:gd name="connsiteY4" fmla="*/ 3969 h 131609"/>
                  <a:gd name="connsiteX5" fmla="*/ 554 w 141859"/>
                  <a:gd name="connsiteY5" fmla="*/ 736 h 131609"/>
                  <a:gd name="connsiteX6" fmla="*/ 564 w 141859"/>
                  <a:gd name="connsiteY6" fmla="*/ 731 h 131609"/>
                  <a:gd name="connsiteX7" fmla="*/ 3898 w 141859"/>
                  <a:gd name="connsiteY7" fmla="*/ 731 h 131609"/>
                  <a:gd name="connsiteX8" fmla="*/ 141153 w 141859"/>
                  <a:gd name="connsiteY8" fmla="*/ 127794 h 131609"/>
                  <a:gd name="connsiteX9" fmla="*/ 141724 w 141859"/>
                  <a:gd name="connsiteY9" fmla="*/ 128842 h 131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859" h="131609">
                    <a:moveTo>
                      <a:pt x="141724" y="128842"/>
                    </a:moveTo>
                    <a:cubicBezTo>
                      <a:pt x="141829" y="129590"/>
                      <a:pt x="141619" y="130346"/>
                      <a:pt x="141153" y="130938"/>
                    </a:cubicBezTo>
                    <a:cubicBezTo>
                      <a:pt x="140286" y="131859"/>
                      <a:pt x="138838" y="131904"/>
                      <a:pt x="137924" y="131040"/>
                    </a:cubicBezTo>
                    <a:cubicBezTo>
                      <a:pt x="137886" y="131007"/>
                      <a:pt x="137848" y="130973"/>
                      <a:pt x="137819" y="130938"/>
                    </a:cubicBezTo>
                    <a:lnTo>
                      <a:pt x="564" y="3969"/>
                    </a:lnTo>
                    <a:cubicBezTo>
                      <a:pt x="-331" y="3078"/>
                      <a:pt x="-331" y="1631"/>
                      <a:pt x="554" y="736"/>
                    </a:cubicBezTo>
                    <a:cubicBezTo>
                      <a:pt x="564" y="734"/>
                      <a:pt x="564" y="733"/>
                      <a:pt x="564" y="731"/>
                    </a:cubicBezTo>
                    <a:cubicBezTo>
                      <a:pt x="1488" y="-177"/>
                      <a:pt x="2974" y="-177"/>
                      <a:pt x="3898" y="731"/>
                    </a:cubicBezTo>
                    <a:lnTo>
                      <a:pt x="141153" y="127794"/>
                    </a:lnTo>
                    <a:cubicBezTo>
                      <a:pt x="141429" y="128091"/>
                      <a:pt x="141619" y="128451"/>
                      <a:pt x="141724" y="1288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1" name="任意多边形: 形状 1030" hidden="1"/>
              <p:cNvSpPr/>
              <p:nvPr/>
            </p:nvSpPr>
            <p:spPr>
              <a:xfrm>
                <a:off x="9656862" y="1207105"/>
                <a:ext cx="181131" cy="71055"/>
              </a:xfrm>
              <a:custGeom>
                <a:avLst/>
                <a:gdLst>
                  <a:gd name="connsiteX0" fmla="*/ 180951 w 181131"/>
                  <a:gd name="connsiteY0" fmla="*/ 69303 h 71055"/>
                  <a:gd name="connsiteX1" fmla="*/ 180951 w 181131"/>
                  <a:gd name="connsiteY1" fmla="*/ 70160 h 71055"/>
                  <a:gd name="connsiteX2" fmla="*/ 178951 w 181131"/>
                  <a:gd name="connsiteY2" fmla="*/ 71017 h 71055"/>
                  <a:gd name="connsiteX3" fmla="*/ 834 w 181131"/>
                  <a:gd name="connsiteY3" fmla="*/ 3009 h 71055"/>
                  <a:gd name="connsiteX4" fmla="*/ -24 w 181131"/>
                  <a:gd name="connsiteY4" fmla="*/ 1104 h 71055"/>
                  <a:gd name="connsiteX5" fmla="*/ 1729 w 181131"/>
                  <a:gd name="connsiteY5" fmla="*/ 101 h 71055"/>
                  <a:gd name="connsiteX6" fmla="*/ 1881 w 181131"/>
                  <a:gd name="connsiteY6" fmla="*/ 151 h 71055"/>
                  <a:gd name="connsiteX7" fmla="*/ 179999 w 181131"/>
                  <a:gd name="connsiteY7" fmla="*/ 68160 h 71055"/>
                  <a:gd name="connsiteX8" fmla="*/ 180951 w 181131"/>
                  <a:gd name="connsiteY8" fmla="*/ 69303 h 71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131" h="71055">
                    <a:moveTo>
                      <a:pt x="180951" y="69303"/>
                    </a:moveTo>
                    <a:cubicBezTo>
                      <a:pt x="181047" y="69581"/>
                      <a:pt x="181047" y="69882"/>
                      <a:pt x="180951" y="70160"/>
                    </a:cubicBezTo>
                    <a:cubicBezTo>
                      <a:pt x="180608" y="70918"/>
                      <a:pt x="179741" y="71289"/>
                      <a:pt x="178951" y="71017"/>
                    </a:cubicBezTo>
                    <a:lnTo>
                      <a:pt x="834" y="3009"/>
                    </a:lnTo>
                    <a:cubicBezTo>
                      <a:pt x="91" y="2700"/>
                      <a:pt x="-291" y="1866"/>
                      <a:pt x="-24" y="1104"/>
                    </a:cubicBezTo>
                    <a:cubicBezTo>
                      <a:pt x="186" y="343"/>
                      <a:pt x="967" y="-107"/>
                      <a:pt x="1729" y="101"/>
                    </a:cubicBezTo>
                    <a:cubicBezTo>
                      <a:pt x="1786" y="115"/>
                      <a:pt x="1834" y="131"/>
                      <a:pt x="1881" y="151"/>
                    </a:cubicBezTo>
                    <a:lnTo>
                      <a:pt x="179999" y="68160"/>
                    </a:lnTo>
                    <a:cubicBezTo>
                      <a:pt x="180523" y="68312"/>
                      <a:pt x="180894" y="68764"/>
                      <a:pt x="180951" y="69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2" name="任意多边形: 形状 1031" hidden="1"/>
              <p:cNvSpPr/>
              <p:nvPr/>
            </p:nvSpPr>
            <p:spPr>
              <a:xfrm>
                <a:off x="9656013" y="1206446"/>
                <a:ext cx="149500" cy="22211"/>
              </a:xfrm>
              <a:custGeom>
                <a:avLst/>
                <a:gdLst>
                  <a:gd name="connsiteX0" fmla="*/ 149320 w 149500"/>
                  <a:gd name="connsiteY0" fmla="*/ 19480 h 22211"/>
                  <a:gd name="connsiteX1" fmla="*/ 149320 w 149500"/>
                  <a:gd name="connsiteY1" fmla="*/ 20242 h 22211"/>
                  <a:gd name="connsiteX2" fmla="*/ 146968 w 149500"/>
                  <a:gd name="connsiteY2" fmla="*/ 22255 h 22211"/>
                  <a:gd name="connsiteX3" fmla="*/ 146844 w 149500"/>
                  <a:gd name="connsiteY3" fmla="*/ 22242 h 22211"/>
                  <a:gd name="connsiteX4" fmla="*/ 2254 w 149500"/>
                  <a:gd name="connsiteY4" fmla="*/ 4621 h 22211"/>
                  <a:gd name="connsiteX5" fmla="*/ -108 w 149500"/>
                  <a:gd name="connsiteY5" fmla="*/ 2413 h 22211"/>
                  <a:gd name="connsiteX6" fmla="*/ 2102 w 149500"/>
                  <a:gd name="connsiteY6" fmla="*/ 51 h 22211"/>
                  <a:gd name="connsiteX7" fmla="*/ 2826 w 149500"/>
                  <a:gd name="connsiteY7" fmla="*/ 144 h 22211"/>
                  <a:gd name="connsiteX8" fmla="*/ 147320 w 149500"/>
                  <a:gd name="connsiteY8" fmla="*/ 17765 h 22211"/>
                  <a:gd name="connsiteX9" fmla="*/ 149320 w 149500"/>
                  <a:gd name="connsiteY9" fmla="*/ 19480 h 22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9500" h="22211">
                    <a:moveTo>
                      <a:pt x="149320" y="19480"/>
                    </a:moveTo>
                    <a:cubicBezTo>
                      <a:pt x="149416" y="19724"/>
                      <a:pt x="149416" y="19997"/>
                      <a:pt x="149320" y="20242"/>
                    </a:cubicBezTo>
                    <a:cubicBezTo>
                      <a:pt x="149225" y="21447"/>
                      <a:pt x="148168" y="22349"/>
                      <a:pt x="146968" y="22255"/>
                    </a:cubicBezTo>
                    <a:cubicBezTo>
                      <a:pt x="146920" y="22251"/>
                      <a:pt x="146882" y="22248"/>
                      <a:pt x="146844" y="22242"/>
                    </a:cubicBezTo>
                    <a:lnTo>
                      <a:pt x="2254" y="4621"/>
                    </a:lnTo>
                    <a:cubicBezTo>
                      <a:pt x="997" y="4663"/>
                      <a:pt x="-70" y="3675"/>
                      <a:pt x="-108" y="2413"/>
                    </a:cubicBezTo>
                    <a:cubicBezTo>
                      <a:pt x="-146" y="1152"/>
                      <a:pt x="835" y="93"/>
                      <a:pt x="2102" y="51"/>
                    </a:cubicBezTo>
                    <a:cubicBezTo>
                      <a:pt x="2350" y="43"/>
                      <a:pt x="2588" y="74"/>
                      <a:pt x="2826" y="144"/>
                    </a:cubicBezTo>
                    <a:lnTo>
                      <a:pt x="147320" y="17765"/>
                    </a:lnTo>
                    <a:cubicBezTo>
                      <a:pt x="148263" y="17905"/>
                      <a:pt x="149035" y="18572"/>
                      <a:pt x="149320" y="194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3" name="任意多边形: 形状 1032" hidden="1"/>
              <p:cNvSpPr/>
              <p:nvPr/>
            </p:nvSpPr>
            <p:spPr>
              <a:xfrm>
                <a:off x="9656335" y="1192901"/>
                <a:ext cx="44741" cy="18254"/>
              </a:xfrm>
              <a:custGeom>
                <a:avLst/>
                <a:gdLst>
                  <a:gd name="connsiteX0" fmla="*/ 44604 w 44741"/>
                  <a:gd name="connsiteY0" fmla="*/ 1687 h 18254"/>
                  <a:gd name="connsiteX1" fmla="*/ 43080 w 44741"/>
                  <a:gd name="connsiteY1" fmla="*/ 4354 h 18254"/>
                  <a:gd name="connsiteX2" fmla="*/ 2980 w 44741"/>
                  <a:gd name="connsiteY2" fmla="*/ 18166 h 18254"/>
                  <a:gd name="connsiteX3" fmla="*/ 46 w 44741"/>
                  <a:gd name="connsiteY3" fmla="*/ 16801 h 18254"/>
                  <a:gd name="connsiteX4" fmla="*/ 27 w 44741"/>
                  <a:gd name="connsiteY4" fmla="*/ 16737 h 18254"/>
                  <a:gd name="connsiteX5" fmla="*/ 1323 w 44741"/>
                  <a:gd name="connsiteY5" fmla="*/ 13923 h 18254"/>
                  <a:gd name="connsiteX6" fmla="*/ 1456 w 44741"/>
                  <a:gd name="connsiteY6" fmla="*/ 13879 h 18254"/>
                  <a:gd name="connsiteX7" fmla="*/ 41556 w 44741"/>
                  <a:gd name="connsiteY7" fmla="*/ 163 h 18254"/>
                  <a:gd name="connsiteX8" fmla="*/ 44509 w 44741"/>
                  <a:gd name="connsiteY8" fmla="*/ 1592 h 18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41" h="18254">
                    <a:moveTo>
                      <a:pt x="44604" y="1687"/>
                    </a:moveTo>
                    <a:cubicBezTo>
                      <a:pt x="44776" y="2822"/>
                      <a:pt x="44147" y="3926"/>
                      <a:pt x="43080" y="4354"/>
                    </a:cubicBezTo>
                    <a:lnTo>
                      <a:pt x="2980" y="18166"/>
                    </a:lnTo>
                    <a:cubicBezTo>
                      <a:pt x="1789" y="18598"/>
                      <a:pt x="484" y="17987"/>
                      <a:pt x="46" y="16801"/>
                    </a:cubicBezTo>
                    <a:cubicBezTo>
                      <a:pt x="46" y="16780"/>
                      <a:pt x="37" y="16758"/>
                      <a:pt x="27" y="16737"/>
                    </a:cubicBezTo>
                    <a:cubicBezTo>
                      <a:pt x="-392" y="15602"/>
                      <a:pt x="189" y="14342"/>
                      <a:pt x="1323" y="13923"/>
                    </a:cubicBezTo>
                    <a:cubicBezTo>
                      <a:pt x="1370" y="13907"/>
                      <a:pt x="1408" y="13893"/>
                      <a:pt x="1456" y="13879"/>
                    </a:cubicBezTo>
                    <a:lnTo>
                      <a:pt x="41556" y="163"/>
                    </a:lnTo>
                    <a:cubicBezTo>
                      <a:pt x="42766" y="-222"/>
                      <a:pt x="44061" y="406"/>
                      <a:pt x="44509" y="1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4" name="任意多边形: 形状 1033" hidden="1"/>
              <p:cNvSpPr/>
              <p:nvPr/>
            </p:nvSpPr>
            <p:spPr>
              <a:xfrm>
                <a:off x="9599948" y="1092816"/>
                <a:ext cx="60272" cy="117432"/>
              </a:xfrm>
              <a:custGeom>
                <a:avLst/>
                <a:gdLst>
                  <a:gd name="connsiteX0" fmla="*/ 60129 w 60272"/>
                  <a:gd name="connsiteY0" fmla="*/ 115583 h 117432"/>
                  <a:gd name="connsiteX1" fmla="*/ 59271 w 60272"/>
                  <a:gd name="connsiteY1" fmla="*/ 117298 h 117432"/>
                  <a:gd name="connsiteX2" fmla="*/ 57204 w 60272"/>
                  <a:gd name="connsiteY2" fmla="*/ 116686 h 117432"/>
                  <a:gd name="connsiteX3" fmla="*/ 57176 w 60272"/>
                  <a:gd name="connsiteY3" fmla="*/ 116631 h 117432"/>
                  <a:gd name="connsiteX4" fmla="*/ 26 w 60272"/>
                  <a:gd name="connsiteY4" fmla="*/ 2331 h 117432"/>
                  <a:gd name="connsiteX5" fmla="*/ 788 w 60272"/>
                  <a:gd name="connsiteY5" fmla="*/ 235 h 117432"/>
                  <a:gd name="connsiteX6" fmla="*/ 2855 w 60272"/>
                  <a:gd name="connsiteY6" fmla="*/ 847 h 117432"/>
                  <a:gd name="connsiteX7" fmla="*/ 2883 w 60272"/>
                  <a:gd name="connsiteY7" fmla="*/ 902 h 117432"/>
                  <a:gd name="connsiteX8" fmla="*/ 60033 w 60272"/>
                  <a:gd name="connsiteY8" fmla="*/ 115202 h 11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272" h="117432">
                    <a:moveTo>
                      <a:pt x="60129" y="115583"/>
                    </a:moveTo>
                    <a:cubicBezTo>
                      <a:pt x="60281" y="116285"/>
                      <a:pt x="59929" y="116999"/>
                      <a:pt x="59271" y="117298"/>
                    </a:cubicBezTo>
                    <a:cubicBezTo>
                      <a:pt x="58528" y="117700"/>
                      <a:pt x="57605" y="117426"/>
                      <a:pt x="57204" y="116686"/>
                    </a:cubicBezTo>
                    <a:cubicBezTo>
                      <a:pt x="57195" y="116668"/>
                      <a:pt x="57185" y="116650"/>
                      <a:pt x="57176" y="116631"/>
                    </a:cubicBezTo>
                    <a:lnTo>
                      <a:pt x="26" y="2331"/>
                    </a:lnTo>
                    <a:cubicBezTo>
                      <a:pt x="-317" y="1541"/>
                      <a:pt x="16" y="620"/>
                      <a:pt x="788" y="235"/>
                    </a:cubicBezTo>
                    <a:cubicBezTo>
                      <a:pt x="1531" y="-167"/>
                      <a:pt x="2455" y="107"/>
                      <a:pt x="2855" y="847"/>
                    </a:cubicBezTo>
                    <a:cubicBezTo>
                      <a:pt x="2864" y="865"/>
                      <a:pt x="2874" y="883"/>
                      <a:pt x="2883" y="902"/>
                    </a:cubicBezTo>
                    <a:lnTo>
                      <a:pt x="60033" y="1152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5" name="任意多边形: 形状 1034" hidden="1"/>
              <p:cNvSpPr/>
              <p:nvPr/>
            </p:nvSpPr>
            <p:spPr>
              <a:xfrm>
                <a:off x="9801251" y="1224446"/>
                <a:ext cx="141446" cy="7812"/>
              </a:xfrm>
              <a:custGeom>
                <a:avLst/>
                <a:gdLst>
                  <a:gd name="connsiteX0" fmla="*/ 141337 w 141446"/>
                  <a:gd name="connsiteY0" fmla="*/ 4717 h 7812"/>
                  <a:gd name="connsiteX1" fmla="*/ 141337 w 141446"/>
                  <a:gd name="connsiteY1" fmla="*/ 5670 h 7812"/>
                  <a:gd name="connsiteX2" fmla="*/ 139147 w 141446"/>
                  <a:gd name="connsiteY2" fmla="*/ 7862 h 7812"/>
                  <a:gd name="connsiteX3" fmla="*/ 139052 w 141446"/>
                  <a:gd name="connsiteY3" fmla="*/ 7861 h 7812"/>
                  <a:gd name="connsiteX4" fmla="*/ 2177 w 141446"/>
                  <a:gd name="connsiteY4" fmla="*/ 4622 h 7812"/>
                  <a:gd name="connsiteX5" fmla="*/ -109 w 141446"/>
                  <a:gd name="connsiteY5" fmla="*/ 2336 h 7812"/>
                  <a:gd name="connsiteX6" fmla="*/ 2272 w 141446"/>
                  <a:gd name="connsiteY6" fmla="*/ 50 h 7812"/>
                  <a:gd name="connsiteX7" fmla="*/ 139147 w 141446"/>
                  <a:gd name="connsiteY7" fmla="*/ 3289 h 7812"/>
                  <a:gd name="connsiteX8" fmla="*/ 141337 w 141446"/>
                  <a:gd name="connsiteY8" fmla="*/ 4717 h 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446" h="7812">
                    <a:moveTo>
                      <a:pt x="141337" y="4717"/>
                    </a:moveTo>
                    <a:lnTo>
                      <a:pt x="141337" y="5670"/>
                    </a:lnTo>
                    <a:cubicBezTo>
                      <a:pt x="141337" y="6879"/>
                      <a:pt x="140356" y="7861"/>
                      <a:pt x="139147" y="7862"/>
                    </a:cubicBezTo>
                    <a:cubicBezTo>
                      <a:pt x="139118" y="7862"/>
                      <a:pt x="139080" y="7861"/>
                      <a:pt x="139052" y="7861"/>
                    </a:cubicBezTo>
                    <a:lnTo>
                      <a:pt x="2177" y="4622"/>
                    </a:lnTo>
                    <a:cubicBezTo>
                      <a:pt x="910" y="4622"/>
                      <a:pt x="-109" y="3598"/>
                      <a:pt x="-109" y="2336"/>
                    </a:cubicBezTo>
                    <a:cubicBezTo>
                      <a:pt x="-61" y="1059"/>
                      <a:pt x="996" y="49"/>
                      <a:pt x="2272" y="50"/>
                    </a:cubicBezTo>
                    <a:lnTo>
                      <a:pt x="139147" y="3289"/>
                    </a:lnTo>
                    <a:cubicBezTo>
                      <a:pt x="140080" y="3330"/>
                      <a:pt x="140918" y="3877"/>
                      <a:pt x="141337" y="4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6" name="任意多边形: 形状 1035" hidden="1"/>
              <p:cNvSpPr/>
              <p:nvPr/>
            </p:nvSpPr>
            <p:spPr>
              <a:xfrm>
                <a:off x="9800996" y="1224193"/>
                <a:ext cx="37923" cy="54610"/>
              </a:xfrm>
              <a:custGeom>
                <a:avLst/>
                <a:gdLst>
                  <a:gd name="connsiteX0" fmla="*/ 37769 w 37923"/>
                  <a:gd name="connsiteY0" fmla="*/ 52025 h 54610"/>
                  <a:gd name="connsiteX1" fmla="*/ 36817 w 37923"/>
                  <a:gd name="connsiteY1" fmla="*/ 54311 h 54610"/>
                  <a:gd name="connsiteX2" fmla="*/ 33769 w 37923"/>
                  <a:gd name="connsiteY2" fmla="*/ 53739 h 54610"/>
                  <a:gd name="connsiteX3" fmla="*/ 241 w 37923"/>
                  <a:gd name="connsiteY3" fmla="*/ 3447 h 54610"/>
                  <a:gd name="connsiteX4" fmla="*/ 908 w 37923"/>
                  <a:gd name="connsiteY4" fmla="*/ 399 h 54610"/>
                  <a:gd name="connsiteX5" fmla="*/ 3955 w 37923"/>
                  <a:gd name="connsiteY5" fmla="*/ 1066 h 54610"/>
                  <a:gd name="connsiteX6" fmla="*/ 37484 w 37923"/>
                  <a:gd name="connsiteY6" fmla="*/ 51263 h 5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923" h="54610">
                    <a:moveTo>
                      <a:pt x="37769" y="52025"/>
                    </a:moveTo>
                    <a:cubicBezTo>
                      <a:pt x="37950" y="52910"/>
                      <a:pt x="37579" y="53818"/>
                      <a:pt x="36817" y="54311"/>
                    </a:cubicBezTo>
                    <a:cubicBezTo>
                      <a:pt x="35807" y="54944"/>
                      <a:pt x="34483" y="54695"/>
                      <a:pt x="33769" y="53739"/>
                    </a:cubicBezTo>
                    <a:lnTo>
                      <a:pt x="241" y="3447"/>
                    </a:lnTo>
                    <a:cubicBezTo>
                      <a:pt x="-416" y="2421"/>
                      <a:pt x="-121" y="1056"/>
                      <a:pt x="908" y="399"/>
                    </a:cubicBezTo>
                    <a:cubicBezTo>
                      <a:pt x="1936" y="-258"/>
                      <a:pt x="3298" y="40"/>
                      <a:pt x="3955" y="1066"/>
                    </a:cubicBezTo>
                    <a:lnTo>
                      <a:pt x="37484" y="512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7" name="任意多边形: 形状 1036" hidden="1"/>
              <p:cNvSpPr/>
              <p:nvPr/>
            </p:nvSpPr>
            <p:spPr>
              <a:xfrm>
                <a:off x="9799952" y="1222855"/>
                <a:ext cx="57086" cy="102665"/>
              </a:xfrm>
              <a:custGeom>
                <a:avLst/>
                <a:gdLst>
                  <a:gd name="connsiteX0" fmla="*/ 56911 w 57086"/>
                  <a:gd name="connsiteY0" fmla="*/ 98225 h 102665"/>
                  <a:gd name="connsiteX1" fmla="*/ 54911 w 57086"/>
                  <a:gd name="connsiteY1" fmla="*/ 102321 h 102665"/>
                  <a:gd name="connsiteX2" fmla="*/ 49863 w 57086"/>
                  <a:gd name="connsiteY2" fmla="*/ 100701 h 102665"/>
                  <a:gd name="connsiteX3" fmla="*/ 332 w 57086"/>
                  <a:gd name="connsiteY3" fmla="*/ 5451 h 102665"/>
                  <a:gd name="connsiteX4" fmla="*/ 1780 w 57086"/>
                  <a:gd name="connsiteY4" fmla="*/ 540 h 102665"/>
                  <a:gd name="connsiteX5" fmla="*/ 1856 w 57086"/>
                  <a:gd name="connsiteY5" fmla="*/ 498 h 102665"/>
                  <a:gd name="connsiteX6" fmla="*/ 6895 w 57086"/>
                  <a:gd name="connsiteY6" fmla="*/ 1998 h 102665"/>
                  <a:gd name="connsiteX7" fmla="*/ 6905 w 57086"/>
                  <a:gd name="connsiteY7" fmla="*/ 2022 h 102665"/>
                  <a:gd name="connsiteX8" fmla="*/ 56530 w 57086"/>
                  <a:gd name="connsiteY8" fmla="*/ 97272 h 102665"/>
                  <a:gd name="connsiteX9" fmla="*/ 56911 w 57086"/>
                  <a:gd name="connsiteY9" fmla="*/ 98225 h 10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086" h="102665">
                    <a:moveTo>
                      <a:pt x="56911" y="98225"/>
                    </a:moveTo>
                    <a:cubicBezTo>
                      <a:pt x="57225" y="99882"/>
                      <a:pt x="56406" y="101549"/>
                      <a:pt x="54911" y="102321"/>
                    </a:cubicBezTo>
                    <a:cubicBezTo>
                      <a:pt x="53063" y="103232"/>
                      <a:pt x="50834" y="102515"/>
                      <a:pt x="49863" y="100701"/>
                    </a:cubicBezTo>
                    <a:lnTo>
                      <a:pt x="332" y="5451"/>
                    </a:lnTo>
                    <a:cubicBezTo>
                      <a:pt x="-620" y="3697"/>
                      <a:pt x="18" y="1497"/>
                      <a:pt x="1780" y="540"/>
                    </a:cubicBezTo>
                    <a:cubicBezTo>
                      <a:pt x="1799" y="526"/>
                      <a:pt x="1828" y="512"/>
                      <a:pt x="1856" y="498"/>
                    </a:cubicBezTo>
                    <a:cubicBezTo>
                      <a:pt x="3657" y="-478"/>
                      <a:pt x="5914" y="193"/>
                      <a:pt x="6895" y="1998"/>
                    </a:cubicBezTo>
                    <a:cubicBezTo>
                      <a:pt x="6895" y="2006"/>
                      <a:pt x="6905" y="2014"/>
                      <a:pt x="6905" y="2022"/>
                    </a:cubicBezTo>
                    <a:lnTo>
                      <a:pt x="56530" y="97272"/>
                    </a:lnTo>
                    <a:cubicBezTo>
                      <a:pt x="56711" y="97564"/>
                      <a:pt x="56844" y="97887"/>
                      <a:pt x="56911" y="982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8" name="任意多边形: 形状 1037" hidden="1"/>
              <p:cNvSpPr/>
              <p:nvPr/>
            </p:nvSpPr>
            <p:spPr>
              <a:xfrm>
                <a:off x="9696603" y="1193314"/>
                <a:ext cx="108243" cy="34697"/>
              </a:xfrm>
              <a:custGeom>
                <a:avLst/>
                <a:gdLst>
                  <a:gd name="connsiteX0" fmla="*/ 108063 w 108243"/>
                  <a:gd name="connsiteY0" fmla="*/ 32802 h 34697"/>
                  <a:gd name="connsiteX1" fmla="*/ 108063 w 108243"/>
                  <a:gd name="connsiteY1" fmla="*/ 33564 h 34697"/>
                  <a:gd name="connsiteX2" fmla="*/ 106063 w 108243"/>
                  <a:gd name="connsiteY2" fmla="*/ 34707 h 34697"/>
                  <a:gd name="connsiteX3" fmla="*/ 1288 w 108243"/>
                  <a:gd name="connsiteY3" fmla="*/ 3274 h 34697"/>
                  <a:gd name="connsiteX4" fmla="*/ -93 w 108243"/>
                  <a:gd name="connsiteY4" fmla="*/ 1451 h 34697"/>
                  <a:gd name="connsiteX5" fmla="*/ 1726 w 108243"/>
                  <a:gd name="connsiteY5" fmla="*/ 65 h 34697"/>
                  <a:gd name="connsiteX6" fmla="*/ 2241 w 108243"/>
                  <a:gd name="connsiteY6" fmla="*/ 226 h 34697"/>
                  <a:gd name="connsiteX7" fmla="*/ 107016 w 108243"/>
                  <a:gd name="connsiteY7" fmla="*/ 31563 h 34697"/>
                  <a:gd name="connsiteX8" fmla="*/ 108063 w 108243"/>
                  <a:gd name="connsiteY8" fmla="*/ 32802 h 34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243" h="34697">
                    <a:moveTo>
                      <a:pt x="108063" y="32802"/>
                    </a:moveTo>
                    <a:cubicBezTo>
                      <a:pt x="108158" y="33046"/>
                      <a:pt x="108158" y="33319"/>
                      <a:pt x="108063" y="33564"/>
                    </a:cubicBezTo>
                    <a:cubicBezTo>
                      <a:pt x="107787" y="34403"/>
                      <a:pt x="106920" y="34897"/>
                      <a:pt x="106063" y="34707"/>
                    </a:cubicBezTo>
                    <a:lnTo>
                      <a:pt x="1288" y="3274"/>
                    </a:lnTo>
                    <a:cubicBezTo>
                      <a:pt x="402" y="3153"/>
                      <a:pt x="-217" y="2337"/>
                      <a:pt x="-93" y="1451"/>
                    </a:cubicBezTo>
                    <a:cubicBezTo>
                      <a:pt x="21" y="564"/>
                      <a:pt x="840" y="-56"/>
                      <a:pt x="1726" y="65"/>
                    </a:cubicBezTo>
                    <a:cubicBezTo>
                      <a:pt x="1907" y="90"/>
                      <a:pt x="2079" y="144"/>
                      <a:pt x="2241" y="226"/>
                    </a:cubicBezTo>
                    <a:lnTo>
                      <a:pt x="107016" y="31563"/>
                    </a:lnTo>
                    <a:cubicBezTo>
                      <a:pt x="107577" y="31741"/>
                      <a:pt x="107977" y="32222"/>
                      <a:pt x="108063" y="32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9" name="任意多边形: 形状 1038" hidden="1"/>
              <p:cNvSpPr/>
              <p:nvPr/>
            </p:nvSpPr>
            <p:spPr>
              <a:xfrm>
                <a:off x="9850427" y="1227242"/>
                <a:ext cx="92348" cy="97239"/>
              </a:xfrm>
              <a:custGeom>
                <a:avLst/>
                <a:gdLst>
                  <a:gd name="connsiteX0" fmla="*/ 92161 w 92348"/>
                  <a:gd name="connsiteY0" fmla="*/ 1922 h 97239"/>
                  <a:gd name="connsiteX1" fmla="*/ 91590 w 92348"/>
                  <a:gd name="connsiteY1" fmla="*/ 4112 h 97239"/>
                  <a:gd name="connsiteX2" fmla="*/ 4341 w 92348"/>
                  <a:gd name="connsiteY2" fmla="*/ 96314 h 97239"/>
                  <a:gd name="connsiteX3" fmla="*/ 874 w 92348"/>
                  <a:gd name="connsiteY3" fmla="*/ 96783 h 97239"/>
                  <a:gd name="connsiteX4" fmla="*/ 397 w 92348"/>
                  <a:gd name="connsiteY4" fmla="*/ 93312 h 97239"/>
                  <a:gd name="connsiteX5" fmla="*/ 817 w 92348"/>
                  <a:gd name="connsiteY5" fmla="*/ 92885 h 97239"/>
                  <a:gd name="connsiteX6" fmla="*/ 88066 w 92348"/>
                  <a:gd name="connsiteY6" fmla="*/ 779 h 97239"/>
                  <a:gd name="connsiteX7" fmla="*/ 91428 w 92348"/>
                  <a:gd name="connsiteY7" fmla="*/ 717 h 97239"/>
                  <a:gd name="connsiteX8" fmla="*/ 91494 w 92348"/>
                  <a:gd name="connsiteY8" fmla="*/ 779 h 97239"/>
                  <a:gd name="connsiteX9" fmla="*/ 92161 w 92348"/>
                  <a:gd name="connsiteY9" fmla="*/ 1922 h 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48" h="97239">
                    <a:moveTo>
                      <a:pt x="92161" y="1922"/>
                    </a:moveTo>
                    <a:cubicBezTo>
                      <a:pt x="92371" y="2702"/>
                      <a:pt x="92152" y="3534"/>
                      <a:pt x="91590" y="4112"/>
                    </a:cubicBezTo>
                    <a:lnTo>
                      <a:pt x="4341" y="96314"/>
                    </a:lnTo>
                    <a:cubicBezTo>
                      <a:pt x="3512" y="97402"/>
                      <a:pt x="1960" y="97612"/>
                      <a:pt x="874" y="96783"/>
                    </a:cubicBezTo>
                    <a:cubicBezTo>
                      <a:pt x="-222" y="95953"/>
                      <a:pt x="-431" y="94400"/>
                      <a:pt x="397" y="93312"/>
                    </a:cubicBezTo>
                    <a:cubicBezTo>
                      <a:pt x="521" y="93153"/>
                      <a:pt x="664" y="93010"/>
                      <a:pt x="817" y="92885"/>
                    </a:cubicBezTo>
                    <a:lnTo>
                      <a:pt x="88066" y="779"/>
                    </a:lnTo>
                    <a:cubicBezTo>
                      <a:pt x="88980" y="-168"/>
                      <a:pt x="90485" y="-196"/>
                      <a:pt x="91428" y="717"/>
                    </a:cubicBezTo>
                    <a:cubicBezTo>
                      <a:pt x="91456" y="737"/>
                      <a:pt x="91476" y="758"/>
                      <a:pt x="91494" y="779"/>
                    </a:cubicBezTo>
                    <a:cubicBezTo>
                      <a:pt x="91828" y="1085"/>
                      <a:pt x="92057" y="1483"/>
                      <a:pt x="92161" y="19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0" name="任意多边形: 形状 1039" hidden="1"/>
              <p:cNvSpPr/>
              <p:nvPr/>
            </p:nvSpPr>
            <p:spPr>
              <a:xfrm>
                <a:off x="9834962" y="1275313"/>
                <a:ext cx="19641" cy="48286"/>
              </a:xfrm>
              <a:custGeom>
                <a:avLst/>
                <a:gdLst>
                  <a:gd name="connsiteX0" fmla="*/ 19520 w 19641"/>
                  <a:gd name="connsiteY0" fmla="*/ 46148 h 48286"/>
                  <a:gd name="connsiteX1" fmla="*/ 18377 w 19641"/>
                  <a:gd name="connsiteY1" fmla="*/ 48244 h 48286"/>
                  <a:gd name="connsiteX2" fmla="*/ 16091 w 19641"/>
                  <a:gd name="connsiteY2" fmla="*/ 47101 h 48286"/>
                  <a:gd name="connsiteX3" fmla="*/ -6 w 19641"/>
                  <a:gd name="connsiteY3" fmla="*/ 2429 h 48286"/>
                  <a:gd name="connsiteX4" fmla="*/ 1042 w 19641"/>
                  <a:gd name="connsiteY4" fmla="*/ 143 h 48286"/>
                  <a:gd name="connsiteX5" fmla="*/ 3328 w 19641"/>
                  <a:gd name="connsiteY5" fmla="*/ 1286 h 48286"/>
                  <a:gd name="connsiteX6" fmla="*/ 19425 w 19641"/>
                  <a:gd name="connsiteY6" fmla="*/ 46434 h 4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41" h="48286">
                    <a:moveTo>
                      <a:pt x="19520" y="46148"/>
                    </a:moveTo>
                    <a:cubicBezTo>
                      <a:pt x="19616" y="47017"/>
                      <a:pt x="19158" y="47851"/>
                      <a:pt x="18377" y="48244"/>
                    </a:cubicBezTo>
                    <a:cubicBezTo>
                      <a:pt x="17434" y="48558"/>
                      <a:pt x="16406" y="48047"/>
                      <a:pt x="16091" y="47101"/>
                    </a:cubicBezTo>
                    <a:lnTo>
                      <a:pt x="-6" y="2429"/>
                    </a:lnTo>
                    <a:cubicBezTo>
                      <a:pt x="-330" y="1509"/>
                      <a:pt x="137" y="498"/>
                      <a:pt x="1042" y="143"/>
                    </a:cubicBezTo>
                    <a:cubicBezTo>
                      <a:pt x="1985" y="-172"/>
                      <a:pt x="3013" y="340"/>
                      <a:pt x="3328" y="1286"/>
                    </a:cubicBezTo>
                    <a:lnTo>
                      <a:pt x="19425" y="464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1" name="任意多边形: 形状 1040" hidden="1"/>
              <p:cNvSpPr/>
              <p:nvPr/>
            </p:nvSpPr>
            <p:spPr>
              <a:xfrm>
                <a:off x="9957175" y="1872813"/>
                <a:ext cx="155105" cy="27185"/>
              </a:xfrm>
              <a:custGeom>
                <a:avLst/>
                <a:gdLst>
                  <a:gd name="connsiteX0" fmla="*/ 154958 w 155105"/>
                  <a:gd name="connsiteY0" fmla="*/ 26244 h 27185"/>
                  <a:gd name="connsiteX1" fmla="*/ 154958 w 155105"/>
                  <a:gd name="connsiteY1" fmla="*/ 26244 h 27185"/>
                  <a:gd name="connsiteX2" fmla="*/ 153672 w 155105"/>
                  <a:gd name="connsiteY2" fmla="*/ 27225 h 27185"/>
                  <a:gd name="connsiteX3" fmla="*/ 153529 w 155105"/>
                  <a:gd name="connsiteY3" fmla="*/ 27196 h 27185"/>
                  <a:gd name="connsiteX4" fmla="*/ 1129 w 155105"/>
                  <a:gd name="connsiteY4" fmla="*/ 2526 h 27185"/>
                  <a:gd name="connsiteX5" fmla="*/ -109 w 155105"/>
                  <a:gd name="connsiteY5" fmla="*/ 1288 h 27185"/>
                  <a:gd name="connsiteX6" fmla="*/ 1129 w 155105"/>
                  <a:gd name="connsiteY6" fmla="*/ 50 h 27185"/>
                  <a:gd name="connsiteX7" fmla="*/ 153529 w 155105"/>
                  <a:gd name="connsiteY7" fmla="*/ 24720 h 27185"/>
                  <a:gd name="connsiteX8" fmla="*/ 154977 w 155105"/>
                  <a:gd name="connsiteY8" fmla="*/ 25707 h 27185"/>
                  <a:gd name="connsiteX9" fmla="*/ 154958 w 155105"/>
                  <a:gd name="connsiteY9" fmla="*/ 26244 h 2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105" h="27185">
                    <a:moveTo>
                      <a:pt x="154958" y="26244"/>
                    </a:moveTo>
                    <a:lnTo>
                      <a:pt x="154958" y="26244"/>
                    </a:lnTo>
                    <a:cubicBezTo>
                      <a:pt x="154872" y="26870"/>
                      <a:pt x="154301" y="27309"/>
                      <a:pt x="153672" y="27225"/>
                    </a:cubicBezTo>
                    <a:cubicBezTo>
                      <a:pt x="153625" y="27218"/>
                      <a:pt x="153577" y="27209"/>
                      <a:pt x="153529" y="27196"/>
                    </a:cubicBezTo>
                    <a:lnTo>
                      <a:pt x="1129" y="2526"/>
                    </a:lnTo>
                    <a:cubicBezTo>
                      <a:pt x="444" y="2526"/>
                      <a:pt x="-109" y="1972"/>
                      <a:pt x="-109" y="1288"/>
                    </a:cubicBezTo>
                    <a:cubicBezTo>
                      <a:pt x="-109" y="604"/>
                      <a:pt x="444" y="50"/>
                      <a:pt x="1129" y="50"/>
                    </a:cubicBezTo>
                    <a:lnTo>
                      <a:pt x="153529" y="24720"/>
                    </a:lnTo>
                    <a:cubicBezTo>
                      <a:pt x="154206" y="24593"/>
                      <a:pt x="154854" y="25035"/>
                      <a:pt x="154977" y="25707"/>
                    </a:cubicBezTo>
                    <a:cubicBezTo>
                      <a:pt x="155006" y="25886"/>
                      <a:pt x="155006" y="26069"/>
                      <a:pt x="154958" y="26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2" name="任意多边形: 形状 1041" hidden="1"/>
              <p:cNvSpPr/>
              <p:nvPr/>
            </p:nvSpPr>
            <p:spPr>
              <a:xfrm>
                <a:off x="9956659" y="1872392"/>
                <a:ext cx="106243" cy="26742"/>
              </a:xfrm>
              <a:custGeom>
                <a:avLst/>
                <a:gdLst>
                  <a:gd name="connsiteX0" fmla="*/ 106135 w 106243"/>
                  <a:gd name="connsiteY0" fmla="*/ 24474 h 26742"/>
                  <a:gd name="connsiteX1" fmla="*/ 106135 w 106243"/>
                  <a:gd name="connsiteY1" fmla="*/ 25331 h 26742"/>
                  <a:gd name="connsiteX2" fmla="*/ 103849 w 106243"/>
                  <a:gd name="connsiteY2" fmla="*/ 26760 h 26742"/>
                  <a:gd name="connsiteX3" fmla="*/ 1360 w 106243"/>
                  <a:gd name="connsiteY3" fmla="*/ 3710 h 26742"/>
                  <a:gd name="connsiteX4" fmla="*/ -69 w 106243"/>
                  <a:gd name="connsiteY4" fmla="*/ 1519 h 26742"/>
                  <a:gd name="connsiteX5" fmla="*/ 2122 w 106243"/>
                  <a:gd name="connsiteY5" fmla="*/ 90 h 26742"/>
                  <a:gd name="connsiteX6" fmla="*/ 104706 w 106243"/>
                  <a:gd name="connsiteY6" fmla="*/ 23045 h 26742"/>
                  <a:gd name="connsiteX7" fmla="*/ 106135 w 106243"/>
                  <a:gd name="connsiteY7" fmla="*/ 24474 h 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243" h="26742">
                    <a:moveTo>
                      <a:pt x="106135" y="24474"/>
                    </a:moveTo>
                    <a:lnTo>
                      <a:pt x="106135" y="25331"/>
                    </a:lnTo>
                    <a:cubicBezTo>
                      <a:pt x="105859" y="26327"/>
                      <a:pt x="104868" y="26946"/>
                      <a:pt x="103849" y="26760"/>
                    </a:cubicBezTo>
                    <a:lnTo>
                      <a:pt x="1360" y="3710"/>
                    </a:lnTo>
                    <a:cubicBezTo>
                      <a:pt x="360" y="3499"/>
                      <a:pt x="-279" y="2518"/>
                      <a:pt x="-69" y="1519"/>
                    </a:cubicBezTo>
                    <a:cubicBezTo>
                      <a:pt x="141" y="520"/>
                      <a:pt x="1122" y="-120"/>
                      <a:pt x="2122" y="90"/>
                    </a:cubicBezTo>
                    <a:lnTo>
                      <a:pt x="104706" y="23045"/>
                    </a:lnTo>
                    <a:cubicBezTo>
                      <a:pt x="105401" y="23228"/>
                      <a:pt x="105954" y="23775"/>
                      <a:pt x="106135" y="244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3" name="任意多边形: 形状 1042" hidden="1"/>
              <p:cNvSpPr/>
              <p:nvPr/>
            </p:nvSpPr>
            <p:spPr>
              <a:xfrm>
                <a:off x="10057662" y="1894243"/>
                <a:ext cx="56484" cy="8289"/>
              </a:xfrm>
              <a:custGeom>
                <a:avLst/>
                <a:gdLst>
                  <a:gd name="connsiteX0" fmla="*/ 56376 w 56484"/>
                  <a:gd name="connsiteY0" fmla="*/ 4338 h 8289"/>
                  <a:gd name="connsiteX1" fmla="*/ 56376 w 56484"/>
                  <a:gd name="connsiteY1" fmla="*/ 5195 h 8289"/>
                  <a:gd name="connsiteX2" fmla="*/ 53042 w 56484"/>
                  <a:gd name="connsiteY2" fmla="*/ 8338 h 8289"/>
                  <a:gd name="connsiteX3" fmla="*/ 53042 w 56484"/>
                  <a:gd name="connsiteY3" fmla="*/ 8338 h 8289"/>
                  <a:gd name="connsiteX4" fmla="*/ 3036 w 56484"/>
                  <a:gd name="connsiteY4" fmla="*/ 6624 h 8289"/>
                  <a:gd name="connsiteX5" fmla="*/ -107 w 56484"/>
                  <a:gd name="connsiteY5" fmla="*/ 3297 h 8289"/>
                  <a:gd name="connsiteX6" fmla="*/ -107 w 56484"/>
                  <a:gd name="connsiteY6" fmla="*/ 3195 h 8289"/>
                  <a:gd name="connsiteX7" fmla="*/ 3322 w 56484"/>
                  <a:gd name="connsiteY7" fmla="*/ 52 h 8289"/>
                  <a:gd name="connsiteX8" fmla="*/ 53233 w 56484"/>
                  <a:gd name="connsiteY8" fmla="*/ 1766 h 8289"/>
                  <a:gd name="connsiteX9" fmla="*/ 56376 w 56484"/>
                  <a:gd name="connsiteY9" fmla="*/ 4338 h 8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84" h="8289">
                    <a:moveTo>
                      <a:pt x="56376" y="4338"/>
                    </a:moveTo>
                    <a:lnTo>
                      <a:pt x="56376" y="5195"/>
                    </a:lnTo>
                    <a:cubicBezTo>
                      <a:pt x="56328" y="6983"/>
                      <a:pt x="54833" y="8390"/>
                      <a:pt x="53042" y="8338"/>
                    </a:cubicBezTo>
                    <a:cubicBezTo>
                      <a:pt x="53042" y="8338"/>
                      <a:pt x="53042" y="8338"/>
                      <a:pt x="53042" y="8338"/>
                    </a:cubicBezTo>
                    <a:lnTo>
                      <a:pt x="3036" y="6624"/>
                    </a:lnTo>
                    <a:cubicBezTo>
                      <a:pt x="1245" y="6574"/>
                      <a:pt x="-164" y="5085"/>
                      <a:pt x="-107" y="3297"/>
                    </a:cubicBezTo>
                    <a:cubicBezTo>
                      <a:pt x="-107" y="3262"/>
                      <a:pt x="-107" y="3229"/>
                      <a:pt x="-107" y="3195"/>
                    </a:cubicBezTo>
                    <a:cubicBezTo>
                      <a:pt x="-2" y="1391"/>
                      <a:pt x="1512" y="-3"/>
                      <a:pt x="3322" y="52"/>
                    </a:cubicBezTo>
                    <a:lnTo>
                      <a:pt x="53233" y="1766"/>
                    </a:lnTo>
                    <a:cubicBezTo>
                      <a:pt x="54728" y="1844"/>
                      <a:pt x="56005" y="2885"/>
                      <a:pt x="56376" y="43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4" name="任意多边形: 形状 1043" hidden="1"/>
              <p:cNvSpPr/>
              <p:nvPr/>
            </p:nvSpPr>
            <p:spPr>
              <a:xfrm>
                <a:off x="10109003" y="1897435"/>
                <a:ext cx="130397" cy="12528"/>
              </a:xfrm>
              <a:custGeom>
                <a:avLst/>
                <a:gdLst>
                  <a:gd name="connsiteX0" fmla="*/ 130289 w 130397"/>
                  <a:gd name="connsiteY0" fmla="*/ 11147 h 12528"/>
                  <a:gd name="connsiteX1" fmla="*/ 130289 w 130397"/>
                  <a:gd name="connsiteY1" fmla="*/ 11147 h 12528"/>
                  <a:gd name="connsiteX2" fmla="*/ 128679 w 130397"/>
                  <a:gd name="connsiteY2" fmla="*/ 12576 h 12528"/>
                  <a:gd name="connsiteX3" fmla="*/ 128670 w 130397"/>
                  <a:gd name="connsiteY3" fmla="*/ 12576 h 12528"/>
                  <a:gd name="connsiteX4" fmla="*/ 1797 w 130397"/>
                  <a:gd name="connsiteY4" fmla="*/ 3051 h 12528"/>
                  <a:gd name="connsiteX5" fmla="*/ -61 w 130397"/>
                  <a:gd name="connsiteY5" fmla="*/ 1952 h 12528"/>
                  <a:gd name="connsiteX6" fmla="*/ 1044 w 130397"/>
                  <a:gd name="connsiteY6" fmla="*/ 98 h 12528"/>
                  <a:gd name="connsiteX7" fmla="*/ 1797 w 130397"/>
                  <a:gd name="connsiteY7" fmla="*/ 98 h 12528"/>
                  <a:gd name="connsiteX8" fmla="*/ 128765 w 130397"/>
                  <a:gd name="connsiteY8" fmla="*/ 9623 h 12528"/>
                  <a:gd name="connsiteX9" fmla="*/ 130289 w 130397"/>
                  <a:gd name="connsiteY9" fmla="*/ 11147 h 1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397" h="12528">
                    <a:moveTo>
                      <a:pt x="130289" y="11147"/>
                    </a:moveTo>
                    <a:lnTo>
                      <a:pt x="130289" y="11147"/>
                    </a:lnTo>
                    <a:cubicBezTo>
                      <a:pt x="130241" y="11987"/>
                      <a:pt x="129517" y="12627"/>
                      <a:pt x="128679" y="12576"/>
                    </a:cubicBezTo>
                    <a:cubicBezTo>
                      <a:pt x="128670" y="12576"/>
                      <a:pt x="128670" y="12576"/>
                      <a:pt x="128670" y="12576"/>
                    </a:cubicBezTo>
                    <a:lnTo>
                      <a:pt x="1797" y="3051"/>
                    </a:lnTo>
                    <a:cubicBezTo>
                      <a:pt x="978" y="3259"/>
                      <a:pt x="149" y="2768"/>
                      <a:pt x="-61" y="1952"/>
                    </a:cubicBezTo>
                    <a:cubicBezTo>
                      <a:pt x="-270" y="1137"/>
                      <a:pt x="225" y="307"/>
                      <a:pt x="1044" y="98"/>
                    </a:cubicBezTo>
                    <a:cubicBezTo>
                      <a:pt x="1292" y="34"/>
                      <a:pt x="1549" y="34"/>
                      <a:pt x="1797" y="98"/>
                    </a:cubicBezTo>
                    <a:lnTo>
                      <a:pt x="128765" y="9623"/>
                    </a:lnTo>
                    <a:cubicBezTo>
                      <a:pt x="129603" y="9623"/>
                      <a:pt x="130289" y="10305"/>
                      <a:pt x="130289" y="111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5" name="任意多边形: 形状 1044" hidden="1"/>
              <p:cNvSpPr/>
              <p:nvPr/>
            </p:nvSpPr>
            <p:spPr>
              <a:xfrm>
                <a:off x="10235482" y="1906478"/>
                <a:ext cx="44581" cy="74689"/>
              </a:xfrm>
              <a:custGeom>
                <a:avLst/>
                <a:gdLst>
                  <a:gd name="connsiteX0" fmla="*/ 44386 w 44581"/>
                  <a:gd name="connsiteY0" fmla="*/ 71637 h 74689"/>
                  <a:gd name="connsiteX1" fmla="*/ 43148 w 44581"/>
                  <a:gd name="connsiteY1" fmla="*/ 74399 h 74689"/>
                  <a:gd name="connsiteX2" fmla="*/ 39757 w 44581"/>
                  <a:gd name="connsiteY2" fmla="*/ 73517 h 74689"/>
                  <a:gd name="connsiteX3" fmla="*/ 39719 w 44581"/>
                  <a:gd name="connsiteY3" fmla="*/ 73446 h 74689"/>
                  <a:gd name="connsiteX4" fmla="*/ 95 w 44581"/>
                  <a:gd name="connsiteY4" fmla="*/ 3628 h 74689"/>
                  <a:gd name="connsiteX5" fmla="*/ 1457 w 44581"/>
                  <a:gd name="connsiteY5" fmla="*/ 255 h 74689"/>
                  <a:gd name="connsiteX6" fmla="*/ 4572 w 44581"/>
                  <a:gd name="connsiteY6" fmla="*/ 1152 h 74689"/>
                  <a:gd name="connsiteX7" fmla="*/ 44196 w 44581"/>
                  <a:gd name="connsiteY7" fmla="*/ 70875 h 74689"/>
                  <a:gd name="connsiteX8" fmla="*/ 44386 w 44581"/>
                  <a:gd name="connsiteY8" fmla="*/ 71637 h 74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81" h="74689">
                    <a:moveTo>
                      <a:pt x="44386" y="71637"/>
                    </a:moveTo>
                    <a:cubicBezTo>
                      <a:pt x="44691" y="72735"/>
                      <a:pt x="44167" y="73893"/>
                      <a:pt x="43148" y="74399"/>
                    </a:cubicBezTo>
                    <a:cubicBezTo>
                      <a:pt x="41967" y="75091"/>
                      <a:pt x="40452" y="74696"/>
                      <a:pt x="39757" y="73517"/>
                    </a:cubicBezTo>
                    <a:cubicBezTo>
                      <a:pt x="39748" y="73493"/>
                      <a:pt x="39728" y="73470"/>
                      <a:pt x="39719" y="73446"/>
                    </a:cubicBezTo>
                    <a:lnTo>
                      <a:pt x="95" y="3628"/>
                    </a:lnTo>
                    <a:cubicBezTo>
                      <a:pt x="-458" y="2321"/>
                      <a:pt x="152" y="811"/>
                      <a:pt x="1457" y="255"/>
                    </a:cubicBezTo>
                    <a:cubicBezTo>
                      <a:pt x="2571" y="-221"/>
                      <a:pt x="3876" y="153"/>
                      <a:pt x="4572" y="1152"/>
                    </a:cubicBezTo>
                    <a:lnTo>
                      <a:pt x="44196" y="70875"/>
                    </a:lnTo>
                    <a:cubicBezTo>
                      <a:pt x="44300" y="71116"/>
                      <a:pt x="44367" y="71374"/>
                      <a:pt x="44386" y="716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6" name="任意多边形: 形状 1045" hidden="1"/>
              <p:cNvSpPr/>
              <p:nvPr/>
            </p:nvSpPr>
            <p:spPr>
              <a:xfrm>
                <a:off x="10452976" y="1679955"/>
                <a:ext cx="51796" cy="121357"/>
              </a:xfrm>
              <a:custGeom>
                <a:avLst/>
                <a:gdLst>
                  <a:gd name="connsiteX0" fmla="*/ 51587 w 51796"/>
                  <a:gd name="connsiteY0" fmla="*/ 1741 h 121357"/>
                  <a:gd name="connsiteX1" fmla="*/ 51587 w 51796"/>
                  <a:gd name="connsiteY1" fmla="*/ 2980 h 121357"/>
                  <a:gd name="connsiteX2" fmla="*/ 3962 w 51796"/>
                  <a:gd name="connsiteY2" fmla="*/ 120042 h 121357"/>
                  <a:gd name="connsiteX3" fmla="*/ 1200 w 51796"/>
                  <a:gd name="connsiteY3" fmla="*/ 121280 h 121357"/>
                  <a:gd name="connsiteX4" fmla="*/ 47 w 51796"/>
                  <a:gd name="connsiteY4" fmla="*/ 118552 h 121357"/>
                  <a:gd name="connsiteX5" fmla="*/ 57 w 51796"/>
                  <a:gd name="connsiteY5" fmla="*/ 118518 h 121357"/>
                  <a:gd name="connsiteX6" fmla="*/ 47206 w 51796"/>
                  <a:gd name="connsiteY6" fmla="*/ 1360 h 121357"/>
                  <a:gd name="connsiteX7" fmla="*/ 49930 w 51796"/>
                  <a:gd name="connsiteY7" fmla="*/ 203 h 121357"/>
                  <a:gd name="connsiteX8" fmla="*/ 49968 w 51796"/>
                  <a:gd name="connsiteY8" fmla="*/ 217 h 121357"/>
                  <a:gd name="connsiteX9" fmla="*/ 51587 w 51796"/>
                  <a:gd name="connsiteY9" fmla="*/ 1741 h 12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796" h="121357">
                    <a:moveTo>
                      <a:pt x="51587" y="1741"/>
                    </a:moveTo>
                    <a:cubicBezTo>
                      <a:pt x="51721" y="2142"/>
                      <a:pt x="51721" y="2579"/>
                      <a:pt x="51587" y="2980"/>
                    </a:cubicBezTo>
                    <a:lnTo>
                      <a:pt x="3962" y="120042"/>
                    </a:lnTo>
                    <a:cubicBezTo>
                      <a:pt x="3524" y="121127"/>
                      <a:pt x="2305" y="121673"/>
                      <a:pt x="1200" y="121280"/>
                    </a:cubicBezTo>
                    <a:cubicBezTo>
                      <a:pt x="124" y="120847"/>
                      <a:pt x="-391" y="119625"/>
                      <a:pt x="47" y="118552"/>
                    </a:cubicBezTo>
                    <a:cubicBezTo>
                      <a:pt x="47" y="118541"/>
                      <a:pt x="47" y="118529"/>
                      <a:pt x="57" y="118518"/>
                    </a:cubicBezTo>
                    <a:lnTo>
                      <a:pt x="47206" y="1360"/>
                    </a:lnTo>
                    <a:cubicBezTo>
                      <a:pt x="47644" y="288"/>
                      <a:pt x="48863" y="-230"/>
                      <a:pt x="49930" y="203"/>
                    </a:cubicBezTo>
                    <a:cubicBezTo>
                      <a:pt x="49949" y="208"/>
                      <a:pt x="49959" y="213"/>
                      <a:pt x="49968" y="217"/>
                    </a:cubicBezTo>
                    <a:cubicBezTo>
                      <a:pt x="50768" y="351"/>
                      <a:pt x="51406" y="953"/>
                      <a:pt x="51587" y="17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7" name="任意多边形: 形状 1046" hidden="1"/>
              <p:cNvSpPr/>
              <p:nvPr/>
            </p:nvSpPr>
            <p:spPr>
              <a:xfrm>
                <a:off x="10641169" y="1623465"/>
                <a:ext cx="9783" cy="51627"/>
              </a:xfrm>
              <a:custGeom>
                <a:avLst/>
                <a:gdLst>
                  <a:gd name="connsiteX0" fmla="*/ 9603 w 9783"/>
                  <a:gd name="connsiteY0" fmla="*/ 1844 h 51627"/>
                  <a:gd name="connsiteX1" fmla="*/ 9603 w 9783"/>
                  <a:gd name="connsiteY1" fmla="*/ 2701 h 51627"/>
                  <a:gd name="connsiteX2" fmla="*/ 5031 w 9783"/>
                  <a:gd name="connsiteY2" fmla="*/ 48993 h 51627"/>
                  <a:gd name="connsiteX3" fmla="*/ 2573 w 9783"/>
                  <a:gd name="connsiteY3" fmla="*/ 51675 h 51627"/>
                  <a:gd name="connsiteX4" fmla="*/ -103 w 9783"/>
                  <a:gd name="connsiteY4" fmla="*/ 49218 h 51627"/>
                  <a:gd name="connsiteX5" fmla="*/ -17 w 9783"/>
                  <a:gd name="connsiteY5" fmla="*/ 48421 h 51627"/>
                  <a:gd name="connsiteX6" fmla="*/ 4555 w 9783"/>
                  <a:gd name="connsiteY6" fmla="*/ 2130 h 51627"/>
                  <a:gd name="connsiteX7" fmla="*/ 7574 w 9783"/>
                  <a:gd name="connsiteY7" fmla="*/ 98 h 51627"/>
                  <a:gd name="connsiteX8" fmla="*/ 9603 w 9783"/>
                  <a:gd name="connsiteY8" fmla="*/ 2130 h 5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83" h="51627">
                    <a:moveTo>
                      <a:pt x="9603" y="1844"/>
                    </a:moveTo>
                    <a:cubicBezTo>
                      <a:pt x="9698" y="2122"/>
                      <a:pt x="9698" y="2423"/>
                      <a:pt x="9603" y="2701"/>
                    </a:cubicBezTo>
                    <a:lnTo>
                      <a:pt x="5031" y="48993"/>
                    </a:lnTo>
                    <a:cubicBezTo>
                      <a:pt x="5098" y="50412"/>
                      <a:pt x="3993" y="51612"/>
                      <a:pt x="2573" y="51675"/>
                    </a:cubicBezTo>
                    <a:cubicBezTo>
                      <a:pt x="1154" y="51738"/>
                      <a:pt x="-46" y="50638"/>
                      <a:pt x="-103" y="49218"/>
                    </a:cubicBezTo>
                    <a:cubicBezTo>
                      <a:pt x="-122" y="48950"/>
                      <a:pt x="-94" y="48680"/>
                      <a:pt x="-17" y="48421"/>
                    </a:cubicBezTo>
                    <a:lnTo>
                      <a:pt x="4555" y="2130"/>
                    </a:lnTo>
                    <a:cubicBezTo>
                      <a:pt x="4831" y="735"/>
                      <a:pt x="6174" y="-174"/>
                      <a:pt x="7574" y="98"/>
                    </a:cubicBezTo>
                    <a:cubicBezTo>
                      <a:pt x="8603" y="299"/>
                      <a:pt x="9403" y="1102"/>
                      <a:pt x="9603" y="21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8" name="任意多边形: 形状 1047" hidden="1"/>
              <p:cNvSpPr/>
              <p:nvPr/>
            </p:nvSpPr>
            <p:spPr>
              <a:xfrm>
                <a:off x="10646102" y="1563253"/>
                <a:ext cx="136865" cy="64879"/>
              </a:xfrm>
              <a:custGeom>
                <a:avLst/>
                <a:gdLst>
                  <a:gd name="connsiteX0" fmla="*/ 136687 w 136865"/>
                  <a:gd name="connsiteY0" fmla="*/ 2239 h 64879"/>
                  <a:gd name="connsiteX1" fmla="*/ 135353 w 136865"/>
                  <a:gd name="connsiteY1" fmla="*/ 4906 h 64879"/>
                  <a:gd name="connsiteX2" fmla="*/ 3146 w 136865"/>
                  <a:gd name="connsiteY2" fmla="*/ 64723 h 64879"/>
                  <a:gd name="connsiteX3" fmla="*/ 98 w 136865"/>
                  <a:gd name="connsiteY3" fmla="*/ 63580 h 64879"/>
                  <a:gd name="connsiteX4" fmla="*/ 1241 w 136865"/>
                  <a:gd name="connsiteY4" fmla="*/ 60532 h 64879"/>
                  <a:gd name="connsiteX5" fmla="*/ 133448 w 136865"/>
                  <a:gd name="connsiteY5" fmla="*/ 239 h 64879"/>
                  <a:gd name="connsiteX6" fmla="*/ 136591 w 136865"/>
                  <a:gd name="connsiteY6" fmla="*/ 1382 h 64879"/>
                  <a:gd name="connsiteX7" fmla="*/ 136687 w 136865"/>
                  <a:gd name="connsiteY7" fmla="*/ 2239 h 6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865" h="64879">
                    <a:moveTo>
                      <a:pt x="136687" y="2239"/>
                    </a:moveTo>
                    <a:cubicBezTo>
                      <a:pt x="136963" y="3335"/>
                      <a:pt x="136401" y="4469"/>
                      <a:pt x="135353" y="4906"/>
                    </a:cubicBezTo>
                    <a:lnTo>
                      <a:pt x="3146" y="64723"/>
                    </a:lnTo>
                    <a:cubicBezTo>
                      <a:pt x="1993" y="65249"/>
                      <a:pt x="622" y="64737"/>
                      <a:pt x="98" y="63580"/>
                    </a:cubicBezTo>
                    <a:cubicBezTo>
                      <a:pt x="-426" y="62423"/>
                      <a:pt x="79" y="61058"/>
                      <a:pt x="1241" y="60532"/>
                    </a:cubicBezTo>
                    <a:lnTo>
                      <a:pt x="133448" y="239"/>
                    </a:lnTo>
                    <a:cubicBezTo>
                      <a:pt x="134629" y="-252"/>
                      <a:pt x="136001" y="244"/>
                      <a:pt x="136591" y="1382"/>
                    </a:cubicBezTo>
                    <a:cubicBezTo>
                      <a:pt x="136591" y="1670"/>
                      <a:pt x="136620" y="1957"/>
                      <a:pt x="136687" y="22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9" name="任意多边形: 形状 1048" hidden="1"/>
              <p:cNvSpPr/>
              <p:nvPr/>
            </p:nvSpPr>
            <p:spPr>
              <a:xfrm>
                <a:off x="10778188" y="1564271"/>
                <a:ext cx="40808" cy="108135"/>
              </a:xfrm>
              <a:custGeom>
                <a:avLst/>
                <a:gdLst>
                  <a:gd name="connsiteX0" fmla="*/ 40700 w 40808"/>
                  <a:gd name="connsiteY0" fmla="*/ 96661 h 108135"/>
                  <a:gd name="connsiteX1" fmla="*/ 3838 w 40808"/>
                  <a:gd name="connsiteY1" fmla="*/ 1411 h 108135"/>
                  <a:gd name="connsiteX2" fmla="*/ 1171 w 40808"/>
                  <a:gd name="connsiteY2" fmla="*/ 173 h 108135"/>
                  <a:gd name="connsiteX3" fmla="*/ 28 w 40808"/>
                  <a:gd name="connsiteY3" fmla="*/ 2840 h 108135"/>
                  <a:gd name="connsiteX4" fmla="*/ 40700 w 40808"/>
                  <a:gd name="connsiteY4" fmla="*/ 108186 h 10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08" h="108135">
                    <a:moveTo>
                      <a:pt x="40700" y="96661"/>
                    </a:moveTo>
                    <a:lnTo>
                      <a:pt x="3838" y="1411"/>
                    </a:lnTo>
                    <a:cubicBezTo>
                      <a:pt x="3438" y="339"/>
                      <a:pt x="2248" y="-212"/>
                      <a:pt x="1171" y="173"/>
                    </a:cubicBezTo>
                    <a:cubicBezTo>
                      <a:pt x="133" y="612"/>
                      <a:pt x="-372" y="1788"/>
                      <a:pt x="28" y="2840"/>
                    </a:cubicBezTo>
                    <a:lnTo>
                      <a:pt x="40700" y="10818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0" name="任意多边形: 形状 1049" hidden="1"/>
              <p:cNvSpPr/>
              <p:nvPr/>
            </p:nvSpPr>
            <p:spPr>
              <a:xfrm>
                <a:off x="10611804" y="2355753"/>
                <a:ext cx="59662" cy="104035"/>
              </a:xfrm>
              <a:custGeom>
                <a:avLst/>
                <a:gdLst>
                  <a:gd name="connsiteX0" fmla="*/ 59446 w 59662"/>
                  <a:gd name="connsiteY0" fmla="*/ 981 h 104035"/>
                  <a:gd name="connsiteX1" fmla="*/ 59446 w 59662"/>
                  <a:gd name="connsiteY1" fmla="*/ 1933 h 104035"/>
                  <a:gd name="connsiteX2" fmla="*/ 2296 w 59662"/>
                  <a:gd name="connsiteY2" fmla="*/ 103470 h 104035"/>
                  <a:gd name="connsiteX3" fmla="*/ 582 w 59662"/>
                  <a:gd name="connsiteY3" fmla="*/ 103946 h 104035"/>
                  <a:gd name="connsiteX4" fmla="*/ 20 w 59662"/>
                  <a:gd name="connsiteY4" fmla="*/ 102288 h 104035"/>
                  <a:gd name="connsiteX5" fmla="*/ 105 w 59662"/>
                  <a:gd name="connsiteY5" fmla="*/ 102136 h 104035"/>
                  <a:gd name="connsiteX6" fmla="*/ 57255 w 59662"/>
                  <a:gd name="connsiteY6" fmla="*/ 695 h 104035"/>
                  <a:gd name="connsiteX7" fmla="*/ 58932 w 59662"/>
                  <a:gd name="connsiteY7" fmla="*/ 200 h 104035"/>
                  <a:gd name="connsiteX8" fmla="*/ 58970 w 59662"/>
                  <a:gd name="connsiteY8" fmla="*/ 219 h 104035"/>
                  <a:gd name="connsiteX9" fmla="*/ 59446 w 59662"/>
                  <a:gd name="connsiteY9" fmla="*/ 981 h 104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662" h="104035">
                    <a:moveTo>
                      <a:pt x="59446" y="981"/>
                    </a:moveTo>
                    <a:cubicBezTo>
                      <a:pt x="59589" y="1285"/>
                      <a:pt x="59589" y="1628"/>
                      <a:pt x="59446" y="1933"/>
                    </a:cubicBezTo>
                    <a:lnTo>
                      <a:pt x="2296" y="103470"/>
                    </a:lnTo>
                    <a:cubicBezTo>
                      <a:pt x="1934" y="104041"/>
                      <a:pt x="1191" y="104251"/>
                      <a:pt x="582" y="103946"/>
                    </a:cubicBezTo>
                    <a:cubicBezTo>
                      <a:pt x="-28" y="103641"/>
                      <a:pt x="-285" y="102898"/>
                      <a:pt x="20" y="102288"/>
                    </a:cubicBezTo>
                    <a:cubicBezTo>
                      <a:pt x="39" y="102231"/>
                      <a:pt x="77" y="102184"/>
                      <a:pt x="105" y="102136"/>
                    </a:cubicBezTo>
                    <a:lnTo>
                      <a:pt x="57255" y="695"/>
                    </a:lnTo>
                    <a:cubicBezTo>
                      <a:pt x="57579" y="95"/>
                      <a:pt x="58332" y="-124"/>
                      <a:pt x="58932" y="200"/>
                    </a:cubicBezTo>
                    <a:cubicBezTo>
                      <a:pt x="58951" y="209"/>
                      <a:pt x="58960" y="209"/>
                      <a:pt x="58970" y="219"/>
                    </a:cubicBezTo>
                    <a:cubicBezTo>
                      <a:pt x="59218" y="399"/>
                      <a:pt x="59389" y="676"/>
                      <a:pt x="59446" y="9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1" name="任意多边形: 形状 1050" hidden="1"/>
              <p:cNvSpPr/>
              <p:nvPr/>
            </p:nvSpPr>
            <p:spPr>
              <a:xfrm>
                <a:off x="10786355" y="2261243"/>
                <a:ext cx="32641" cy="36076"/>
              </a:xfrm>
              <a:custGeom>
                <a:avLst/>
                <a:gdLst>
                  <a:gd name="connsiteX0" fmla="*/ 32533 w 32641"/>
                  <a:gd name="connsiteY0" fmla="*/ 50 h 36076"/>
                  <a:gd name="connsiteX1" fmla="*/ 338 w 32641"/>
                  <a:gd name="connsiteY1" fmla="*/ 33769 h 36076"/>
                  <a:gd name="connsiteX2" fmla="*/ 177 w 32641"/>
                  <a:gd name="connsiteY2" fmla="*/ 35512 h 36076"/>
                  <a:gd name="connsiteX3" fmla="*/ 338 w 32641"/>
                  <a:gd name="connsiteY3" fmla="*/ 35674 h 36076"/>
                  <a:gd name="connsiteX4" fmla="*/ 2224 w 32641"/>
                  <a:gd name="connsiteY4" fmla="*/ 35788 h 36076"/>
                  <a:gd name="connsiteX5" fmla="*/ 2339 w 32641"/>
                  <a:gd name="connsiteY5" fmla="*/ 35674 h 36076"/>
                  <a:gd name="connsiteX6" fmla="*/ 32533 w 32641"/>
                  <a:gd name="connsiteY6" fmla="*/ 4146 h 3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41" h="36076">
                    <a:moveTo>
                      <a:pt x="32533" y="50"/>
                    </a:moveTo>
                    <a:lnTo>
                      <a:pt x="338" y="33769"/>
                    </a:lnTo>
                    <a:cubicBezTo>
                      <a:pt x="-186" y="34207"/>
                      <a:pt x="-262" y="34988"/>
                      <a:pt x="177" y="35512"/>
                    </a:cubicBezTo>
                    <a:cubicBezTo>
                      <a:pt x="224" y="35569"/>
                      <a:pt x="281" y="35626"/>
                      <a:pt x="338" y="35674"/>
                    </a:cubicBezTo>
                    <a:cubicBezTo>
                      <a:pt x="824" y="36226"/>
                      <a:pt x="1672" y="36283"/>
                      <a:pt x="2224" y="35788"/>
                    </a:cubicBezTo>
                    <a:cubicBezTo>
                      <a:pt x="2263" y="35759"/>
                      <a:pt x="2300" y="35712"/>
                      <a:pt x="2339" y="35674"/>
                    </a:cubicBezTo>
                    <a:lnTo>
                      <a:pt x="32533" y="41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2" name="任意多边形: 形状 1051" hidden="1"/>
              <p:cNvSpPr/>
              <p:nvPr/>
            </p:nvSpPr>
            <p:spPr>
              <a:xfrm>
                <a:off x="9600176" y="1092616"/>
                <a:ext cx="152149" cy="113608"/>
              </a:xfrm>
              <a:custGeom>
                <a:avLst/>
                <a:gdLst>
                  <a:gd name="connsiteX0" fmla="*/ 151913 w 152149"/>
                  <a:gd name="connsiteY0" fmla="*/ 111783 h 113608"/>
                  <a:gd name="connsiteX1" fmla="*/ 151913 w 152149"/>
                  <a:gd name="connsiteY1" fmla="*/ 113212 h 113608"/>
                  <a:gd name="connsiteX2" fmla="*/ 149531 w 152149"/>
                  <a:gd name="connsiteY2" fmla="*/ 113212 h 113608"/>
                  <a:gd name="connsiteX3" fmla="*/ 370 w 152149"/>
                  <a:gd name="connsiteY3" fmla="*/ 2912 h 113608"/>
                  <a:gd name="connsiteX4" fmla="*/ 370 w 152149"/>
                  <a:gd name="connsiteY4" fmla="*/ 531 h 113608"/>
                  <a:gd name="connsiteX5" fmla="*/ 2751 w 152149"/>
                  <a:gd name="connsiteY5" fmla="*/ 531 h 113608"/>
                  <a:gd name="connsiteX6" fmla="*/ 151151 w 152149"/>
                  <a:gd name="connsiteY6" fmla="*/ 110830 h 113608"/>
                  <a:gd name="connsiteX7" fmla="*/ 151913 w 152149"/>
                  <a:gd name="connsiteY7" fmla="*/ 111783 h 113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49" h="113608">
                    <a:moveTo>
                      <a:pt x="151913" y="111783"/>
                    </a:moveTo>
                    <a:cubicBezTo>
                      <a:pt x="152084" y="112243"/>
                      <a:pt x="152084" y="112752"/>
                      <a:pt x="151913" y="113212"/>
                    </a:cubicBezTo>
                    <a:cubicBezTo>
                      <a:pt x="151227" y="113807"/>
                      <a:pt x="150217" y="113807"/>
                      <a:pt x="149531" y="113212"/>
                    </a:cubicBezTo>
                    <a:lnTo>
                      <a:pt x="370" y="2912"/>
                    </a:lnTo>
                    <a:cubicBezTo>
                      <a:pt x="-268" y="2248"/>
                      <a:pt x="-268" y="1195"/>
                      <a:pt x="370" y="531"/>
                    </a:cubicBezTo>
                    <a:cubicBezTo>
                      <a:pt x="1037" y="-110"/>
                      <a:pt x="2084" y="-110"/>
                      <a:pt x="2751" y="531"/>
                    </a:cubicBezTo>
                    <a:lnTo>
                      <a:pt x="151151" y="110830"/>
                    </a:lnTo>
                    <a:cubicBezTo>
                      <a:pt x="151522" y="111036"/>
                      <a:pt x="151789" y="111378"/>
                      <a:pt x="151913" y="1117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3" name="任意多边形: 形状 1052" hidden="1"/>
              <p:cNvSpPr/>
              <p:nvPr/>
            </p:nvSpPr>
            <p:spPr>
              <a:xfrm>
                <a:off x="9599546" y="1092173"/>
                <a:ext cx="102296" cy="62652"/>
              </a:xfrm>
              <a:custGeom>
                <a:avLst/>
                <a:gdLst>
                  <a:gd name="connsiteX0" fmla="*/ 102059 w 102296"/>
                  <a:gd name="connsiteY0" fmla="*/ 60315 h 62652"/>
                  <a:gd name="connsiteX1" fmla="*/ 102059 w 102296"/>
                  <a:gd name="connsiteY1" fmla="*/ 61744 h 62652"/>
                  <a:gd name="connsiteX2" fmla="*/ 99459 w 102296"/>
                  <a:gd name="connsiteY2" fmla="*/ 62451 h 62652"/>
                  <a:gd name="connsiteX3" fmla="*/ 99392 w 102296"/>
                  <a:gd name="connsiteY3" fmla="*/ 62410 h 62652"/>
                  <a:gd name="connsiteX4" fmla="*/ 999 w 102296"/>
                  <a:gd name="connsiteY4" fmla="*/ 3736 h 62652"/>
                  <a:gd name="connsiteX5" fmla="*/ 104 w 102296"/>
                  <a:gd name="connsiteY5" fmla="*/ 1054 h 62652"/>
                  <a:gd name="connsiteX6" fmla="*/ 142 w 102296"/>
                  <a:gd name="connsiteY6" fmla="*/ 974 h 62652"/>
                  <a:gd name="connsiteX7" fmla="*/ 2809 w 102296"/>
                  <a:gd name="connsiteY7" fmla="*/ 307 h 62652"/>
                  <a:gd name="connsiteX8" fmla="*/ 100916 w 102296"/>
                  <a:gd name="connsiteY8" fmla="*/ 59077 h 62652"/>
                  <a:gd name="connsiteX9" fmla="*/ 102059 w 102296"/>
                  <a:gd name="connsiteY9" fmla="*/ 60315 h 62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296" h="62652">
                    <a:moveTo>
                      <a:pt x="102059" y="60315"/>
                    </a:moveTo>
                    <a:cubicBezTo>
                      <a:pt x="102231" y="60775"/>
                      <a:pt x="102231" y="61284"/>
                      <a:pt x="102059" y="61744"/>
                    </a:cubicBezTo>
                    <a:cubicBezTo>
                      <a:pt x="101535" y="62657"/>
                      <a:pt x="100373" y="62973"/>
                      <a:pt x="99459" y="62451"/>
                    </a:cubicBezTo>
                    <a:cubicBezTo>
                      <a:pt x="99440" y="62438"/>
                      <a:pt x="99411" y="62424"/>
                      <a:pt x="99392" y="62410"/>
                    </a:cubicBezTo>
                    <a:lnTo>
                      <a:pt x="999" y="3736"/>
                    </a:lnTo>
                    <a:cubicBezTo>
                      <a:pt x="8" y="3244"/>
                      <a:pt x="-392" y="2043"/>
                      <a:pt x="104" y="1054"/>
                    </a:cubicBezTo>
                    <a:cubicBezTo>
                      <a:pt x="113" y="1027"/>
                      <a:pt x="123" y="1001"/>
                      <a:pt x="142" y="974"/>
                    </a:cubicBezTo>
                    <a:cubicBezTo>
                      <a:pt x="713" y="79"/>
                      <a:pt x="1885" y="-213"/>
                      <a:pt x="2809" y="307"/>
                    </a:cubicBezTo>
                    <a:lnTo>
                      <a:pt x="100916" y="59077"/>
                    </a:lnTo>
                    <a:cubicBezTo>
                      <a:pt x="101431" y="59343"/>
                      <a:pt x="101831" y="59781"/>
                      <a:pt x="102059" y="603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4" name="任意多边形: 形状 1053" hidden="1"/>
              <p:cNvSpPr/>
              <p:nvPr/>
            </p:nvSpPr>
            <p:spPr>
              <a:xfrm>
                <a:off x="9599047" y="1091486"/>
                <a:ext cx="102335" cy="106185"/>
              </a:xfrm>
              <a:custGeom>
                <a:avLst/>
                <a:gdLst>
                  <a:gd name="connsiteX0" fmla="*/ 102178 w 102335"/>
                  <a:gd name="connsiteY0" fmla="*/ 103006 h 106185"/>
                  <a:gd name="connsiteX1" fmla="*/ 101416 w 102335"/>
                  <a:gd name="connsiteY1" fmla="*/ 105483 h 106185"/>
                  <a:gd name="connsiteX2" fmla="*/ 97701 w 102335"/>
                  <a:gd name="connsiteY2" fmla="*/ 105483 h 106185"/>
                  <a:gd name="connsiteX3" fmla="*/ 641 w 102335"/>
                  <a:gd name="connsiteY3" fmla="*/ 4518 h 106185"/>
                  <a:gd name="connsiteX4" fmla="*/ 641 w 102335"/>
                  <a:gd name="connsiteY4" fmla="*/ 803 h 106185"/>
                  <a:gd name="connsiteX5" fmla="*/ 4356 w 102335"/>
                  <a:gd name="connsiteY5" fmla="*/ 803 h 106185"/>
                  <a:gd name="connsiteX6" fmla="*/ 101511 w 102335"/>
                  <a:gd name="connsiteY6" fmla="*/ 101673 h 106185"/>
                  <a:gd name="connsiteX7" fmla="*/ 102178 w 102335"/>
                  <a:gd name="connsiteY7" fmla="*/ 103006 h 10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335" h="106185">
                    <a:moveTo>
                      <a:pt x="102178" y="103006"/>
                    </a:moveTo>
                    <a:cubicBezTo>
                      <a:pt x="102349" y="103907"/>
                      <a:pt x="102064" y="104835"/>
                      <a:pt x="101416" y="105483"/>
                    </a:cubicBezTo>
                    <a:cubicBezTo>
                      <a:pt x="100378" y="106487"/>
                      <a:pt x="98739" y="106487"/>
                      <a:pt x="97701" y="105483"/>
                    </a:cubicBezTo>
                    <a:lnTo>
                      <a:pt x="641" y="4518"/>
                    </a:lnTo>
                    <a:cubicBezTo>
                      <a:pt x="-359" y="3483"/>
                      <a:pt x="-359" y="1838"/>
                      <a:pt x="641" y="803"/>
                    </a:cubicBezTo>
                    <a:cubicBezTo>
                      <a:pt x="1680" y="-201"/>
                      <a:pt x="3318" y="-201"/>
                      <a:pt x="4356" y="803"/>
                    </a:cubicBezTo>
                    <a:lnTo>
                      <a:pt x="101511" y="101673"/>
                    </a:lnTo>
                    <a:cubicBezTo>
                      <a:pt x="101835" y="102058"/>
                      <a:pt x="102064" y="102515"/>
                      <a:pt x="102178" y="103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5" name="任意多边形: 形状 1054" hidden="1"/>
              <p:cNvSpPr/>
              <p:nvPr/>
            </p:nvSpPr>
            <p:spPr>
              <a:xfrm>
                <a:off x="9697254" y="1193507"/>
                <a:ext cx="171195" cy="109141"/>
              </a:xfrm>
              <a:custGeom>
                <a:avLst/>
                <a:gdLst>
                  <a:gd name="connsiteX0" fmla="*/ 170944 w 171195"/>
                  <a:gd name="connsiteY0" fmla="*/ 107380 h 109141"/>
                  <a:gd name="connsiteX1" fmla="*/ 170944 w 171195"/>
                  <a:gd name="connsiteY1" fmla="*/ 108523 h 109141"/>
                  <a:gd name="connsiteX2" fmla="*/ 168943 w 171195"/>
                  <a:gd name="connsiteY2" fmla="*/ 109000 h 109141"/>
                  <a:gd name="connsiteX3" fmla="*/ 636 w 171195"/>
                  <a:gd name="connsiteY3" fmla="*/ 2796 h 109141"/>
                  <a:gd name="connsiteX4" fmla="*/ 27 w 171195"/>
                  <a:gd name="connsiteY4" fmla="*/ 1011 h 109141"/>
                  <a:gd name="connsiteX5" fmla="*/ 160 w 171195"/>
                  <a:gd name="connsiteY5" fmla="*/ 796 h 109141"/>
                  <a:gd name="connsiteX6" fmla="*/ 1941 w 171195"/>
                  <a:gd name="connsiteY6" fmla="*/ 187 h 109141"/>
                  <a:gd name="connsiteX7" fmla="*/ 2161 w 171195"/>
                  <a:gd name="connsiteY7" fmla="*/ 319 h 109141"/>
                  <a:gd name="connsiteX8" fmla="*/ 170277 w 171195"/>
                  <a:gd name="connsiteY8" fmla="*/ 106428 h 109141"/>
                  <a:gd name="connsiteX9" fmla="*/ 170944 w 171195"/>
                  <a:gd name="connsiteY9" fmla="*/ 107380 h 10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95" h="109141">
                    <a:moveTo>
                      <a:pt x="170944" y="107380"/>
                    </a:moveTo>
                    <a:cubicBezTo>
                      <a:pt x="171134" y="107739"/>
                      <a:pt x="171134" y="108165"/>
                      <a:pt x="170944" y="108523"/>
                    </a:cubicBezTo>
                    <a:cubicBezTo>
                      <a:pt x="170496" y="109176"/>
                      <a:pt x="169629" y="109383"/>
                      <a:pt x="168943" y="109000"/>
                    </a:cubicBezTo>
                    <a:lnTo>
                      <a:pt x="636" y="2796"/>
                    </a:lnTo>
                    <a:cubicBezTo>
                      <a:pt x="-21" y="2471"/>
                      <a:pt x="-297" y="1672"/>
                      <a:pt x="27" y="1011"/>
                    </a:cubicBezTo>
                    <a:cubicBezTo>
                      <a:pt x="65" y="935"/>
                      <a:pt x="113" y="863"/>
                      <a:pt x="160" y="796"/>
                    </a:cubicBezTo>
                    <a:cubicBezTo>
                      <a:pt x="484" y="135"/>
                      <a:pt x="1284" y="-138"/>
                      <a:pt x="1941" y="187"/>
                    </a:cubicBezTo>
                    <a:cubicBezTo>
                      <a:pt x="2017" y="224"/>
                      <a:pt x="2094" y="269"/>
                      <a:pt x="2161" y="319"/>
                    </a:cubicBezTo>
                    <a:lnTo>
                      <a:pt x="170277" y="106428"/>
                    </a:lnTo>
                    <a:cubicBezTo>
                      <a:pt x="170629" y="106627"/>
                      <a:pt x="170877" y="106978"/>
                      <a:pt x="170944" y="107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6" name="任意多边形: 形状 1055" hidden="1"/>
              <p:cNvSpPr/>
              <p:nvPr/>
            </p:nvSpPr>
            <p:spPr>
              <a:xfrm>
                <a:off x="9696837" y="1192851"/>
                <a:ext cx="142084" cy="85921"/>
              </a:xfrm>
              <a:custGeom>
                <a:avLst/>
                <a:gdLst>
                  <a:gd name="connsiteX0" fmla="*/ 141833 w 142084"/>
                  <a:gd name="connsiteY0" fmla="*/ 83367 h 85921"/>
                  <a:gd name="connsiteX1" fmla="*/ 141833 w 142084"/>
                  <a:gd name="connsiteY1" fmla="*/ 84891 h 85921"/>
                  <a:gd name="connsiteX2" fmla="*/ 139138 w 142084"/>
                  <a:gd name="connsiteY2" fmla="*/ 85746 h 85921"/>
                  <a:gd name="connsiteX3" fmla="*/ 138976 w 142084"/>
                  <a:gd name="connsiteY3" fmla="*/ 85653 h 85921"/>
                  <a:gd name="connsiteX4" fmla="*/ 1054 w 142084"/>
                  <a:gd name="connsiteY4" fmla="*/ 4023 h 85921"/>
                  <a:gd name="connsiteX5" fmla="*/ 111 w 142084"/>
                  <a:gd name="connsiteY5" fmla="*/ 1216 h 85921"/>
                  <a:gd name="connsiteX6" fmla="*/ 2921 w 142084"/>
                  <a:gd name="connsiteY6" fmla="*/ 269 h 85921"/>
                  <a:gd name="connsiteX7" fmla="*/ 3149 w 142084"/>
                  <a:gd name="connsiteY7" fmla="*/ 404 h 85921"/>
                  <a:gd name="connsiteX8" fmla="*/ 140976 w 142084"/>
                  <a:gd name="connsiteY8" fmla="*/ 82033 h 85921"/>
                  <a:gd name="connsiteX9" fmla="*/ 141833 w 142084"/>
                  <a:gd name="connsiteY9" fmla="*/ 83367 h 85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2084" h="85921">
                    <a:moveTo>
                      <a:pt x="141833" y="83367"/>
                    </a:moveTo>
                    <a:cubicBezTo>
                      <a:pt x="142024" y="83856"/>
                      <a:pt x="142024" y="84401"/>
                      <a:pt x="141833" y="84891"/>
                    </a:cubicBezTo>
                    <a:cubicBezTo>
                      <a:pt x="141328" y="85872"/>
                      <a:pt x="140119" y="86255"/>
                      <a:pt x="139138" y="85746"/>
                    </a:cubicBezTo>
                    <a:cubicBezTo>
                      <a:pt x="139081" y="85718"/>
                      <a:pt x="139024" y="85686"/>
                      <a:pt x="138976" y="85653"/>
                    </a:cubicBezTo>
                    <a:lnTo>
                      <a:pt x="1054" y="4023"/>
                    </a:lnTo>
                    <a:cubicBezTo>
                      <a:pt x="15" y="3509"/>
                      <a:pt x="-403" y="2252"/>
                      <a:pt x="111" y="1216"/>
                    </a:cubicBezTo>
                    <a:cubicBezTo>
                      <a:pt x="625" y="178"/>
                      <a:pt x="1882" y="-246"/>
                      <a:pt x="2921" y="269"/>
                    </a:cubicBezTo>
                    <a:cubicBezTo>
                      <a:pt x="2997" y="309"/>
                      <a:pt x="3073" y="354"/>
                      <a:pt x="3149" y="404"/>
                    </a:cubicBezTo>
                    <a:lnTo>
                      <a:pt x="140976" y="82033"/>
                    </a:lnTo>
                    <a:cubicBezTo>
                      <a:pt x="141414" y="82355"/>
                      <a:pt x="141729" y="82830"/>
                      <a:pt x="141833" y="833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7" name="任意多边形: 形状 1056" hidden="1"/>
              <p:cNvSpPr/>
              <p:nvPr/>
            </p:nvSpPr>
            <p:spPr>
              <a:xfrm>
                <a:off x="9696629" y="1193262"/>
                <a:ext cx="55639" cy="13401"/>
              </a:xfrm>
              <a:custGeom>
                <a:avLst/>
                <a:gdLst>
                  <a:gd name="connsiteX0" fmla="*/ 55460 w 55639"/>
                  <a:gd name="connsiteY0" fmla="*/ 11137 h 13401"/>
                  <a:gd name="connsiteX1" fmla="*/ 55460 w 55639"/>
                  <a:gd name="connsiteY1" fmla="*/ 11899 h 13401"/>
                  <a:gd name="connsiteX2" fmla="*/ 53174 w 55639"/>
                  <a:gd name="connsiteY2" fmla="*/ 13423 h 13401"/>
                  <a:gd name="connsiteX3" fmla="*/ 1453 w 55639"/>
                  <a:gd name="connsiteY3" fmla="*/ 3898 h 13401"/>
                  <a:gd name="connsiteX4" fmla="*/ -71 w 55639"/>
                  <a:gd name="connsiteY4" fmla="*/ 1612 h 13401"/>
                  <a:gd name="connsiteX5" fmla="*/ 2215 w 55639"/>
                  <a:gd name="connsiteY5" fmla="*/ 88 h 13401"/>
                  <a:gd name="connsiteX6" fmla="*/ 53935 w 55639"/>
                  <a:gd name="connsiteY6" fmla="*/ 9613 h 13401"/>
                  <a:gd name="connsiteX7" fmla="*/ 55460 w 55639"/>
                  <a:gd name="connsiteY7" fmla="*/ 11137 h 1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639" h="13401">
                    <a:moveTo>
                      <a:pt x="55460" y="11137"/>
                    </a:moveTo>
                    <a:cubicBezTo>
                      <a:pt x="55555" y="11382"/>
                      <a:pt x="55555" y="11654"/>
                      <a:pt x="55460" y="11899"/>
                    </a:cubicBezTo>
                    <a:cubicBezTo>
                      <a:pt x="55221" y="12933"/>
                      <a:pt x="54221" y="13601"/>
                      <a:pt x="53174" y="13423"/>
                    </a:cubicBezTo>
                    <a:lnTo>
                      <a:pt x="1453" y="3898"/>
                    </a:lnTo>
                    <a:cubicBezTo>
                      <a:pt x="405" y="3688"/>
                      <a:pt x="-281" y="2665"/>
                      <a:pt x="-71" y="1612"/>
                    </a:cubicBezTo>
                    <a:cubicBezTo>
                      <a:pt x="138" y="560"/>
                      <a:pt x="1167" y="-122"/>
                      <a:pt x="2215" y="88"/>
                    </a:cubicBezTo>
                    <a:lnTo>
                      <a:pt x="53935" y="9613"/>
                    </a:lnTo>
                    <a:cubicBezTo>
                      <a:pt x="54707" y="9757"/>
                      <a:pt x="55316" y="10363"/>
                      <a:pt x="55460" y="111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8" name="任意多边形: 形状 1057" hidden="1"/>
              <p:cNvSpPr/>
              <p:nvPr/>
            </p:nvSpPr>
            <p:spPr>
              <a:xfrm>
                <a:off x="9696952" y="1150719"/>
                <a:ext cx="4490" cy="45628"/>
              </a:xfrm>
              <a:custGeom>
                <a:avLst/>
                <a:gdLst>
                  <a:gd name="connsiteX0" fmla="*/ 4368 w 4490"/>
                  <a:gd name="connsiteY0" fmla="*/ 1863 h 45628"/>
                  <a:gd name="connsiteX1" fmla="*/ 4368 w 4490"/>
                  <a:gd name="connsiteY1" fmla="*/ 1863 h 45628"/>
                  <a:gd name="connsiteX2" fmla="*/ 3320 w 4490"/>
                  <a:gd name="connsiteY2" fmla="*/ 43964 h 45628"/>
                  <a:gd name="connsiteX3" fmla="*/ 1606 w 4490"/>
                  <a:gd name="connsiteY3" fmla="*/ 45678 h 45628"/>
                  <a:gd name="connsiteX4" fmla="*/ -109 w 4490"/>
                  <a:gd name="connsiteY4" fmla="*/ 43964 h 45628"/>
                  <a:gd name="connsiteX5" fmla="*/ 843 w 4490"/>
                  <a:gd name="connsiteY5" fmla="*/ 1768 h 45628"/>
                  <a:gd name="connsiteX6" fmla="*/ 2653 w 4490"/>
                  <a:gd name="connsiteY6" fmla="*/ 54 h 45628"/>
                  <a:gd name="connsiteX7" fmla="*/ 4377 w 4490"/>
                  <a:gd name="connsiteY7" fmla="*/ 1562 h 45628"/>
                  <a:gd name="connsiteX8" fmla="*/ 4368 w 4490"/>
                  <a:gd name="connsiteY8" fmla="*/ 1863 h 4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90" h="45628">
                    <a:moveTo>
                      <a:pt x="4368" y="1863"/>
                    </a:moveTo>
                    <a:cubicBezTo>
                      <a:pt x="4368" y="1863"/>
                      <a:pt x="4368" y="1863"/>
                      <a:pt x="4368" y="1863"/>
                    </a:cubicBezTo>
                    <a:lnTo>
                      <a:pt x="3320" y="43964"/>
                    </a:lnTo>
                    <a:cubicBezTo>
                      <a:pt x="3320" y="44911"/>
                      <a:pt x="2549" y="45678"/>
                      <a:pt x="1606" y="45678"/>
                    </a:cubicBezTo>
                    <a:cubicBezTo>
                      <a:pt x="682" y="45631"/>
                      <a:pt x="-61" y="44891"/>
                      <a:pt x="-109" y="43964"/>
                    </a:cubicBezTo>
                    <a:lnTo>
                      <a:pt x="843" y="1768"/>
                    </a:lnTo>
                    <a:cubicBezTo>
                      <a:pt x="891" y="806"/>
                      <a:pt x="1691" y="52"/>
                      <a:pt x="2653" y="54"/>
                    </a:cubicBezTo>
                    <a:cubicBezTo>
                      <a:pt x="3549" y="-5"/>
                      <a:pt x="4320" y="670"/>
                      <a:pt x="4377" y="1562"/>
                    </a:cubicBezTo>
                    <a:cubicBezTo>
                      <a:pt x="4387" y="1663"/>
                      <a:pt x="4377" y="1764"/>
                      <a:pt x="4368" y="18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9" name="任意多边形: 形状 1058" hidden="1"/>
              <p:cNvSpPr/>
              <p:nvPr/>
            </p:nvSpPr>
            <p:spPr>
              <a:xfrm>
                <a:off x="9834426" y="1274643"/>
                <a:ext cx="133869" cy="34462"/>
              </a:xfrm>
              <a:custGeom>
                <a:avLst/>
                <a:gdLst>
                  <a:gd name="connsiteX0" fmla="*/ 133689 w 133869"/>
                  <a:gd name="connsiteY0" fmla="*/ 32245 h 34462"/>
                  <a:gd name="connsiteX1" fmla="*/ 133689 w 133869"/>
                  <a:gd name="connsiteY1" fmla="*/ 33102 h 34462"/>
                  <a:gd name="connsiteX2" fmla="*/ 131527 w 133869"/>
                  <a:gd name="connsiteY2" fmla="*/ 34468 h 34462"/>
                  <a:gd name="connsiteX3" fmla="*/ 131403 w 133869"/>
                  <a:gd name="connsiteY3" fmla="*/ 34435 h 34462"/>
                  <a:gd name="connsiteX4" fmla="*/ 1768 w 133869"/>
                  <a:gd name="connsiteY4" fmla="*/ 3860 h 34462"/>
                  <a:gd name="connsiteX5" fmla="*/ -109 w 133869"/>
                  <a:gd name="connsiteY5" fmla="*/ 1929 h 34462"/>
                  <a:gd name="connsiteX6" fmla="*/ 1825 w 133869"/>
                  <a:gd name="connsiteY6" fmla="*/ 50 h 34462"/>
                  <a:gd name="connsiteX7" fmla="*/ 2625 w 133869"/>
                  <a:gd name="connsiteY7" fmla="*/ 241 h 34462"/>
                  <a:gd name="connsiteX8" fmla="*/ 132260 w 133869"/>
                  <a:gd name="connsiteY8" fmla="*/ 30816 h 34462"/>
                  <a:gd name="connsiteX9" fmla="*/ 133689 w 133869"/>
                  <a:gd name="connsiteY9" fmla="*/ 32245 h 3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869" h="34462">
                    <a:moveTo>
                      <a:pt x="133689" y="32245"/>
                    </a:moveTo>
                    <a:cubicBezTo>
                      <a:pt x="133784" y="32523"/>
                      <a:pt x="133784" y="32824"/>
                      <a:pt x="133689" y="33102"/>
                    </a:cubicBezTo>
                    <a:cubicBezTo>
                      <a:pt x="133470" y="34076"/>
                      <a:pt x="132499" y="34688"/>
                      <a:pt x="131527" y="34468"/>
                    </a:cubicBezTo>
                    <a:cubicBezTo>
                      <a:pt x="131479" y="34458"/>
                      <a:pt x="131441" y="34448"/>
                      <a:pt x="131403" y="34435"/>
                    </a:cubicBezTo>
                    <a:lnTo>
                      <a:pt x="1768" y="3860"/>
                    </a:lnTo>
                    <a:cubicBezTo>
                      <a:pt x="720" y="3845"/>
                      <a:pt x="-127" y="2980"/>
                      <a:pt x="-109" y="1929"/>
                    </a:cubicBezTo>
                    <a:cubicBezTo>
                      <a:pt x="-99" y="876"/>
                      <a:pt x="768" y="36"/>
                      <a:pt x="1825" y="50"/>
                    </a:cubicBezTo>
                    <a:cubicBezTo>
                      <a:pt x="2101" y="55"/>
                      <a:pt x="2378" y="120"/>
                      <a:pt x="2625" y="241"/>
                    </a:cubicBezTo>
                    <a:lnTo>
                      <a:pt x="132260" y="30816"/>
                    </a:lnTo>
                    <a:cubicBezTo>
                      <a:pt x="132984" y="30957"/>
                      <a:pt x="133546" y="31522"/>
                      <a:pt x="133689" y="322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0" name="任意多边形: 形状 1059" hidden="1"/>
              <p:cNvSpPr/>
              <p:nvPr/>
            </p:nvSpPr>
            <p:spPr>
              <a:xfrm>
                <a:off x="9834531" y="1274442"/>
                <a:ext cx="34585" cy="28955"/>
              </a:xfrm>
              <a:custGeom>
                <a:avLst/>
                <a:gdLst>
                  <a:gd name="connsiteX0" fmla="*/ 34429 w 34585"/>
                  <a:gd name="connsiteY0" fmla="*/ 26255 h 28955"/>
                  <a:gd name="connsiteX1" fmla="*/ 32657 w 34585"/>
                  <a:gd name="connsiteY1" fmla="*/ 28958 h 28955"/>
                  <a:gd name="connsiteX2" fmla="*/ 30809 w 34585"/>
                  <a:gd name="connsiteY2" fmla="*/ 28541 h 28955"/>
                  <a:gd name="connsiteX3" fmla="*/ 710 w 34585"/>
                  <a:gd name="connsiteY3" fmla="*/ 3966 h 28955"/>
                  <a:gd name="connsiteX4" fmla="*/ 377 w 34585"/>
                  <a:gd name="connsiteY4" fmla="*/ 871 h 28955"/>
                  <a:gd name="connsiteX5" fmla="*/ 3472 w 34585"/>
                  <a:gd name="connsiteY5" fmla="*/ 537 h 28955"/>
                  <a:gd name="connsiteX6" fmla="*/ 33667 w 34585"/>
                  <a:gd name="connsiteY6" fmla="*/ 25017 h 28955"/>
                  <a:gd name="connsiteX7" fmla="*/ 34429 w 34585"/>
                  <a:gd name="connsiteY7" fmla="*/ 26255 h 2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85" h="28955">
                    <a:moveTo>
                      <a:pt x="34429" y="26255"/>
                    </a:moveTo>
                    <a:cubicBezTo>
                      <a:pt x="34686" y="27491"/>
                      <a:pt x="33895" y="28701"/>
                      <a:pt x="32657" y="28958"/>
                    </a:cubicBezTo>
                    <a:cubicBezTo>
                      <a:pt x="32009" y="29091"/>
                      <a:pt x="31333" y="28940"/>
                      <a:pt x="30809" y="28541"/>
                    </a:cubicBezTo>
                    <a:lnTo>
                      <a:pt x="710" y="3966"/>
                    </a:lnTo>
                    <a:cubicBezTo>
                      <a:pt x="-233" y="3203"/>
                      <a:pt x="-385" y="1817"/>
                      <a:pt x="377" y="871"/>
                    </a:cubicBezTo>
                    <a:cubicBezTo>
                      <a:pt x="1139" y="-76"/>
                      <a:pt x="2529" y="-226"/>
                      <a:pt x="3472" y="537"/>
                    </a:cubicBezTo>
                    <a:lnTo>
                      <a:pt x="33667" y="25017"/>
                    </a:lnTo>
                    <a:cubicBezTo>
                      <a:pt x="34038" y="25344"/>
                      <a:pt x="34305" y="25775"/>
                      <a:pt x="34429" y="262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1" name="任意多边形: 形状 1060" hidden="1"/>
              <p:cNvSpPr/>
              <p:nvPr/>
            </p:nvSpPr>
            <p:spPr>
              <a:xfrm>
                <a:off x="9834871" y="1227603"/>
                <a:ext cx="107349" cy="51149"/>
              </a:xfrm>
              <a:custGeom>
                <a:avLst/>
                <a:gdLst>
                  <a:gd name="connsiteX0" fmla="*/ 107050 w 107349"/>
                  <a:gd name="connsiteY0" fmla="*/ 1656 h 51149"/>
                  <a:gd name="connsiteX1" fmla="*/ 105907 w 107349"/>
                  <a:gd name="connsiteY1" fmla="*/ 3942 h 51149"/>
                  <a:gd name="connsiteX2" fmla="*/ 2942 w 107349"/>
                  <a:gd name="connsiteY2" fmla="*/ 50901 h 51149"/>
                  <a:gd name="connsiteX3" fmla="*/ 189 w 107349"/>
                  <a:gd name="connsiteY3" fmla="*/ 50251 h 51149"/>
                  <a:gd name="connsiteX4" fmla="*/ 837 w 107349"/>
                  <a:gd name="connsiteY4" fmla="*/ 47497 h 51149"/>
                  <a:gd name="connsiteX5" fmla="*/ 1323 w 107349"/>
                  <a:gd name="connsiteY5" fmla="*/ 47281 h 51149"/>
                  <a:gd name="connsiteX6" fmla="*/ 104574 w 107349"/>
                  <a:gd name="connsiteY6" fmla="*/ 228 h 51149"/>
                  <a:gd name="connsiteX7" fmla="*/ 107222 w 107349"/>
                  <a:gd name="connsiteY7" fmla="*/ 1228 h 51149"/>
                  <a:gd name="connsiteX8" fmla="*/ 107241 w 107349"/>
                  <a:gd name="connsiteY8" fmla="*/ 1275 h 5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349" h="51149">
                    <a:moveTo>
                      <a:pt x="107050" y="1656"/>
                    </a:moveTo>
                    <a:cubicBezTo>
                      <a:pt x="107203" y="2585"/>
                      <a:pt x="106736" y="3504"/>
                      <a:pt x="105907" y="3942"/>
                    </a:cubicBezTo>
                    <a:lnTo>
                      <a:pt x="2942" y="50901"/>
                    </a:lnTo>
                    <a:cubicBezTo>
                      <a:pt x="1999" y="51482"/>
                      <a:pt x="771" y="51190"/>
                      <a:pt x="189" y="50251"/>
                    </a:cubicBezTo>
                    <a:cubicBezTo>
                      <a:pt x="-392" y="49311"/>
                      <a:pt x="-96" y="48078"/>
                      <a:pt x="837" y="47497"/>
                    </a:cubicBezTo>
                    <a:cubicBezTo>
                      <a:pt x="990" y="47404"/>
                      <a:pt x="1152" y="47332"/>
                      <a:pt x="1323" y="47281"/>
                    </a:cubicBezTo>
                    <a:lnTo>
                      <a:pt x="104574" y="228"/>
                    </a:lnTo>
                    <a:cubicBezTo>
                      <a:pt x="105584" y="-227"/>
                      <a:pt x="106765" y="221"/>
                      <a:pt x="107222" y="1228"/>
                    </a:cubicBezTo>
                    <a:cubicBezTo>
                      <a:pt x="107231" y="1243"/>
                      <a:pt x="107231" y="1259"/>
                      <a:pt x="107241" y="12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2" name="任意多边形: 形状 1061" hidden="1"/>
              <p:cNvSpPr/>
              <p:nvPr/>
            </p:nvSpPr>
            <p:spPr>
              <a:xfrm>
                <a:off x="9748895" y="1202994"/>
                <a:ext cx="89076" cy="75144"/>
              </a:xfrm>
              <a:custGeom>
                <a:avLst/>
                <a:gdLst>
                  <a:gd name="connsiteX0" fmla="*/ 88918 w 89076"/>
                  <a:gd name="connsiteY0" fmla="*/ 73414 h 75144"/>
                  <a:gd name="connsiteX1" fmla="*/ 87670 w 89076"/>
                  <a:gd name="connsiteY1" fmla="*/ 75173 h 75144"/>
                  <a:gd name="connsiteX2" fmla="*/ 86442 w 89076"/>
                  <a:gd name="connsiteY2" fmla="*/ 74843 h 75144"/>
                  <a:gd name="connsiteX3" fmla="*/ 717 w 89076"/>
                  <a:gd name="connsiteY3" fmla="*/ 2929 h 75144"/>
                  <a:gd name="connsiteX4" fmla="*/ 59 w 89076"/>
                  <a:gd name="connsiteY4" fmla="*/ 875 h 75144"/>
                  <a:gd name="connsiteX5" fmla="*/ 2117 w 89076"/>
                  <a:gd name="connsiteY5" fmla="*/ 220 h 75144"/>
                  <a:gd name="connsiteX6" fmla="*/ 2622 w 89076"/>
                  <a:gd name="connsiteY6" fmla="*/ 643 h 75144"/>
                  <a:gd name="connsiteX7" fmla="*/ 88918 w 89076"/>
                  <a:gd name="connsiteY7" fmla="*/ 72557 h 75144"/>
                  <a:gd name="connsiteX8" fmla="*/ 88918 w 89076"/>
                  <a:gd name="connsiteY8" fmla="*/ 73414 h 7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076" h="75144">
                    <a:moveTo>
                      <a:pt x="88918" y="73414"/>
                    </a:moveTo>
                    <a:cubicBezTo>
                      <a:pt x="89061" y="74243"/>
                      <a:pt x="88499" y="75031"/>
                      <a:pt x="87670" y="75173"/>
                    </a:cubicBezTo>
                    <a:cubicBezTo>
                      <a:pt x="87232" y="75248"/>
                      <a:pt x="86785" y="75127"/>
                      <a:pt x="86442" y="74843"/>
                    </a:cubicBezTo>
                    <a:lnTo>
                      <a:pt x="717" y="2929"/>
                    </a:lnTo>
                    <a:cubicBezTo>
                      <a:pt x="-36" y="2543"/>
                      <a:pt x="-321" y="1624"/>
                      <a:pt x="59" y="875"/>
                    </a:cubicBezTo>
                    <a:cubicBezTo>
                      <a:pt x="450" y="128"/>
                      <a:pt x="1364" y="-166"/>
                      <a:pt x="2117" y="220"/>
                    </a:cubicBezTo>
                    <a:cubicBezTo>
                      <a:pt x="2317" y="323"/>
                      <a:pt x="2488" y="467"/>
                      <a:pt x="2622" y="643"/>
                    </a:cubicBezTo>
                    <a:lnTo>
                      <a:pt x="88918" y="72557"/>
                    </a:lnTo>
                    <a:cubicBezTo>
                      <a:pt x="88985" y="72839"/>
                      <a:pt x="88985" y="73132"/>
                      <a:pt x="88918" y="734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3" name="任意多边形: 形状 1062" hidden="1"/>
              <p:cNvSpPr/>
              <p:nvPr/>
            </p:nvSpPr>
            <p:spPr>
              <a:xfrm>
                <a:off x="9938517" y="1227980"/>
                <a:ext cx="114610" cy="39876"/>
              </a:xfrm>
              <a:custGeom>
                <a:avLst/>
                <a:gdLst>
                  <a:gd name="connsiteX0" fmla="*/ 114466 w 114610"/>
                  <a:gd name="connsiteY0" fmla="*/ 37855 h 39876"/>
                  <a:gd name="connsiteX1" fmla="*/ 114466 w 114610"/>
                  <a:gd name="connsiteY1" fmla="*/ 38807 h 39876"/>
                  <a:gd name="connsiteX2" fmla="*/ 112370 w 114610"/>
                  <a:gd name="connsiteY2" fmla="*/ 39855 h 39876"/>
                  <a:gd name="connsiteX3" fmla="*/ 1023 w 114610"/>
                  <a:gd name="connsiteY3" fmla="*/ 3279 h 39876"/>
                  <a:gd name="connsiteX4" fmla="*/ -25 w 114610"/>
                  <a:gd name="connsiteY4" fmla="*/ 1183 h 39876"/>
                  <a:gd name="connsiteX5" fmla="*/ 2071 w 114610"/>
                  <a:gd name="connsiteY5" fmla="*/ 136 h 39876"/>
                  <a:gd name="connsiteX6" fmla="*/ 113418 w 114610"/>
                  <a:gd name="connsiteY6" fmla="*/ 36616 h 39876"/>
                  <a:gd name="connsiteX7" fmla="*/ 114466 w 114610"/>
                  <a:gd name="connsiteY7" fmla="*/ 37855 h 3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610" h="39876">
                    <a:moveTo>
                      <a:pt x="114466" y="37855"/>
                    </a:moveTo>
                    <a:cubicBezTo>
                      <a:pt x="114513" y="38171"/>
                      <a:pt x="114513" y="38491"/>
                      <a:pt x="114466" y="38807"/>
                    </a:cubicBezTo>
                    <a:cubicBezTo>
                      <a:pt x="114151" y="39654"/>
                      <a:pt x="113237" y="40112"/>
                      <a:pt x="112370" y="39855"/>
                    </a:cubicBezTo>
                    <a:lnTo>
                      <a:pt x="1023" y="3279"/>
                    </a:lnTo>
                    <a:cubicBezTo>
                      <a:pt x="156" y="2989"/>
                      <a:pt x="-311" y="2051"/>
                      <a:pt x="-25" y="1183"/>
                    </a:cubicBezTo>
                    <a:cubicBezTo>
                      <a:pt x="261" y="316"/>
                      <a:pt x="1204" y="-154"/>
                      <a:pt x="2071" y="136"/>
                    </a:cubicBezTo>
                    <a:lnTo>
                      <a:pt x="113418" y="36616"/>
                    </a:lnTo>
                    <a:cubicBezTo>
                      <a:pt x="113942" y="36841"/>
                      <a:pt x="114332" y="37299"/>
                      <a:pt x="114466" y="378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4" name="任意多边形: 形状 1063" hidden="1"/>
              <p:cNvSpPr/>
              <p:nvPr/>
            </p:nvSpPr>
            <p:spPr>
              <a:xfrm>
                <a:off x="9938459" y="1227963"/>
                <a:ext cx="29519" cy="80847"/>
              </a:xfrm>
              <a:custGeom>
                <a:avLst/>
                <a:gdLst>
                  <a:gd name="connsiteX0" fmla="*/ 29371 w 29519"/>
                  <a:gd name="connsiteY0" fmla="*/ 79020 h 80847"/>
                  <a:gd name="connsiteX1" fmla="*/ 28323 w 29519"/>
                  <a:gd name="connsiteY1" fmla="*/ 80830 h 80847"/>
                  <a:gd name="connsiteX2" fmla="*/ 26323 w 29519"/>
                  <a:gd name="connsiteY2" fmla="*/ 79782 h 80847"/>
                  <a:gd name="connsiteX3" fmla="*/ -61 w 29519"/>
                  <a:gd name="connsiteY3" fmla="*/ 2154 h 80847"/>
                  <a:gd name="connsiteX4" fmla="*/ 987 w 29519"/>
                  <a:gd name="connsiteY4" fmla="*/ 153 h 80847"/>
                  <a:gd name="connsiteX5" fmla="*/ 2958 w 29519"/>
                  <a:gd name="connsiteY5" fmla="*/ 1025 h 80847"/>
                  <a:gd name="connsiteX6" fmla="*/ 2987 w 29519"/>
                  <a:gd name="connsiteY6" fmla="*/ 1106 h 80847"/>
                  <a:gd name="connsiteX7" fmla="*/ 29371 w 29519"/>
                  <a:gd name="connsiteY7" fmla="*/ 78735 h 80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19" h="80847">
                    <a:moveTo>
                      <a:pt x="29371" y="79020"/>
                    </a:moveTo>
                    <a:cubicBezTo>
                      <a:pt x="29552" y="79806"/>
                      <a:pt x="29095" y="80600"/>
                      <a:pt x="28323" y="80830"/>
                    </a:cubicBezTo>
                    <a:cubicBezTo>
                      <a:pt x="27485" y="81080"/>
                      <a:pt x="26599" y="80616"/>
                      <a:pt x="26323" y="79782"/>
                    </a:cubicBezTo>
                    <a:lnTo>
                      <a:pt x="-61" y="2154"/>
                    </a:lnTo>
                    <a:cubicBezTo>
                      <a:pt x="-261" y="1318"/>
                      <a:pt x="186" y="464"/>
                      <a:pt x="987" y="153"/>
                    </a:cubicBezTo>
                    <a:cubicBezTo>
                      <a:pt x="1768" y="-151"/>
                      <a:pt x="2653" y="239"/>
                      <a:pt x="2958" y="1025"/>
                    </a:cubicBezTo>
                    <a:cubicBezTo>
                      <a:pt x="2968" y="1051"/>
                      <a:pt x="2977" y="1078"/>
                      <a:pt x="2987" y="1106"/>
                    </a:cubicBezTo>
                    <a:lnTo>
                      <a:pt x="29371" y="787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5" name="任意多边形: 形状 1064" hidden="1"/>
              <p:cNvSpPr/>
              <p:nvPr/>
            </p:nvSpPr>
            <p:spPr>
              <a:xfrm>
                <a:off x="9937905" y="1227159"/>
                <a:ext cx="126216" cy="75049"/>
              </a:xfrm>
              <a:custGeom>
                <a:avLst/>
                <a:gdLst>
                  <a:gd name="connsiteX0" fmla="*/ 125937 w 126216"/>
                  <a:gd name="connsiteY0" fmla="*/ 72205 h 75049"/>
                  <a:gd name="connsiteX1" fmla="*/ 125937 w 126216"/>
                  <a:gd name="connsiteY1" fmla="*/ 73919 h 75049"/>
                  <a:gd name="connsiteX2" fmla="*/ 122603 w 126216"/>
                  <a:gd name="connsiteY2" fmla="*/ 74776 h 75049"/>
                  <a:gd name="connsiteX3" fmla="*/ 1064 w 126216"/>
                  <a:gd name="connsiteY3" fmla="*/ 4577 h 75049"/>
                  <a:gd name="connsiteX4" fmla="*/ 207 w 126216"/>
                  <a:gd name="connsiteY4" fmla="*/ 1339 h 75049"/>
                  <a:gd name="connsiteX5" fmla="*/ 3417 w 126216"/>
                  <a:gd name="connsiteY5" fmla="*/ 316 h 75049"/>
                  <a:gd name="connsiteX6" fmla="*/ 3540 w 126216"/>
                  <a:gd name="connsiteY6" fmla="*/ 386 h 75049"/>
                  <a:gd name="connsiteX7" fmla="*/ 125079 w 126216"/>
                  <a:gd name="connsiteY7" fmla="*/ 70585 h 75049"/>
                  <a:gd name="connsiteX8" fmla="*/ 125937 w 126216"/>
                  <a:gd name="connsiteY8" fmla="*/ 72205 h 7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216" h="75049">
                    <a:moveTo>
                      <a:pt x="125937" y="72205"/>
                    </a:moveTo>
                    <a:cubicBezTo>
                      <a:pt x="126165" y="72752"/>
                      <a:pt x="126165" y="73371"/>
                      <a:pt x="125937" y="73919"/>
                    </a:cubicBezTo>
                    <a:cubicBezTo>
                      <a:pt x="125241" y="75056"/>
                      <a:pt x="123765" y="75435"/>
                      <a:pt x="122603" y="74776"/>
                    </a:cubicBezTo>
                    <a:lnTo>
                      <a:pt x="1064" y="4577"/>
                    </a:lnTo>
                    <a:cubicBezTo>
                      <a:pt x="-60" y="3915"/>
                      <a:pt x="-441" y="2470"/>
                      <a:pt x="207" y="1339"/>
                    </a:cubicBezTo>
                    <a:cubicBezTo>
                      <a:pt x="806" y="170"/>
                      <a:pt x="2245" y="-287"/>
                      <a:pt x="3417" y="316"/>
                    </a:cubicBezTo>
                    <a:cubicBezTo>
                      <a:pt x="3455" y="338"/>
                      <a:pt x="3502" y="361"/>
                      <a:pt x="3540" y="386"/>
                    </a:cubicBezTo>
                    <a:lnTo>
                      <a:pt x="125079" y="70585"/>
                    </a:lnTo>
                    <a:cubicBezTo>
                      <a:pt x="125565" y="70996"/>
                      <a:pt x="125870" y="71575"/>
                      <a:pt x="125937" y="7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6" name="任意多边形: 形状 1065" hidden="1"/>
              <p:cNvSpPr/>
              <p:nvPr/>
            </p:nvSpPr>
            <p:spPr>
              <a:xfrm>
                <a:off x="10060157" y="1298187"/>
                <a:ext cx="92254" cy="79402"/>
              </a:xfrm>
              <a:custGeom>
                <a:avLst/>
                <a:gdLst>
                  <a:gd name="connsiteX0" fmla="*/ 91981 w 92254"/>
                  <a:gd name="connsiteY0" fmla="*/ 77757 h 79402"/>
                  <a:gd name="connsiteX1" fmla="*/ 91981 w 92254"/>
                  <a:gd name="connsiteY1" fmla="*/ 78996 h 79402"/>
                  <a:gd name="connsiteX2" fmla="*/ 89962 w 92254"/>
                  <a:gd name="connsiteY2" fmla="*/ 79072 h 79402"/>
                  <a:gd name="connsiteX3" fmla="*/ 89886 w 92254"/>
                  <a:gd name="connsiteY3" fmla="*/ 78996 h 79402"/>
                  <a:gd name="connsiteX4" fmla="*/ 446 w 92254"/>
                  <a:gd name="connsiteY4" fmla="*/ 2796 h 79402"/>
                  <a:gd name="connsiteX5" fmla="*/ 255 w 92254"/>
                  <a:gd name="connsiteY5" fmla="*/ 605 h 79402"/>
                  <a:gd name="connsiteX6" fmla="*/ 2446 w 92254"/>
                  <a:gd name="connsiteY6" fmla="*/ 414 h 79402"/>
                  <a:gd name="connsiteX7" fmla="*/ 91791 w 92254"/>
                  <a:gd name="connsiteY7" fmla="*/ 76614 h 79402"/>
                  <a:gd name="connsiteX8" fmla="*/ 91981 w 92254"/>
                  <a:gd name="connsiteY8" fmla="*/ 77757 h 79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254" h="79402">
                    <a:moveTo>
                      <a:pt x="91981" y="77757"/>
                    </a:moveTo>
                    <a:cubicBezTo>
                      <a:pt x="92200" y="78140"/>
                      <a:pt x="92200" y="78613"/>
                      <a:pt x="91981" y="78996"/>
                    </a:cubicBezTo>
                    <a:cubicBezTo>
                      <a:pt x="91448" y="79574"/>
                      <a:pt x="90543" y="79608"/>
                      <a:pt x="89962" y="79072"/>
                    </a:cubicBezTo>
                    <a:cubicBezTo>
                      <a:pt x="89933" y="79047"/>
                      <a:pt x="89914" y="79022"/>
                      <a:pt x="89886" y="78996"/>
                    </a:cubicBezTo>
                    <a:lnTo>
                      <a:pt x="446" y="2796"/>
                    </a:lnTo>
                    <a:cubicBezTo>
                      <a:pt x="-211" y="2243"/>
                      <a:pt x="-297" y="1262"/>
                      <a:pt x="255" y="605"/>
                    </a:cubicBezTo>
                    <a:cubicBezTo>
                      <a:pt x="808" y="-52"/>
                      <a:pt x="1789" y="-138"/>
                      <a:pt x="2446" y="414"/>
                    </a:cubicBezTo>
                    <a:lnTo>
                      <a:pt x="91791" y="76614"/>
                    </a:lnTo>
                    <a:cubicBezTo>
                      <a:pt x="92010" y="76952"/>
                      <a:pt x="92086" y="77367"/>
                      <a:pt x="91981" y="77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7" name="任意多边形: 形状 1066" hidden="1"/>
              <p:cNvSpPr/>
              <p:nvPr/>
            </p:nvSpPr>
            <p:spPr>
              <a:xfrm>
                <a:off x="10049462" y="1264291"/>
                <a:ext cx="14047" cy="37422"/>
              </a:xfrm>
              <a:custGeom>
                <a:avLst/>
                <a:gdLst>
                  <a:gd name="connsiteX0" fmla="*/ 13903 w 14047"/>
                  <a:gd name="connsiteY0" fmla="*/ 35168 h 37422"/>
                  <a:gd name="connsiteX1" fmla="*/ 12569 w 14047"/>
                  <a:gd name="connsiteY1" fmla="*/ 37358 h 37422"/>
                  <a:gd name="connsiteX2" fmla="*/ 10245 w 14047"/>
                  <a:gd name="connsiteY2" fmla="*/ 36292 h 37422"/>
                  <a:gd name="connsiteX3" fmla="*/ 10188 w 14047"/>
                  <a:gd name="connsiteY3" fmla="*/ 36120 h 37422"/>
                  <a:gd name="connsiteX4" fmla="*/ -4 w 14047"/>
                  <a:gd name="connsiteY4" fmla="*/ 2497 h 37422"/>
                  <a:gd name="connsiteX5" fmla="*/ 1092 w 14047"/>
                  <a:gd name="connsiteY5" fmla="*/ 183 h 37422"/>
                  <a:gd name="connsiteX6" fmla="*/ 1330 w 14047"/>
                  <a:gd name="connsiteY6" fmla="*/ 115 h 37422"/>
                  <a:gd name="connsiteX7" fmla="*/ 3711 w 14047"/>
                  <a:gd name="connsiteY7" fmla="*/ 1354 h 37422"/>
                  <a:gd name="connsiteX8" fmla="*/ 13808 w 14047"/>
                  <a:gd name="connsiteY8" fmla="*/ 34977 h 3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47" h="37422">
                    <a:moveTo>
                      <a:pt x="13903" y="35168"/>
                    </a:moveTo>
                    <a:cubicBezTo>
                      <a:pt x="14093" y="36132"/>
                      <a:pt x="13512" y="37081"/>
                      <a:pt x="12569" y="37358"/>
                    </a:cubicBezTo>
                    <a:cubicBezTo>
                      <a:pt x="11636" y="37707"/>
                      <a:pt x="10588" y="37230"/>
                      <a:pt x="10245" y="36292"/>
                    </a:cubicBezTo>
                    <a:cubicBezTo>
                      <a:pt x="10217" y="36236"/>
                      <a:pt x="10207" y="36178"/>
                      <a:pt x="10188" y="36120"/>
                    </a:cubicBezTo>
                    <a:lnTo>
                      <a:pt x="-4" y="2497"/>
                    </a:lnTo>
                    <a:cubicBezTo>
                      <a:pt x="-337" y="1556"/>
                      <a:pt x="149" y="519"/>
                      <a:pt x="1092" y="183"/>
                    </a:cubicBezTo>
                    <a:cubicBezTo>
                      <a:pt x="1168" y="156"/>
                      <a:pt x="1244" y="133"/>
                      <a:pt x="1330" y="115"/>
                    </a:cubicBezTo>
                    <a:cubicBezTo>
                      <a:pt x="2320" y="-145"/>
                      <a:pt x="3349" y="391"/>
                      <a:pt x="3711" y="1354"/>
                    </a:cubicBezTo>
                    <a:lnTo>
                      <a:pt x="13808" y="349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8" name="任意多边形: 形状 1067" hidden="1"/>
              <p:cNvSpPr/>
              <p:nvPr/>
            </p:nvSpPr>
            <p:spPr>
              <a:xfrm>
                <a:off x="10058709" y="1297369"/>
                <a:ext cx="89214" cy="104432"/>
              </a:xfrm>
              <a:custGeom>
                <a:avLst/>
                <a:gdLst>
                  <a:gd name="connsiteX0" fmla="*/ 89048 w 89214"/>
                  <a:gd name="connsiteY0" fmla="*/ 101054 h 104432"/>
                  <a:gd name="connsiteX1" fmla="*/ 88190 w 89214"/>
                  <a:gd name="connsiteY1" fmla="*/ 103721 h 104432"/>
                  <a:gd name="connsiteX2" fmla="*/ 84380 w 89214"/>
                  <a:gd name="connsiteY2" fmla="*/ 103721 h 104432"/>
                  <a:gd name="connsiteX3" fmla="*/ 656 w 89214"/>
                  <a:gd name="connsiteY3" fmla="*/ 4661 h 104432"/>
                  <a:gd name="connsiteX4" fmla="*/ 656 w 89214"/>
                  <a:gd name="connsiteY4" fmla="*/ 851 h 104432"/>
                  <a:gd name="connsiteX5" fmla="*/ 4427 w 89214"/>
                  <a:gd name="connsiteY5" fmla="*/ 813 h 104432"/>
                  <a:gd name="connsiteX6" fmla="*/ 4465 w 89214"/>
                  <a:gd name="connsiteY6" fmla="*/ 851 h 104432"/>
                  <a:gd name="connsiteX7" fmla="*/ 88095 w 89214"/>
                  <a:gd name="connsiteY7" fmla="*/ 99911 h 104432"/>
                  <a:gd name="connsiteX8" fmla="*/ 89048 w 89214"/>
                  <a:gd name="connsiteY8" fmla="*/ 101054 h 10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14" h="104432">
                    <a:moveTo>
                      <a:pt x="89048" y="101054"/>
                    </a:moveTo>
                    <a:cubicBezTo>
                      <a:pt x="89248" y="102031"/>
                      <a:pt x="88924" y="103043"/>
                      <a:pt x="88190" y="103721"/>
                    </a:cubicBezTo>
                    <a:cubicBezTo>
                      <a:pt x="87124" y="104737"/>
                      <a:pt x="85447" y="104737"/>
                      <a:pt x="84380" y="103721"/>
                    </a:cubicBezTo>
                    <a:lnTo>
                      <a:pt x="656" y="4661"/>
                    </a:lnTo>
                    <a:cubicBezTo>
                      <a:pt x="-364" y="3594"/>
                      <a:pt x="-364" y="1918"/>
                      <a:pt x="656" y="851"/>
                    </a:cubicBezTo>
                    <a:cubicBezTo>
                      <a:pt x="1684" y="-202"/>
                      <a:pt x="3379" y="-219"/>
                      <a:pt x="4427" y="813"/>
                    </a:cubicBezTo>
                    <a:cubicBezTo>
                      <a:pt x="4437" y="825"/>
                      <a:pt x="4456" y="837"/>
                      <a:pt x="4465" y="851"/>
                    </a:cubicBezTo>
                    <a:lnTo>
                      <a:pt x="88095" y="99911"/>
                    </a:lnTo>
                    <a:cubicBezTo>
                      <a:pt x="88505" y="100204"/>
                      <a:pt x="88828" y="100598"/>
                      <a:pt x="89048" y="101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9" name="任意多边形: 形状 1068" hidden="1"/>
              <p:cNvSpPr/>
              <p:nvPr/>
            </p:nvSpPr>
            <p:spPr>
              <a:xfrm>
                <a:off x="10142819" y="1333261"/>
                <a:ext cx="103398" cy="68033"/>
              </a:xfrm>
              <a:custGeom>
                <a:avLst/>
                <a:gdLst>
                  <a:gd name="connsiteX0" fmla="*/ 103236 w 103398"/>
                  <a:gd name="connsiteY0" fmla="*/ 1630 h 68033"/>
                  <a:gd name="connsiteX1" fmla="*/ 102188 w 103398"/>
                  <a:gd name="connsiteY1" fmla="*/ 4202 h 68033"/>
                  <a:gd name="connsiteX2" fmla="*/ 3604 w 103398"/>
                  <a:gd name="connsiteY2" fmla="*/ 67734 h 68033"/>
                  <a:gd name="connsiteX3" fmla="*/ 271 w 103398"/>
                  <a:gd name="connsiteY3" fmla="*/ 66972 h 68033"/>
                  <a:gd name="connsiteX4" fmla="*/ 919 w 103398"/>
                  <a:gd name="connsiteY4" fmla="*/ 63805 h 68033"/>
                  <a:gd name="connsiteX5" fmla="*/ 1033 w 103398"/>
                  <a:gd name="connsiteY5" fmla="*/ 63733 h 68033"/>
                  <a:gd name="connsiteX6" fmla="*/ 99617 w 103398"/>
                  <a:gd name="connsiteY6" fmla="*/ 392 h 68033"/>
                  <a:gd name="connsiteX7" fmla="*/ 102855 w 103398"/>
                  <a:gd name="connsiteY7" fmla="*/ 1154 h 68033"/>
                  <a:gd name="connsiteX8" fmla="*/ 103236 w 103398"/>
                  <a:gd name="connsiteY8" fmla="*/ 1630 h 6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398" h="68033">
                    <a:moveTo>
                      <a:pt x="103236" y="1630"/>
                    </a:moveTo>
                    <a:cubicBezTo>
                      <a:pt x="103445" y="2621"/>
                      <a:pt x="103027" y="3640"/>
                      <a:pt x="102188" y="4202"/>
                    </a:cubicBezTo>
                    <a:lnTo>
                      <a:pt x="3604" y="67734"/>
                    </a:lnTo>
                    <a:cubicBezTo>
                      <a:pt x="2471" y="68411"/>
                      <a:pt x="1004" y="68076"/>
                      <a:pt x="271" y="66972"/>
                    </a:cubicBezTo>
                    <a:cubicBezTo>
                      <a:pt x="-425" y="65918"/>
                      <a:pt x="-139" y="64500"/>
                      <a:pt x="919" y="63805"/>
                    </a:cubicBezTo>
                    <a:cubicBezTo>
                      <a:pt x="957" y="63780"/>
                      <a:pt x="995" y="63756"/>
                      <a:pt x="1033" y="63733"/>
                    </a:cubicBezTo>
                    <a:lnTo>
                      <a:pt x="99617" y="392"/>
                    </a:lnTo>
                    <a:cubicBezTo>
                      <a:pt x="100722" y="-276"/>
                      <a:pt x="102160" y="63"/>
                      <a:pt x="102855" y="1154"/>
                    </a:cubicBezTo>
                    <a:cubicBezTo>
                      <a:pt x="102998" y="1299"/>
                      <a:pt x="103131" y="1459"/>
                      <a:pt x="103236" y="16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0" name="任意多边形: 形状 1069" hidden="1"/>
              <p:cNvSpPr/>
              <p:nvPr/>
            </p:nvSpPr>
            <p:spPr>
              <a:xfrm>
                <a:off x="10143239" y="1374232"/>
                <a:ext cx="9841" cy="26781"/>
              </a:xfrm>
              <a:custGeom>
                <a:avLst/>
                <a:gdLst>
                  <a:gd name="connsiteX0" fmla="*/ 9661 w 9841"/>
                  <a:gd name="connsiteY0" fmla="*/ 1521 h 26781"/>
                  <a:gd name="connsiteX1" fmla="*/ 9661 w 9841"/>
                  <a:gd name="connsiteY1" fmla="*/ 2474 h 26781"/>
                  <a:gd name="connsiteX2" fmla="*/ 3851 w 9841"/>
                  <a:gd name="connsiteY2" fmla="*/ 25238 h 26781"/>
                  <a:gd name="connsiteX3" fmla="*/ 1489 w 9841"/>
                  <a:gd name="connsiteY3" fmla="*/ 26789 h 26781"/>
                  <a:gd name="connsiteX4" fmla="*/ 1374 w 9841"/>
                  <a:gd name="connsiteY4" fmla="*/ 26762 h 26781"/>
                  <a:gd name="connsiteX5" fmla="*/ -54 w 9841"/>
                  <a:gd name="connsiteY5" fmla="*/ 24286 h 26781"/>
                  <a:gd name="connsiteX6" fmla="*/ 5661 w 9841"/>
                  <a:gd name="connsiteY6" fmla="*/ 1521 h 26781"/>
                  <a:gd name="connsiteX7" fmla="*/ 8290 w 9841"/>
                  <a:gd name="connsiteY7" fmla="*/ 146 h 26781"/>
                  <a:gd name="connsiteX8" fmla="*/ 9661 w 9841"/>
                  <a:gd name="connsiteY8" fmla="*/ 1521 h 2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1" h="26781">
                    <a:moveTo>
                      <a:pt x="9661" y="1521"/>
                    </a:moveTo>
                    <a:cubicBezTo>
                      <a:pt x="9756" y="1832"/>
                      <a:pt x="9756" y="2163"/>
                      <a:pt x="9661" y="2474"/>
                    </a:cubicBezTo>
                    <a:lnTo>
                      <a:pt x="3851" y="25238"/>
                    </a:lnTo>
                    <a:cubicBezTo>
                      <a:pt x="3622" y="26320"/>
                      <a:pt x="2565" y="27014"/>
                      <a:pt x="1489" y="26789"/>
                    </a:cubicBezTo>
                    <a:cubicBezTo>
                      <a:pt x="1450" y="26781"/>
                      <a:pt x="1412" y="26772"/>
                      <a:pt x="1374" y="26762"/>
                    </a:cubicBezTo>
                    <a:cubicBezTo>
                      <a:pt x="317" y="26441"/>
                      <a:pt x="-302" y="25359"/>
                      <a:pt x="-54" y="24286"/>
                    </a:cubicBezTo>
                    <a:lnTo>
                      <a:pt x="5661" y="1521"/>
                    </a:lnTo>
                    <a:cubicBezTo>
                      <a:pt x="6004" y="416"/>
                      <a:pt x="7185" y="-199"/>
                      <a:pt x="8290" y="146"/>
                    </a:cubicBezTo>
                    <a:cubicBezTo>
                      <a:pt x="8947" y="351"/>
                      <a:pt x="9452" y="865"/>
                      <a:pt x="9661" y="15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1" name="任意多边形: 形状 1070" hidden="1"/>
              <p:cNvSpPr/>
              <p:nvPr/>
            </p:nvSpPr>
            <p:spPr>
              <a:xfrm>
                <a:off x="10049951" y="1265031"/>
                <a:ext cx="96905" cy="135615"/>
              </a:xfrm>
              <a:custGeom>
                <a:avLst/>
                <a:gdLst>
                  <a:gd name="connsiteX0" fmla="*/ 96758 w 96905"/>
                  <a:gd name="connsiteY0" fmla="*/ 133582 h 135615"/>
                  <a:gd name="connsiteX1" fmla="*/ 96091 w 96905"/>
                  <a:gd name="connsiteY1" fmla="*/ 135202 h 135615"/>
                  <a:gd name="connsiteX2" fmla="*/ 93939 w 96905"/>
                  <a:gd name="connsiteY2" fmla="*/ 135238 h 135615"/>
                  <a:gd name="connsiteX3" fmla="*/ 93901 w 96905"/>
                  <a:gd name="connsiteY3" fmla="*/ 135202 h 135615"/>
                  <a:gd name="connsiteX4" fmla="*/ 79 w 96905"/>
                  <a:gd name="connsiteY4" fmla="*/ 2423 h 135615"/>
                  <a:gd name="connsiteX5" fmla="*/ 756 w 96905"/>
                  <a:gd name="connsiteY5" fmla="*/ 236 h 135615"/>
                  <a:gd name="connsiteX6" fmla="*/ 2651 w 96905"/>
                  <a:gd name="connsiteY6" fmla="*/ 518 h 135615"/>
                  <a:gd name="connsiteX7" fmla="*/ 96472 w 96905"/>
                  <a:gd name="connsiteY7" fmla="*/ 133297 h 13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905" h="135615">
                    <a:moveTo>
                      <a:pt x="96758" y="133582"/>
                    </a:moveTo>
                    <a:cubicBezTo>
                      <a:pt x="96901" y="134209"/>
                      <a:pt x="96634" y="134856"/>
                      <a:pt x="96091" y="135202"/>
                    </a:cubicBezTo>
                    <a:cubicBezTo>
                      <a:pt x="95510" y="135806"/>
                      <a:pt x="94539" y="135823"/>
                      <a:pt x="93939" y="135238"/>
                    </a:cubicBezTo>
                    <a:cubicBezTo>
                      <a:pt x="93920" y="135225"/>
                      <a:pt x="93910" y="135214"/>
                      <a:pt x="93901" y="135202"/>
                    </a:cubicBezTo>
                    <a:lnTo>
                      <a:pt x="79" y="2423"/>
                    </a:lnTo>
                    <a:cubicBezTo>
                      <a:pt x="-340" y="1632"/>
                      <a:pt x="-35" y="652"/>
                      <a:pt x="756" y="236"/>
                    </a:cubicBezTo>
                    <a:cubicBezTo>
                      <a:pt x="1384" y="-92"/>
                      <a:pt x="2146" y="22"/>
                      <a:pt x="2651" y="518"/>
                    </a:cubicBezTo>
                    <a:lnTo>
                      <a:pt x="96472" y="133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2" name="任意多边形: 形状 1071" hidden="1"/>
              <p:cNvSpPr/>
              <p:nvPr/>
            </p:nvSpPr>
            <p:spPr>
              <a:xfrm>
                <a:off x="10142450" y="1396239"/>
                <a:ext cx="87934" cy="89610"/>
              </a:xfrm>
              <a:custGeom>
                <a:avLst/>
                <a:gdLst>
                  <a:gd name="connsiteX0" fmla="*/ 87794 w 87934"/>
                  <a:gd name="connsiteY0" fmla="*/ 86481 h 89610"/>
                  <a:gd name="connsiteX1" fmla="*/ 85479 w 87934"/>
                  <a:gd name="connsiteY1" fmla="*/ 89628 h 89610"/>
                  <a:gd name="connsiteX2" fmla="*/ 83222 w 87934"/>
                  <a:gd name="connsiteY2" fmla="*/ 88957 h 89610"/>
                  <a:gd name="connsiteX3" fmla="*/ 735 w 87934"/>
                  <a:gd name="connsiteY3" fmla="*/ 4661 h 89610"/>
                  <a:gd name="connsiteX4" fmla="*/ 554 w 87934"/>
                  <a:gd name="connsiteY4" fmla="*/ 1028 h 89610"/>
                  <a:gd name="connsiteX5" fmla="*/ 735 w 87934"/>
                  <a:gd name="connsiteY5" fmla="*/ 851 h 89610"/>
                  <a:gd name="connsiteX6" fmla="*/ 4507 w 87934"/>
                  <a:gd name="connsiteY6" fmla="*/ 813 h 89610"/>
                  <a:gd name="connsiteX7" fmla="*/ 4545 w 87934"/>
                  <a:gd name="connsiteY7" fmla="*/ 851 h 89610"/>
                  <a:gd name="connsiteX8" fmla="*/ 86936 w 87934"/>
                  <a:gd name="connsiteY8" fmla="*/ 85147 h 89610"/>
                  <a:gd name="connsiteX9" fmla="*/ 87794 w 87934"/>
                  <a:gd name="connsiteY9" fmla="*/ 86481 h 8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934" h="89610">
                    <a:moveTo>
                      <a:pt x="87794" y="86481"/>
                    </a:moveTo>
                    <a:cubicBezTo>
                      <a:pt x="88022" y="87988"/>
                      <a:pt x="86993" y="89398"/>
                      <a:pt x="85479" y="89628"/>
                    </a:cubicBezTo>
                    <a:cubicBezTo>
                      <a:pt x="84669" y="89753"/>
                      <a:pt x="83841" y="89507"/>
                      <a:pt x="83222" y="88957"/>
                    </a:cubicBezTo>
                    <a:lnTo>
                      <a:pt x="735" y="4661"/>
                    </a:lnTo>
                    <a:cubicBezTo>
                      <a:pt x="-313" y="3706"/>
                      <a:pt x="-398" y="2080"/>
                      <a:pt x="554" y="1028"/>
                    </a:cubicBezTo>
                    <a:cubicBezTo>
                      <a:pt x="611" y="966"/>
                      <a:pt x="668" y="907"/>
                      <a:pt x="735" y="851"/>
                    </a:cubicBezTo>
                    <a:cubicBezTo>
                      <a:pt x="1764" y="-202"/>
                      <a:pt x="3450" y="-219"/>
                      <a:pt x="4507" y="813"/>
                    </a:cubicBezTo>
                    <a:cubicBezTo>
                      <a:pt x="4516" y="825"/>
                      <a:pt x="4536" y="837"/>
                      <a:pt x="4545" y="851"/>
                    </a:cubicBezTo>
                    <a:lnTo>
                      <a:pt x="86936" y="85147"/>
                    </a:lnTo>
                    <a:cubicBezTo>
                      <a:pt x="87346" y="85498"/>
                      <a:pt x="87641" y="85961"/>
                      <a:pt x="87794" y="86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3" name="任意多边形: 形状 1072" hidden="1"/>
              <p:cNvSpPr/>
              <p:nvPr/>
            </p:nvSpPr>
            <p:spPr>
              <a:xfrm>
                <a:off x="10225292" y="1333298"/>
                <a:ext cx="20871" cy="152288"/>
              </a:xfrm>
              <a:custGeom>
                <a:avLst/>
                <a:gdLst>
                  <a:gd name="connsiteX0" fmla="*/ 20763 w 20871"/>
                  <a:gd name="connsiteY0" fmla="*/ 1593 h 152288"/>
                  <a:gd name="connsiteX1" fmla="*/ 20763 w 20871"/>
                  <a:gd name="connsiteY1" fmla="*/ 2355 h 152288"/>
                  <a:gd name="connsiteX2" fmla="*/ 4666 w 20871"/>
                  <a:gd name="connsiteY2" fmla="*/ 150183 h 152288"/>
                  <a:gd name="connsiteX3" fmla="*/ 2046 w 20871"/>
                  <a:gd name="connsiteY3" fmla="*/ 152326 h 152288"/>
                  <a:gd name="connsiteX4" fmla="*/ -96 w 20871"/>
                  <a:gd name="connsiteY4" fmla="*/ 149707 h 152288"/>
                  <a:gd name="connsiteX5" fmla="*/ 16001 w 20871"/>
                  <a:gd name="connsiteY5" fmla="*/ 2165 h 152288"/>
                  <a:gd name="connsiteX6" fmla="*/ 18629 w 20871"/>
                  <a:gd name="connsiteY6" fmla="*/ 65 h 152288"/>
                  <a:gd name="connsiteX7" fmla="*/ 18668 w 20871"/>
                  <a:gd name="connsiteY7" fmla="*/ 69 h 152288"/>
                  <a:gd name="connsiteX8" fmla="*/ 20763 w 20871"/>
                  <a:gd name="connsiteY8" fmla="*/ 1593 h 152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71" h="152288">
                    <a:moveTo>
                      <a:pt x="20763" y="1593"/>
                    </a:moveTo>
                    <a:lnTo>
                      <a:pt x="20763" y="2355"/>
                    </a:lnTo>
                    <a:lnTo>
                      <a:pt x="4666" y="150183"/>
                    </a:lnTo>
                    <a:cubicBezTo>
                      <a:pt x="4533" y="151498"/>
                      <a:pt x="3361" y="152458"/>
                      <a:pt x="2046" y="152326"/>
                    </a:cubicBezTo>
                    <a:cubicBezTo>
                      <a:pt x="732" y="152195"/>
                      <a:pt x="-230" y="151022"/>
                      <a:pt x="-96" y="149707"/>
                    </a:cubicBezTo>
                    <a:lnTo>
                      <a:pt x="16001" y="2165"/>
                    </a:lnTo>
                    <a:cubicBezTo>
                      <a:pt x="16144" y="858"/>
                      <a:pt x="17325" y="-82"/>
                      <a:pt x="18629" y="65"/>
                    </a:cubicBezTo>
                    <a:cubicBezTo>
                      <a:pt x="18649" y="66"/>
                      <a:pt x="18658" y="67"/>
                      <a:pt x="18668" y="69"/>
                    </a:cubicBezTo>
                    <a:cubicBezTo>
                      <a:pt x="19601" y="142"/>
                      <a:pt x="20411" y="731"/>
                      <a:pt x="20763" y="15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任意多边形: 形状 1073" hidden="1"/>
              <p:cNvSpPr/>
              <p:nvPr/>
            </p:nvSpPr>
            <p:spPr>
              <a:xfrm>
                <a:off x="10149686" y="1374850"/>
                <a:ext cx="79574" cy="110100"/>
              </a:xfrm>
              <a:custGeom>
                <a:avLst/>
                <a:gdLst>
                  <a:gd name="connsiteX0" fmla="*/ 79414 w 79574"/>
                  <a:gd name="connsiteY0" fmla="*/ 108059 h 110100"/>
                  <a:gd name="connsiteX1" fmla="*/ 78843 w 79574"/>
                  <a:gd name="connsiteY1" fmla="*/ 109679 h 110100"/>
                  <a:gd name="connsiteX2" fmla="*/ 76557 w 79574"/>
                  <a:gd name="connsiteY2" fmla="*/ 109679 h 110100"/>
                  <a:gd name="connsiteX3" fmla="*/ 357 w 79574"/>
                  <a:gd name="connsiteY3" fmla="*/ 2713 h 110100"/>
                  <a:gd name="connsiteX4" fmla="*/ 319 w 79574"/>
                  <a:gd name="connsiteY4" fmla="*/ 558 h 110100"/>
                  <a:gd name="connsiteX5" fmla="*/ 357 w 79574"/>
                  <a:gd name="connsiteY5" fmla="*/ 522 h 110100"/>
                  <a:gd name="connsiteX6" fmla="*/ 2643 w 79574"/>
                  <a:gd name="connsiteY6" fmla="*/ 522 h 110100"/>
                  <a:gd name="connsiteX7" fmla="*/ 79319 w 79574"/>
                  <a:gd name="connsiteY7" fmla="*/ 107583 h 110100"/>
                  <a:gd name="connsiteX8" fmla="*/ 79414 w 79574"/>
                  <a:gd name="connsiteY8" fmla="*/ 108059 h 11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574" h="110100">
                    <a:moveTo>
                      <a:pt x="79414" y="108059"/>
                    </a:moveTo>
                    <a:cubicBezTo>
                      <a:pt x="79576" y="108665"/>
                      <a:pt x="79348" y="109308"/>
                      <a:pt x="78843" y="109679"/>
                    </a:cubicBezTo>
                    <a:cubicBezTo>
                      <a:pt x="78214" y="110308"/>
                      <a:pt x="77186" y="110308"/>
                      <a:pt x="76557" y="109679"/>
                    </a:cubicBezTo>
                    <a:lnTo>
                      <a:pt x="357" y="2713"/>
                    </a:lnTo>
                    <a:cubicBezTo>
                      <a:pt x="-253" y="2128"/>
                      <a:pt x="-262" y="1163"/>
                      <a:pt x="319" y="558"/>
                    </a:cubicBezTo>
                    <a:cubicBezTo>
                      <a:pt x="328" y="546"/>
                      <a:pt x="347" y="534"/>
                      <a:pt x="357" y="522"/>
                    </a:cubicBezTo>
                    <a:cubicBezTo>
                      <a:pt x="986" y="-107"/>
                      <a:pt x="2014" y="-107"/>
                      <a:pt x="2643" y="522"/>
                    </a:cubicBezTo>
                    <a:lnTo>
                      <a:pt x="79319" y="107583"/>
                    </a:lnTo>
                    <a:cubicBezTo>
                      <a:pt x="79376" y="107735"/>
                      <a:pt x="79414" y="107897"/>
                      <a:pt x="79414" y="1080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任意多边形: 形状 1074" hidden="1"/>
              <p:cNvSpPr/>
              <p:nvPr/>
            </p:nvSpPr>
            <p:spPr>
              <a:xfrm>
                <a:off x="10225827" y="1481257"/>
                <a:ext cx="133219" cy="57402"/>
              </a:xfrm>
              <a:custGeom>
                <a:avLst/>
                <a:gdLst>
                  <a:gd name="connsiteX0" fmla="*/ 133003 w 133219"/>
                  <a:gd name="connsiteY0" fmla="*/ 55088 h 57402"/>
                  <a:gd name="connsiteX1" fmla="*/ 133003 w 133219"/>
                  <a:gd name="connsiteY1" fmla="*/ 56231 h 57402"/>
                  <a:gd name="connsiteX2" fmla="*/ 130546 w 133219"/>
                  <a:gd name="connsiteY2" fmla="*/ 57325 h 57402"/>
                  <a:gd name="connsiteX3" fmla="*/ 130432 w 133219"/>
                  <a:gd name="connsiteY3" fmla="*/ 57279 h 57402"/>
                  <a:gd name="connsiteX4" fmla="*/ 1082 w 133219"/>
                  <a:gd name="connsiteY4" fmla="*/ 3843 h 57402"/>
                  <a:gd name="connsiteX5" fmla="*/ 34 w 133219"/>
                  <a:gd name="connsiteY5" fmla="*/ 1272 h 57402"/>
                  <a:gd name="connsiteX6" fmla="*/ 2501 w 133219"/>
                  <a:gd name="connsiteY6" fmla="*/ 177 h 57402"/>
                  <a:gd name="connsiteX7" fmla="*/ 2606 w 133219"/>
                  <a:gd name="connsiteY7" fmla="*/ 224 h 57402"/>
                  <a:gd name="connsiteX8" fmla="*/ 131860 w 133219"/>
                  <a:gd name="connsiteY8" fmla="*/ 53659 h 57402"/>
                  <a:gd name="connsiteX9" fmla="*/ 133003 w 133219"/>
                  <a:gd name="connsiteY9" fmla="*/ 55088 h 5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219" h="57402">
                    <a:moveTo>
                      <a:pt x="133003" y="55088"/>
                    </a:moveTo>
                    <a:cubicBezTo>
                      <a:pt x="133146" y="55457"/>
                      <a:pt x="133146" y="55862"/>
                      <a:pt x="133003" y="56231"/>
                    </a:cubicBezTo>
                    <a:cubicBezTo>
                      <a:pt x="132622" y="57213"/>
                      <a:pt x="131527" y="57703"/>
                      <a:pt x="130546" y="57325"/>
                    </a:cubicBezTo>
                    <a:cubicBezTo>
                      <a:pt x="130508" y="57311"/>
                      <a:pt x="130470" y="57295"/>
                      <a:pt x="130432" y="57279"/>
                    </a:cubicBezTo>
                    <a:lnTo>
                      <a:pt x="1082" y="3843"/>
                    </a:lnTo>
                    <a:cubicBezTo>
                      <a:pt x="101" y="3408"/>
                      <a:pt x="-366" y="2271"/>
                      <a:pt x="34" y="1272"/>
                    </a:cubicBezTo>
                    <a:cubicBezTo>
                      <a:pt x="415" y="290"/>
                      <a:pt x="1511" y="-200"/>
                      <a:pt x="2501" y="177"/>
                    </a:cubicBezTo>
                    <a:cubicBezTo>
                      <a:pt x="2530" y="192"/>
                      <a:pt x="2568" y="208"/>
                      <a:pt x="2606" y="224"/>
                    </a:cubicBezTo>
                    <a:lnTo>
                      <a:pt x="131860" y="53659"/>
                    </a:lnTo>
                    <a:cubicBezTo>
                      <a:pt x="132460" y="53910"/>
                      <a:pt x="132889" y="54448"/>
                      <a:pt x="133003" y="550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 hidden="1"/>
              <p:cNvSpPr/>
              <p:nvPr/>
            </p:nvSpPr>
            <p:spPr>
              <a:xfrm>
                <a:off x="10354908" y="1501456"/>
                <a:ext cx="124021" cy="37394"/>
              </a:xfrm>
              <a:custGeom>
                <a:avLst/>
                <a:gdLst>
                  <a:gd name="connsiteX0" fmla="*/ 123842 w 124021"/>
                  <a:gd name="connsiteY0" fmla="*/ 1742 h 37394"/>
                  <a:gd name="connsiteX1" fmla="*/ 122356 w 124021"/>
                  <a:gd name="connsiteY1" fmla="*/ 4304 h 37394"/>
                  <a:gd name="connsiteX2" fmla="*/ 122318 w 124021"/>
                  <a:gd name="connsiteY2" fmla="*/ 4314 h 37394"/>
                  <a:gd name="connsiteX3" fmla="*/ 2589 w 124021"/>
                  <a:gd name="connsiteY3" fmla="*/ 37366 h 37394"/>
                  <a:gd name="connsiteX4" fmla="*/ -30 w 124021"/>
                  <a:gd name="connsiteY4" fmla="*/ 35889 h 37394"/>
                  <a:gd name="connsiteX5" fmla="*/ 1446 w 124021"/>
                  <a:gd name="connsiteY5" fmla="*/ 33270 h 37394"/>
                  <a:gd name="connsiteX6" fmla="*/ 121080 w 124021"/>
                  <a:gd name="connsiteY6" fmla="*/ 123 h 37394"/>
                  <a:gd name="connsiteX7" fmla="*/ 123747 w 124021"/>
                  <a:gd name="connsiteY7" fmla="*/ 1647 h 37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021" h="37394">
                    <a:moveTo>
                      <a:pt x="123842" y="1742"/>
                    </a:moveTo>
                    <a:cubicBezTo>
                      <a:pt x="124138" y="2860"/>
                      <a:pt x="123471" y="4008"/>
                      <a:pt x="122356" y="4304"/>
                    </a:cubicBezTo>
                    <a:cubicBezTo>
                      <a:pt x="122347" y="4308"/>
                      <a:pt x="122328" y="4311"/>
                      <a:pt x="122318" y="4314"/>
                    </a:cubicBezTo>
                    <a:lnTo>
                      <a:pt x="2589" y="37366"/>
                    </a:lnTo>
                    <a:cubicBezTo>
                      <a:pt x="1456" y="37681"/>
                      <a:pt x="284" y="37020"/>
                      <a:pt x="-30" y="35889"/>
                    </a:cubicBezTo>
                    <a:cubicBezTo>
                      <a:pt x="-345" y="34759"/>
                      <a:pt x="313" y="33585"/>
                      <a:pt x="1446" y="33270"/>
                    </a:cubicBezTo>
                    <a:lnTo>
                      <a:pt x="121080" y="123"/>
                    </a:lnTo>
                    <a:cubicBezTo>
                      <a:pt x="122233" y="-182"/>
                      <a:pt x="123423" y="496"/>
                      <a:pt x="123747" y="16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 hidden="1"/>
              <p:cNvSpPr/>
              <p:nvPr/>
            </p:nvSpPr>
            <p:spPr>
              <a:xfrm>
                <a:off x="10475346" y="1502350"/>
                <a:ext cx="152400" cy="99480"/>
              </a:xfrm>
              <a:custGeom>
                <a:avLst/>
                <a:gdLst>
                  <a:gd name="connsiteX0" fmla="*/ 152185 w 152400"/>
                  <a:gd name="connsiteY0" fmla="*/ 98003 h 99480"/>
                  <a:gd name="connsiteX1" fmla="*/ 152185 w 152400"/>
                  <a:gd name="connsiteY1" fmla="*/ 99146 h 99480"/>
                  <a:gd name="connsiteX2" fmla="*/ 150089 w 152400"/>
                  <a:gd name="connsiteY2" fmla="*/ 99146 h 99480"/>
                  <a:gd name="connsiteX3" fmla="*/ 642 w 152400"/>
                  <a:gd name="connsiteY3" fmla="*/ 2563 h 99480"/>
                  <a:gd name="connsiteX4" fmla="*/ 61 w 152400"/>
                  <a:gd name="connsiteY4" fmla="*/ 626 h 99480"/>
                  <a:gd name="connsiteX5" fmla="*/ 166 w 152400"/>
                  <a:gd name="connsiteY5" fmla="*/ 467 h 99480"/>
                  <a:gd name="connsiteX6" fmla="*/ 2262 w 152400"/>
                  <a:gd name="connsiteY6" fmla="*/ 467 h 99480"/>
                  <a:gd name="connsiteX7" fmla="*/ 151613 w 152400"/>
                  <a:gd name="connsiteY7" fmla="*/ 97432 h 99480"/>
                  <a:gd name="connsiteX8" fmla="*/ 152185 w 152400"/>
                  <a:gd name="connsiteY8" fmla="*/ 98003 h 9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99480">
                    <a:moveTo>
                      <a:pt x="152185" y="98003"/>
                    </a:moveTo>
                    <a:cubicBezTo>
                      <a:pt x="152328" y="98372"/>
                      <a:pt x="152328" y="98778"/>
                      <a:pt x="152185" y="99146"/>
                    </a:cubicBezTo>
                    <a:cubicBezTo>
                      <a:pt x="151585" y="99659"/>
                      <a:pt x="150689" y="99659"/>
                      <a:pt x="150089" y="99146"/>
                    </a:cubicBezTo>
                    <a:lnTo>
                      <a:pt x="642" y="2563"/>
                    </a:lnTo>
                    <a:cubicBezTo>
                      <a:pt x="-53" y="2187"/>
                      <a:pt x="-310" y="1320"/>
                      <a:pt x="61" y="626"/>
                    </a:cubicBezTo>
                    <a:cubicBezTo>
                      <a:pt x="99" y="571"/>
                      <a:pt x="128" y="518"/>
                      <a:pt x="166" y="467"/>
                    </a:cubicBezTo>
                    <a:cubicBezTo>
                      <a:pt x="756" y="-89"/>
                      <a:pt x="1671" y="-89"/>
                      <a:pt x="2262" y="467"/>
                    </a:cubicBezTo>
                    <a:lnTo>
                      <a:pt x="151613" y="97432"/>
                    </a:lnTo>
                    <a:cubicBezTo>
                      <a:pt x="151852" y="97571"/>
                      <a:pt x="152042" y="97768"/>
                      <a:pt x="152185" y="98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 hidden="1"/>
              <p:cNvSpPr/>
              <p:nvPr/>
            </p:nvSpPr>
            <p:spPr>
              <a:xfrm>
                <a:off x="10474386" y="1417418"/>
                <a:ext cx="104538" cy="88636"/>
              </a:xfrm>
              <a:custGeom>
                <a:avLst/>
                <a:gdLst>
                  <a:gd name="connsiteX0" fmla="*/ 104377 w 104538"/>
                  <a:gd name="connsiteY0" fmla="*/ 1675 h 88636"/>
                  <a:gd name="connsiteX1" fmla="*/ 103615 w 104538"/>
                  <a:gd name="connsiteY1" fmla="*/ 3866 h 88636"/>
                  <a:gd name="connsiteX2" fmla="*/ 3793 w 104538"/>
                  <a:gd name="connsiteY2" fmla="*/ 87971 h 88636"/>
                  <a:gd name="connsiteX3" fmla="*/ 697 w 104538"/>
                  <a:gd name="connsiteY3" fmla="*/ 88115 h 88636"/>
                  <a:gd name="connsiteX4" fmla="*/ 555 w 104538"/>
                  <a:gd name="connsiteY4" fmla="*/ 87971 h 88636"/>
                  <a:gd name="connsiteX5" fmla="*/ 507 w 104538"/>
                  <a:gd name="connsiteY5" fmla="*/ 84874 h 88636"/>
                  <a:gd name="connsiteX6" fmla="*/ 555 w 104538"/>
                  <a:gd name="connsiteY6" fmla="*/ 84828 h 88636"/>
                  <a:gd name="connsiteX7" fmla="*/ 100377 w 104538"/>
                  <a:gd name="connsiteY7" fmla="*/ 722 h 88636"/>
                  <a:gd name="connsiteX8" fmla="*/ 103606 w 104538"/>
                  <a:gd name="connsiteY8" fmla="*/ 717 h 88636"/>
                  <a:gd name="connsiteX9" fmla="*/ 103615 w 104538"/>
                  <a:gd name="connsiteY9" fmla="*/ 722 h 88636"/>
                  <a:gd name="connsiteX10" fmla="*/ 104377 w 104538"/>
                  <a:gd name="connsiteY10" fmla="*/ 1675 h 8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538" h="88636">
                    <a:moveTo>
                      <a:pt x="104377" y="1675"/>
                    </a:moveTo>
                    <a:cubicBezTo>
                      <a:pt x="104558" y="2491"/>
                      <a:pt x="104263" y="3341"/>
                      <a:pt x="103615" y="3866"/>
                    </a:cubicBezTo>
                    <a:lnTo>
                      <a:pt x="3793" y="87971"/>
                    </a:lnTo>
                    <a:cubicBezTo>
                      <a:pt x="2974" y="88866"/>
                      <a:pt x="1593" y="88929"/>
                      <a:pt x="697" y="88115"/>
                    </a:cubicBezTo>
                    <a:cubicBezTo>
                      <a:pt x="650" y="88069"/>
                      <a:pt x="602" y="88022"/>
                      <a:pt x="555" y="87971"/>
                    </a:cubicBezTo>
                    <a:cubicBezTo>
                      <a:pt x="-312" y="87128"/>
                      <a:pt x="-331" y="85741"/>
                      <a:pt x="507" y="84874"/>
                    </a:cubicBezTo>
                    <a:cubicBezTo>
                      <a:pt x="526" y="84858"/>
                      <a:pt x="535" y="84843"/>
                      <a:pt x="555" y="84828"/>
                    </a:cubicBezTo>
                    <a:lnTo>
                      <a:pt x="100377" y="722"/>
                    </a:lnTo>
                    <a:cubicBezTo>
                      <a:pt x="101272" y="-172"/>
                      <a:pt x="102720" y="-174"/>
                      <a:pt x="103606" y="717"/>
                    </a:cubicBezTo>
                    <a:cubicBezTo>
                      <a:pt x="103615" y="718"/>
                      <a:pt x="103615" y="720"/>
                      <a:pt x="103615" y="722"/>
                    </a:cubicBezTo>
                    <a:cubicBezTo>
                      <a:pt x="103977" y="936"/>
                      <a:pt x="104244" y="1275"/>
                      <a:pt x="104377" y="16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 hidden="1"/>
              <p:cNvSpPr/>
              <p:nvPr/>
            </p:nvSpPr>
            <p:spPr>
              <a:xfrm>
                <a:off x="10474472" y="1327787"/>
                <a:ext cx="59798" cy="178127"/>
              </a:xfrm>
              <a:custGeom>
                <a:avLst/>
                <a:gdLst>
                  <a:gd name="connsiteX0" fmla="*/ 59619 w 59798"/>
                  <a:gd name="connsiteY0" fmla="*/ 1865 h 178127"/>
                  <a:gd name="connsiteX1" fmla="*/ 59619 w 59798"/>
                  <a:gd name="connsiteY1" fmla="*/ 3103 h 178127"/>
                  <a:gd name="connsiteX2" fmla="*/ 4374 w 59798"/>
                  <a:gd name="connsiteY2" fmla="*/ 176554 h 178127"/>
                  <a:gd name="connsiteX3" fmla="*/ 1516 w 59798"/>
                  <a:gd name="connsiteY3" fmla="*/ 178078 h 178127"/>
                  <a:gd name="connsiteX4" fmla="*/ -8 w 59798"/>
                  <a:gd name="connsiteY4" fmla="*/ 175220 h 178127"/>
                  <a:gd name="connsiteX5" fmla="*/ 55237 w 59798"/>
                  <a:gd name="connsiteY5" fmla="*/ 1675 h 178127"/>
                  <a:gd name="connsiteX6" fmla="*/ 58085 w 59798"/>
                  <a:gd name="connsiteY6" fmla="*/ 149 h 178127"/>
                  <a:gd name="connsiteX7" fmla="*/ 58095 w 59798"/>
                  <a:gd name="connsiteY7" fmla="*/ 151 h 178127"/>
                  <a:gd name="connsiteX8" fmla="*/ 59619 w 59798"/>
                  <a:gd name="connsiteY8" fmla="*/ 1865 h 17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798" h="178127">
                    <a:moveTo>
                      <a:pt x="59619" y="1865"/>
                    </a:moveTo>
                    <a:cubicBezTo>
                      <a:pt x="59714" y="2272"/>
                      <a:pt x="59714" y="2697"/>
                      <a:pt x="59619" y="3103"/>
                    </a:cubicBezTo>
                    <a:lnTo>
                      <a:pt x="4374" y="176554"/>
                    </a:lnTo>
                    <a:cubicBezTo>
                      <a:pt x="4002" y="177763"/>
                      <a:pt x="2726" y="178446"/>
                      <a:pt x="1516" y="178078"/>
                    </a:cubicBezTo>
                    <a:cubicBezTo>
                      <a:pt x="306" y="177709"/>
                      <a:pt x="-379" y="176430"/>
                      <a:pt x="-8" y="175220"/>
                    </a:cubicBezTo>
                    <a:lnTo>
                      <a:pt x="55237" y="1675"/>
                    </a:lnTo>
                    <a:cubicBezTo>
                      <a:pt x="55599" y="466"/>
                      <a:pt x="56876" y="-217"/>
                      <a:pt x="58085" y="149"/>
                    </a:cubicBezTo>
                    <a:cubicBezTo>
                      <a:pt x="58085" y="149"/>
                      <a:pt x="58095" y="150"/>
                      <a:pt x="58095" y="151"/>
                    </a:cubicBezTo>
                    <a:cubicBezTo>
                      <a:pt x="58895" y="369"/>
                      <a:pt x="59495" y="1041"/>
                      <a:pt x="59619" y="18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 hidden="1"/>
              <p:cNvSpPr/>
              <p:nvPr/>
            </p:nvSpPr>
            <p:spPr>
              <a:xfrm>
                <a:off x="10475418" y="1501814"/>
                <a:ext cx="29280" cy="182122"/>
              </a:xfrm>
              <a:custGeom>
                <a:avLst/>
                <a:gdLst>
                  <a:gd name="connsiteX0" fmla="*/ 3047 w 29280"/>
                  <a:gd name="connsiteY0" fmla="*/ 1479 h 182122"/>
                  <a:gd name="connsiteX1" fmla="*/ 3047 w 29280"/>
                  <a:gd name="connsiteY1" fmla="*/ 1479 h 182122"/>
                  <a:gd name="connsiteX2" fmla="*/ 29145 w 29280"/>
                  <a:gd name="connsiteY2" fmla="*/ 180073 h 182122"/>
                  <a:gd name="connsiteX3" fmla="*/ 27669 w 29280"/>
                  <a:gd name="connsiteY3" fmla="*/ 182161 h 182122"/>
                  <a:gd name="connsiteX4" fmla="*/ 27621 w 29280"/>
                  <a:gd name="connsiteY4" fmla="*/ 182168 h 182122"/>
                  <a:gd name="connsiteX5" fmla="*/ 25525 w 29280"/>
                  <a:gd name="connsiteY5" fmla="*/ 180549 h 182122"/>
                  <a:gd name="connsiteX6" fmla="*/ -97 w 29280"/>
                  <a:gd name="connsiteY6" fmla="*/ 2146 h 182122"/>
                  <a:gd name="connsiteX7" fmla="*/ 1523 w 29280"/>
                  <a:gd name="connsiteY7" fmla="*/ 50 h 182122"/>
                  <a:gd name="connsiteX8" fmla="*/ 3047 w 29280"/>
                  <a:gd name="connsiteY8" fmla="*/ 1479 h 18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280" h="182122">
                    <a:moveTo>
                      <a:pt x="3047" y="1479"/>
                    </a:moveTo>
                    <a:lnTo>
                      <a:pt x="3047" y="1479"/>
                    </a:lnTo>
                    <a:lnTo>
                      <a:pt x="29145" y="180073"/>
                    </a:lnTo>
                    <a:cubicBezTo>
                      <a:pt x="29316" y="181057"/>
                      <a:pt x="28650" y="181993"/>
                      <a:pt x="27669" y="182161"/>
                    </a:cubicBezTo>
                    <a:cubicBezTo>
                      <a:pt x="27649" y="182163"/>
                      <a:pt x="27640" y="182166"/>
                      <a:pt x="27621" y="182168"/>
                    </a:cubicBezTo>
                    <a:cubicBezTo>
                      <a:pt x="26611" y="182234"/>
                      <a:pt x="25716" y="181539"/>
                      <a:pt x="25525" y="180549"/>
                    </a:cubicBezTo>
                    <a:lnTo>
                      <a:pt x="-97" y="2146"/>
                    </a:lnTo>
                    <a:cubicBezTo>
                      <a:pt x="-211" y="1124"/>
                      <a:pt x="503" y="198"/>
                      <a:pt x="1523" y="50"/>
                    </a:cubicBezTo>
                    <a:cubicBezTo>
                      <a:pt x="2284" y="156"/>
                      <a:pt x="2894" y="728"/>
                      <a:pt x="3047" y="1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 hidden="1"/>
              <p:cNvSpPr/>
              <p:nvPr/>
            </p:nvSpPr>
            <p:spPr>
              <a:xfrm>
                <a:off x="10500595" y="1598677"/>
                <a:ext cx="127937" cy="85481"/>
              </a:xfrm>
              <a:custGeom>
                <a:avLst/>
                <a:gdLst>
                  <a:gd name="connsiteX0" fmla="*/ 127793 w 127937"/>
                  <a:gd name="connsiteY0" fmla="*/ 1581 h 85481"/>
                  <a:gd name="connsiteX1" fmla="*/ 126936 w 127937"/>
                  <a:gd name="connsiteY1" fmla="*/ 3676 h 85481"/>
                  <a:gd name="connsiteX2" fmla="*/ 3111 w 127937"/>
                  <a:gd name="connsiteY2" fmla="*/ 85115 h 85481"/>
                  <a:gd name="connsiteX3" fmla="*/ 301 w 127937"/>
                  <a:gd name="connsiteY3" fmla="*/ 84752 h 85481"/>
                  <a:gd name="connsiteX4" fmla="*/ 673 w 127937"/>
                  <a:gd name="connsiteY4" fmla="*/ 81947 h 85481"/>
                  <a:gd name="connsiteX5" fmla="*/ 920 w 127937"/>
                  <a:gd name="connsiteY5" fmla="*/ 81781 h 85481"/>
                  <a:gd name="connsiteX6" fmla="*/ 124745 w 127937"/>
                  <a:gd name="connsiteY6" fmla="*/ 342 h 85481"/>
                  <a:gd name="connsiteX7" fmla="*/ 127508 w 127937"/>
                  <a:gd name="connsiteY7" fmla="*/ 914 h 8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937" h="85481">
                    <a:moveTo>
                      <a:pt x="127793" y="1581"/>
                    </a:moveTo>
                    <a:cubicBezTo>
                      <a:pt x="127946" y="2386"/>
                      <a:pt x="127603" y="3206"/>
                      <a:pt x="126936" y="3676"/>
                    </a:cubicBezTo>
                    <a:lnTo>
                      <a:pt x="3111" y="85115"/>
                    </a:lnTo>
                    <a:cubicBezTo>
                      <a:pt x="2235" y="85789"/>
                      <a:pt x="978" y="85627"/>
                      <a:pt x="301" y="84752"/>
                    </a:cubicBezTo>
                    <a:cubicBezTo>
                      <a:pt x="-365" y="83877"/>
                      <a:pt x="-203" y="82621"/>
                      <a:pt x="673" y="81947"/>
                    </a:cubicBezTo>
                    <a:cubicBezTo>
                      <a:pt x="749" y="81885"/>
                      <a:pt x="835" y="81830"/>
                      <a:pt x="920" y="81781"/>
                    </a:cubicBezTo>
                    <a:lnTo>
                      <a:pt x="124745" y="342"/>
                    </a:lnTo>
                    <a:cubicBezTo>
                      <a:pt x="125679" y="-208"/>
                      <a:pt x="126870" y="39"/>
                      <a:pt x="127508" y="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任意多边形: 形状 1081" hidden="1"/>
              <p:cNvSpPr/>
              <p:nvPr/>
            </p:nvSpPr>
            <p:spPr>
              <a:xfrm>
                <a:off x="10500858" y="1670309"/>
                <a:ext cx="144415" cy="12674"/>
              </a:xfrm>
              <a:custGeom>
                <a:avLst/>
                <a:gdLst>
                  <a:gd name="connsiteX0" fmla="*/ 144294 w 144415"/>
                  <a:gd name="connsiteY0" fmla="*/ 1577 h 12674"/>
                  <a:gd name="connsiteX1" fmla="*/ 144294 w 144415"/>
                  <a:gd name="connsiteY1" fmla="*/ 1577 h 12674"/>
                  <a:gd name="connsiteX2" fmla="*/ 143065 w 144415"/>
                  <a:gd name="connsiteY2" fmla="*/ 3184 h 12674"/>
                  <a:gd name="connsiteX3" fmla="*/ 142865 w 144415"/>
                  <a:gd name="connsiteY3" fmla="*/ 3196 h 12674"/>
                  <a:gd name="connsiteX4" fmla="*/ 1609 w 144415"/>
                  <a:gd name="connsiteY4" fmla="*/ 12721 h 12674"/>
                  <a:gd name="connsiteX5" fmla="*/ -105 w 144415"/>
                  <a:gd name="connsiteY5" fmla="*/ 11293 h 12674"/>
                  <a:gd name="connsiteX6" fmla="*/ 1323 w 144415"/>
                  <a:gd name="connsiteY6" fmla="*/ 9578 h 12674"/>
                  <a:gd name="connsiteX7" fmla="*/ 142674 w 144415"/>
                  <a:gd name="connsiteY7" fmla="*/ 53 h 12674"/>
                  <a:gd name="connsiteX8" fmla="*/ 144294 w 144415"/>
                  <a:gd name="connsiteY8" fmla="*/ 1479 h 12674"/>
                  <a:gd name="connsiteX9" fmla="*/ 144294 w 144415"/>
                  <a:gd name="connsiteY9" fmla="*/ 1577 h 1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415" h="12674">
                    <a:moveTo>
                      <a:pt x="144294" y="1577"/>
                    </a:moveTo>
                    <a:lnTo>
                      <a:pt x="144294" y="1577"/>
                    </a:lnTo>
                    <a:cubicBezTo>
                      <a:pt x="144398" y="2359"/>
                      <a:pt x="143846" y="3078"/>
                      <a:pt x="143065" y="3184"/>
                    </a:cubicBezTo>
                    <a:cubicBezTo>
                      <a:pt x="142998" y="3192"/>
                      <a:pt x="142932" y="3197"/>
                      <a:pt x="142865" y="3196"/>
                    </a:cubicBezTo>
                    <a:lnTo>
                      <a:pt x="1609" y="12721"/>
                    </a:lnTo>
                    <a:cubicBezTo>
                      <a:pt x="752" y="12777"/>
                      <a:pt x="-10" y="12150"/>
                      <a:pt x="-105" y="11293"/>
                    </a:cubicBezTo>
                    <a:cubicBezTo>
                      <a:pt x="-162" y="10431"/>
                      <a:pt x="466" y="9678"/>
                      <a:pt x="1323" y="9578"/>
                    </a:cubicBezTo>
                    <a:lnTo>
                      <a:pt x="142674" y="53"/>
                    </a:lnTo>
                    <a:cubicBezTo>
                      <a:pt x="143513" y="1"/>
                      <a:pt x="144237" y="639"/>
                      <a:pt x="144294" y="1479"/>
                    </a:cubicBezTo>
                    <a:cubicBezTo>
                      <a:pt x="144294" y="1511"/>
                      <a:pt x="144294" y="1545"/>
                      <a:pt x="144294" y="1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任意多边形: 形状 1082" hidden="1"/>
              <p:cNvSpPr/>
              <p:nvPr/>
            </p:nvSpPr>
            <p:spPr>
              <a:xfrm>
                <a:off x="10624050" y="1598901"/>
                <a:ext cx="21838" cy="75323"/>
              </a:xfrm>
              <a:custGeom>
                <a:avLst/>
                <a:gdLst>
                  <a:gd name="connsiteX0" fmla="*/ 21674 w 21838"/>
                  <a:gd name="connsiteY0" fmla="*/ 72794 h 75323"/>
                  <a:gd name="connsiteX1" fmla="*/ 20102 w 21838"/>
                  <a:gd name="connsiteY1" fmla="*/ 75319 h 75323"/>
                  <a:gd name="connsiteX2" fmla="*/ 17578 w 21838"/>
                  <a:gd name="connsiteY2" fmla="*/ 73747 h 75323"/>
                  <a:gd name="connsiteX3" fmla="*/ -43 w 21838"/>
                  <a:gd name="connsiteY3" fmla="*/ 2690 h 75323"/>
                  <a:gd name="connsiteX4" fmla="*/ 1471 w 21838"/>
                  <a:gd name="connsiteY4" fmla="*/ 142 h 75323"/>
                  <a:gd name="connsiteX5" fmla="*/ 1576 w 21838"/>
                  <a:gd name="connsiteY5" fmla="*/ 119 h 75323"/>
                  <a:gd name="connsiteX6" fmla="*/ 4024 w 21838"/>
                  <a:gd name="connsiteY6" fmla="*/ 1532 h 75323"/>
                  <a:gd name="connsiteX7" fmla="*/ 4052 w 21838"/>
                  <a:gd name="connsiteY7" fmla="*/ 1643 h 75323"/>
                  <a:gd name="connsiteX8" fmla="*/ 21674 w 21838"/>
                  <a:gd name="connsiteY8" fmla="*/ 73175 h 7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38" h="75323">
                    <a:moveTo>
                      <a:pt x="21674" y="72794"/>
                    </a:moveTo>
                    <a:cubicBezTo>
                      <a:pt x="21940" y="73925"/>
                      <a:pt x="21235" y="75056"/>
                      <a:pt x="20102" y="75319"/>
                    </a:cubicBezTo>
                    <a:cubicBezTo>
                      <a:pt x="18969" y="75581"/>
                      <a:pt x="17844" y="74878"/>
                      <a:pt x="17578" y="73747"/>
                    </a:cubicBezTo>
                    <a:lnTo>
                      <a:pt x="-43" y="2690"/>
                    </a:lnTo>
                    <a:cubicBezTo>
                      <a:pt x="-329" y="1569"/>
                      <a:pt x="347" y="428"/>
                      <a:pt x="1471" y="142"/>
                    </a:cubicBezTo>
                    <a:cubicBezTo>
                      <a:pt x="1509" y="134"/>
                      <a:pt x="1538" y="125"/>
                      <a:pt x="1576" y="119"/>
                    </a:cubicBezTo>
                    <a:cubicBezTo>
                      <a:pt x="2643" y="-167"/>
                      <a:pt x="3738" y="465"/>
                      <a:pt x="4024" y="1532"/>
                    </a:cubicBezTo>
                    <a:cubicBezTo>
                      <a:pt x="4033" y="1569"/>
                      <a:pt x="4043" y="1606"/>
                      <a:pt x="4052" y="1643"/>
                    </a:cubicBezTo>
                    <a:lnTo>
                      <a:pt x="21674" y="731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任意多边形: 形状 1083" hidden="1"/>
              <p:cNvSpPr/>
              <p:nvPr/>
            </p:nvSpPr>
            <p:spPr>
              <a:xfrm>
                <a:off x="10642398" y="1670598"/>
                <a:ext cx="21833" cy="171358"/>
              </a:xfrm>
              <a:custGeom>
                <a:avLst/>
                <a:gdLst>
                  <a:gd name="connsiteX0" fmla="*/ 2659 w 21833"/>
                  <a:gd name="connsiteY0" fmla="*/ 1288 h 171358"/>
                  <a:gd name="connsiteX1" fmla="*/ 2659 w 21833"/>
                  <a:gd name="connsiteY1" fmla="*/ 1288 h 171358"/>
                  <a:gd name="connsiteX2" fmla="*/ 21709 w 21833"/>
                  <a:gd name="connsiteY2" fmla="*/ 169786 h 171358"/>
                  <a:gd name="connsiteX3" fmla="*/ 20499 w 21833"/>
                  <a:gd name="connsiteY3" fmla="*/ 171401 h 171358"/>
                  <a:gd name="connsiteX4" fmla="*/ 20471 w 21833"/>
                  <a:gd name="connsiteY4" fmla="*/ 171405 h 171358"/>
                  <a:gd name="connsiteX5" fmla="*/ 18947 w 21833"/>
                  <a:gd name="connsiteY5" fmla="*/ 170167 h 171358"/>
                  <a:gd name="connsiteX6" fmla="*/ -103 w 21833"/>
                  <a:gd name="connsiteY6" fmla="*/ 1669 h 171358"/>
                  <a:gd name="connsiteX7" fmla="*/ 1135 w 21833"/>
                  <a:gd name="connsiteY7" fmla="*/ 50 h 171358"/>
                  <a:gd name="connsiteX8" fmla="*/ 2659 w 21833"/>
                  <a:gd name="connsiteY8" fmla="*/ 1288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33" h="171358">
                    <a:moveTo>
                      <a:pt x="2659" y="1288"/>
                    </a:moveTo>
                    <a:lnTo>
                      <a:pt x="2659" y="1288"/>
                    </a:lnTo>
                    <a:lnTo>
                      <a:pt x="21709" y="169786"/>
                    </a:lnTo>
                    <a:cubicBezTo>
                      <a:pt x="21823" y="170567"/>
                      <a:pt x="21280" y="171290"/>
                      <a:pt x="20499" y="171401"/>
                    </a:cubicBezTo>
                    <a:cubicBezTo>
                      <a:pt x="20490" y="171403"/>
                      <a:pt x="20480" y="171404"/>
                      <a:pt x="20471" y="171405"/>
                    </a:cubicBezTo>
                    <a:cubicBezTo>
                      <a:pt x="19718" y="171462"/>
                      <a:pt x="19042" y="170918"/>
                      <a:pt x="18947" y="170167"/>
                    </a:cubicBezTo>
                    <a:lnTo>
                      <a:pt x="-103" y="1669"/>
                    </a:lnTo>
                    <a:cubicBezTo>
                      <a:pt x="-170" y="892"/>
                      <a:pt x="373" y="194"/>
                      <a:pt x="1135" y="50"/>
                    </a:cubicBezTo>
                    <a:cubicBezTo>
                      <a:pt x="1868" y="73"/>
                      <a:pt x="2488" y="580"/>
                      <a:pt x="2659" y="1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任意多边形: 形状 1084" hidden="1"/>
              <p:cNvSpPr/>
              <p:nvPr/>
            </p:nvSpPr>
            <p:spPr>
              <a:xfrm>
                <a:off x="10661513" y="1750519"/>
                <a:ext cx="149959" cy="91712"/>
              </a:xfrm>
              <a:custGeom>
                <a:avLst/>
                <a:gdLst>
                  <a:gd name="connsiteX0" fmla="*/ 149660 w 149959"/>
                  <a:gd name="connsiteY0" fmla="*/ 1377 h 91712"/>
                  <a:gd name="connsiteX1" fmla="*/ 148993 w 149959"/>
                  <a:gd name="connsiteY1" fmla="*/ 2901 h 91712"/>
                  <a:gd name="connsiteX2" fmla="*/ 2118 w 149959"/>
                  <a:gd name="connsiteY2" fmla="*/ 91388 h 91712"/>
                  <a:gd name="connsiteX3" fmla="*/ 118 w 149959"/>
                  <a:gd name="connsiteY3" fmla="*/ 91388 h 91712"/>
                  <a:gd name="connsiteX4" fmla="*/ 546 w 149959"/>
                  <a:gd name="connsiteY4" fmla="*/ 89414 h 91712"/>
                  <a:gd name="connsiteX5" fmla="*/ 594 w 149959"/>
                  <a:gd name="connsiteY5" fmla="*/ 89388 h 91712"/>
                  <a:gd name="connsiteX6" fmla="*/ 147850 w 149959"/>
                  <a:gd name="connsiteY6" fmla="*/ 424 h 91712"/>
                  <a:gd name="connsiteX7" fmla="*/ 149851 w 149959"/>
                  <a:gd name="connsiteY7" fmla="*/ 424 h 9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959" h="91712">
                    <a:moveTo>
                      <a:pt x="149660" y="1377"/>
                    </a:moveTo>
                    <a:cubicBezTo>
                      <a:pt x="149784" y="1975"/>
                      <a:pt x="149517" y="2588"/>
                      <a:pt x="148993" y="2901"/>
                    </a:cubicBezTo>
                    <a:lnTo>
                      <a:pt x="2118" y="91388"/>
                    </a:lnTo>
                    <a:cubicBezTo>
                      <a:pt x="1547" y="91887"/>
                      <a:pt x="689" y="91887"/>
                      <a:pt x="118" y="91388"/>
                    </a:cubicBezTo>
                    <a:cubicBezTo>
                      <a:pt x="-311" y="90723"/>
                      <a:pt x="-111" y="89840"/>
                      <a:pt x="546" y="89414"/>
                    </a:cubicBezTo>
                    <a:cubicBezTo>
                      <a:pt x="565" y="89405"/>
                      <a:pt x="584" y="89396"/>
                      <a:pt x="594" y="89388"/>
                    </a:cubicBezTo>
                    <a:lnTo>
                      <a:pt x="147850" y="424"/>
                    </a:lnTo>
                    <a:cubicBezTo>
                      <a:pt x="148422" y="-75"/>
                      <a:pt x="149279" y="-75"/>
                      <a:pt x="149851" y="4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任意多边形: 形状 1085" hidden="1"/>
              <p:cNvSpPr/>
              <p:nvPr/>
            </p:nvSpPr>
            <p:spPr>
              <a:xfrm>
                <a:off x="10660210" y="1770380"/>
                <a:ext cx="45865" cy="72969"/>
              </a:xfrm>
              <a:custGeom>
                <a:avLst/>
                <a:gdLst>
                  <a:gd name="connsiteX0" fmla="*/ 45521 w 45865"/>
                  <a:gd name="connsiteY0" fmla="*/ 2661 h 72969"/>
                  <a:gd name="connsiteX1" fmla="*/ 45521 w 45865"/>
                  <a:gd name="connsiteY1" fmla="*/ 4852 h 72969"/>
                  <a:gd name="connsiteX2" fmla="*/ 5706 w 45865"/>
                  <a:gd name="connsiteY2" fmla="*/ 71527 h 72969"/>
                  <a:gd name="connsiteX3" fmla="*/ 1420 w 45865"/>
                  <a:gd name="connsiteY3" fmla="*/ 72574 h 72969"/>
                  <a:gd name="connsiteX4" fmla="*/ 296 w 45865"/>
                  <a:gd name="connsiteY4" fmla="*/ 68413 h 72969"/>
                  <a:gd name="connsiteX5" fmla="*/ 373 w 45865"/>
                  <a:gd name="connsiteY5" fmla="*/ 68288 h 72969"/>
                  <a:gd name="connsiteX6" fmla="*/ 40187 w 45865"/>
                  <a:gd name="connsiteY6" fmla="*/ 1613 h 72969"/>
                  <a:gd name="connsiteX7" fmla="*/ 44473 w 45865"/>
                  <a:gd name="connsiteY7" fmla="*/ 470 h 72969"/>
                  <a:gd name="connsiteX8" fmla="*/ 45521 w 45865"/>
                  <a:gd name="connsiteY8" fmla="*/ 2661 h 7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65" h="72969">
                    <a:moveTo>
                      <a:pt x="45521" y="2661"/>
                    </a:moveTo>
                    <a:cubicBezTo>
                      <a:pt x="45835" y="3357"/>
                      <a:pt x="45835" y="4155"/>
                      <a:pt x="45521" y="4852"/>
                    </a:cubicBezTo>
                    <a:lnTo>
                      <a:pt x="5706" y="71527"/>
                    </a:lnTo>
                    <a:cubicBezTo>
                      <a:pt x="4802" y="72989"/>
                      <a:pt x="2896" y="73456"/>
                      <a:pt x="1420" y="72574"/>
                    </a:cubicBezTo>
                    <a:cubicBezTo>
                      <a:pt x="-37" y="71735"/>
                      <a:pt x="-542" y="69872"/>
                      <a:pt x="296" y="68413"/>
                    </a:cubicBezTo>
                    <a:cubicBezTo>
                      <a:pt x="325" y="68371"/>
                      <a:pt x="344" y="68329"/>
                      <a:pt x="373" y="68288"/>
                    </a:cubicBezTo>
                    <a:lnTo>
                      <a:pt x="40187" y="1613"/>
                    </a:lnTo>
                    <a:cubicBezTo>
                      <a:pt x="41054" y="117"/>
                      <a:pt x="42978" y="-394"/>
                      <a:pt x="44473" y="470"/>
                    </a:cubicBezTo>
                    <a:cubicBezTo>
                      <a:pt x="45092" y="1037"/>
                      <a:pt x="45473" y="1823"/>
                      <a:pt x="45521" y="26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任意多边形: 形状 1086" hidden="1"/>
              <p:cNvSpPr/>
              <p:nvPr/>
            </p:nvSpPr>
            <p:spPr>
              <a:xfrm>
                <a:off x="10661002" y="1838636"/>
                <a:ext cx="85192" cy="80315"/>
              </a:xfrm>
              <a:custGeom>
                <a:avLst/>
                <a:gdLst>
                  <a:gd name="connsiteX0" fmla="*/ 85020 w 85192"/>
                  <a:gd name="connsiteY0" fmla="*/ 77947 h 80315"/>
                  <a:gd name="connsiteX1" fmla="*/ 84543 w 85192"/>
                  <a:gd name="connsiteY1" fmla="*/ 79756 h 80315"/>
                  <a:gd name="connsiteX2" fmla="*/ 81591 w 85192"/>
                  <a:gd name="connsiteY2" fmla="*/ 79756 h 80315"/>
                  <a:gd name="connsiteX3" fmla="*/ 438 w 85192"/>
                  <a:gd name="connsiteY3" fmla="*/ 3556 h 80315"/>
                  <a:gd name="connsiteX4" fmla="*/ 571 w 85192"/>
                  <a:gd name="connsiteY4" fmla="*/ 596 h 80315"/>
                  <a:gd name="connsiteX5" fmla="*/ 3295 w 85192"/>
                  <a:gd name="connsiteY5" fmla="*/ 508 h 80315"/>
                  <a:gd name="connsiteX6" fmla="*/ 84448 w 85192"/>
                  <a:gd name="connsiteY6" fmla="*/ 76708 h 80315"/>
                  <a:gd name="connsiteX7" fmla="*/ 85020 w 85192"/>
                  <a:gd name="connsiteY7" fmla="*/ 77947 h 80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92" h="80315">
                    <a:moveTo>
                      <a:pt x="85020" y="77947"/>
                    </a:moveTo>
                    <a:cubicBezTo>
                      <a:pt x="85191" y="78592"/>
                      <a:pt x="85010" y="79278"/>
                      <a:pt x="84543" y="79756"/>
                    </a:cubicBezTo>
                    <a:cubicBezTo>
                      <a:pt x="83724" y="80568"/>
                      <a:pt x="82410" y="80568"/>
                      <a:pt x="81591" y="79756"/>
                    </a:cubicBezTo>
                    <a:lnTo>
                      <a:pt x="438" y="3556"/>
                    </a:lnTo>
                    <a:cubicBezTo>
                      <a:pt x="-343" y="2701"/>
                      <a:pt x="-277" y="1375"/>
                      <a:pt x="571" y="596"/>
                    </a:cubicBezTo>
                    <a:cubicBezTo>
                      <a:pt x="1333" y="-97"/>
                      <a:pt x="2495" y="-135"/>
                      <a:pt x="3295" y="508"/>
                    </a:cubicBezTo>
                    <a:lnTo>
                      <a:pt x="84448" y="76708"/>
                    </a:lnTo>
                    <a:cubicBezTo>
                      <a:pt x="84762" y="77053"/>
                      <a:pt x="84962" y="77486"/>
                      <a:pt x="85020" y="779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8" name="任意多边形: 形状 1087" hidden="1"/>
              <p:cNvSpPr/>
              <p:nvPr/>
            </p:nvSpPr>
            <p:spPr>
              <a:xfrm>
                <a:off x="10742684" y="1750614"/>
                <a:ext cx="68729" cy="167877"/>
              </a:xfrm>
              <a:custGeom>
                <a:avLst/>
                <a:gdLst>
                  <a:gd name="connsiteX0" fmla="*/ 68584 w 68729"/>
                  <a:gd name="connsiteY0" fmla="*/ 1282 h 167877"/>
                  <a:gd name="connsiteX1" fmla="*/ 68584 w 68729"/>
                  <a:gd name="connsiteY1" fmla="*/ 2139 h 167877"/>
                  <a:gd name="connsiteX2" fmla="*/ 2862 w 68729"/>
                  <a:gd name="connsiteY2" fmla="*/ 166921 h 167877"/>
                  <a:gd name="connsiteX3" fmla="*/ 1071 w 68729"/>
                  <a:gd name="connsiteY3" fmla="*/ 167863 h 167877"/>
                  <a:gd name="connsiteX4" fmla="*/ 862 w 68729"/>
                  <a:gd name="connsiteY4" fmla="*/ 167779 h 167877"/>
                  <a:gd name="connsiteX5" fmla="*/ -5 w 68729"/>
                  <a:gd name="connsiteY5" fmla="*/ 165806 h 167877"/>
                  <a:gd name="connsiteX6" fmla="*/ 4 w 68729"/>
                  <a:gd name="connsiteY6" fmla="*/ 165778 h 167877"/>
                  <a:gd name="connsiteX7" fmla="*/ 65727 w 68729"/>
                  <a:gd name="connsiteY7" fmla="*/ 996 h 167877"/>
                  <a:gd name="connsiteX8" fmla="*/ 67727 w 68729"/>
                  <a:gd name="connsiteY8" fmla="*/ 139 h 167877"/>
                  <a:gd name="connsiteX9" fmla="*/ 68584 w 68729"/>
                  <a:gd name="connsiteY9" fmla="*/ 1282 h 16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729" h="167877">
                    <a:moveTo>
                      <a:pt x="68584" y="1282"/>
                    </a:moveTo>
                    <a:cubicBezTo>
                      <a:pt x="68632" y="1566"/>
                      <a:pt x="68632" y="1855"/>
                      <a:pt x="68584" y="2139"/>
                    </a:cubicBezTo>
                    <a:lnTo>
                      <a:pt x="2862" y="166921"/>
                    </a:lnTo>
                    <a:cubicBezTo>
                      <a:pt x="2624" y="167675"/>
                      <a:pt x="1824" y="168097"/>
                      <a:pt x="1071" y="167863"/>
                    </a:cubicBezTo>
                    <a:cubicBezTo>
                      <a:pt x="1005" y="167842"/>
                      <a:pt x="928" y="167813"/>
                      <a:pt x="862" y="167779"/>
                    </a:cubicBezTo>
                    <a:cubicBezTo>
                      <a:pt x="81" y="167474"/>
                      <a:pt x="-310" y="166591"/>
                      <a:pt x="-5" y="165806"/>
                    </a:cubicBezTo>
                    <a:cubicBezTo>
                      <a:pt x="-5" y="165797"/>
                      <a:pt x="4" y="165788"/>
                      <a:pt x="4" y="165778"/>
                    </a:cubicBezTo>
                    <a:lnTo>
                      <a:pt x="65727" y="996"/>
                    </a:lnTo>
                    <a:cubicBezTo>
                      <a:pt x="66070" y="238"/>
                      <a:pt x="66936" y="-133"/>
                      <a:pt x="67727" y="139"/>
                    </a:cubicBezTo>
                    <a:cubicBezTo>
                      <a:pt x="68175" y="366"/>
                      <a:pt x="68489" y="788"/>
                      <a:pt x="68584" y="12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9" name="任意多边形: 形状 1088" hidden="1"/>
              <p:cNvSpPr/>
              <p:nvPr/>
            </p:nvSpPr>
            <p:spPr>
              <a:xfrm>
                <a:off x="10701016" y="1771833"/>
                <a:ext cx="45019" cy="146851"/>
              </a:xfrm>
              <a:custGeom>
                <a:avLst/>
                <a:gdLst>
                  <a:gd name="connsiteX0" fmla="*/ 44721 w 45019"/>
                  <a:gd name="connsiteY0" fmla="*/ 144845 h 146851"/>
                  <a:gd name="connsiteX1" fmla="*/ 43482 w 45019"/>
                  <a:gd name="connsiteY1" fmla="*/ 146846 h 146851"/>
                  <a:gd name="connsiteX2" fmla="*/ 41387 w 45019"/>
                  <a:gd name="connsiteY2" fmla="*/ 145620 h 146851"/>
                  <a:gd name="connsiteX3" fmla="*/ 41387 w 45019"/>
                  <a:gd name="connsiteY3" fmla="*/ 145608 h 146851"/>
                  <a:gd name="connsiteX4" fmla="*/ 48 w 45019"/>
                  <a:gd name="connsiteY4" fmla="*/ 2733 h 146851"/>
                  <a:gd name="connsiteX5" fmla="*/ 48 w 45019"/>
                  <a:gd name="connsiteY5" fmla="*/ 2733 h 146851"/>
                  <a:gd name="connsiteX6" fmla="*/ 1048 w 45019"/>
                  <a:gd name="connsiteY6" fmla="*/ 208 h 146851"/>
                  <a:gd name="connsiteX7" fmla="*/ 3573 w 45019"/>
                  <a:gd name="connsiteY7" fmla="*/ 1208 h 146851"/>
                  <a:gd name="connsiteX8" fmla="*/ 44911 w 45019"/>
                  <a:gd name="connsiteY8" fmla="*/ 144083 h 146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19" h="146851">
                    <a:moveTo>
                      <a:pt x="44721" y="144845"/>
                    </a:moveTo>
                    <a:cubicBezTo>
                      <a:pt x="44854" y="145727"/>
                      <a:pt x="44330" y="146575"/>
                      <a:pt x="43482" y="146846"/>
                    </a:cubicBezTo>
                    <a:cubicBezTo>
                      <a:pt x="42568" y="147085"/>
                      <a:pt x="41625" y="146536"/>
                      <a:pt x="41387" y="145620"/>
                    </a:cubicBezTo>
                    <a:cubicBezTo>
                      <a:pt x="41387" y="145616"/>
                      <a:pt x="41387" y="145612"/>
                      <a:pt x="41387" y="145608"/>
                    </a:cubicBezTo>
                    <a:lnTo>
                      <a:pt x="48" y="2733"/>
                    </a:lnTo>
                    <a:lnTo>
                      <a:pt x="48" y="2733"/>
                    </a:lnTo>
                    <a:cubicBezTo>
                      <a:pt x="-371" y="1759"/>
                      <a:pt x="77" y="629"/>
                      <a:pt x="1048" y="208"/>
                    </a:cubicBezTo>
                    <a:cubicBezTo>
                      <a:pt x="2020" y="-213"/>
                      <a:pt x="3153" y="235"/>
                      <a:pt x="3573" y="1208"/>
                    </a:cubicBezTo>
                    <a:lnTo>
                      <a:pt x="44911" y="14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0" name="任意多边形: 形状 1089" hidden="1"/>
              <p:cNvSpPr/>
              <p:nvPr/>
            </p:nvSpPr>
            <p:spPr>
              <a:xfrm>
                <a:off x="10648500" y="2257946"/>
                <a:ext cx="22712" cy="100175"/>
              </a:xfrm>
              <a:custGeom>
                <a:avLst/>
                <a:gdLst>
                  <a:gd name="connsiteX0" fmla="*/ 2082 w 22712"/>
                  <a:gd name="connsiteY0" fmla="*/ 108 h 100175"/>
                  <a:gd name="connsiteX1" fmla="*/ 2082 w 22712"/>
                  <a:gd name="connsiteY1" fmla="*/ 108 h 100175"/>
                  <a:gd name="connsiteX2" fmla="*/ 22561 w 22712"/>
                  <a:gd name="connsiteY2" fmla="*/ 98882 h 100175"/>
                  <a:gd name="connsiteX3" fmla="*/ 21856 w 22712"/>
                  <a:gd name="connsiteY3" fmla="*/ 100187 h 100175"/>
                  <a:gd name="connsiteX4" fmla="*/ 21704 w 22712"/>
                  <a:gd name="connsiteY4" fmla="*/ 100216 h 100175"/>
                  <a:gd name="connsiteX5" fmla="*/ 20370 w 22712"/>
                  <a:gd name="connsiteY5" fmla="*/ 99358 h 100175"/>
                  <a:gd name="connsiteX6" fmla="*/ 20370 w 22712"/>
                  <a:gd name="connsiteY6" fmla="*/ 99358 h 100175"/>
                  <a:gd name="connsiteX7" fmla="*/ -109 w 22712"/>
                  <a:gd name="connsiteY7" fmla="*/ 870 h 100175"/>
                  <a:gd name="connsiteX8" fmla="*/ 1310 w 22712"/>
                  <a:gd name="connsiteY8" fmla="*/ 98 h 100175"/>
                  <a:gd name="connsiteX9" fmla="*/ 2082 w 22712"/>
                  <a:gd name="connsiteY9" fmla="*/ 870 h 10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12" h="100175">
                    <a:moveTo>
                      <a:pt x="2082" y="108"/>
                    </a:moveTo>
                    <a:lnTo>
                      <a:pt x="2082" y="108"/>
                    </a:lnTo>
                    <a:lnTo>
                      <a:pt x="22561" y="98882"/>
                    </a:lnTo>
                    <a:cubicBezTo>
                      <a:pt x="22723" y="99435"/>
                      <a:pt x="22408" y="100016"/>
                      <a:pt x="21856" y="100187"/>
                    </a:cubicBezTo>
                    <a:cubicBezTo>
                      <a:pt x="21808" y="100197"/>
                      <a:pt x="21751" y="100206"/>
                      <a:pt x="21704" y="100216"/>
                    </a:cubicBezTo>
                    <a:cubicBezTo>
                      <a:pt x="21113" y="100292"/>
                      <a:pt x="20551" y="99930"/>
                      <a:pt x="20370" y="99358"/>
                    </a:cubicBezTo>
                    <a:lnTo>
                      <a:pt x="20370" y="99358"/>
                    </a:lnTo>
                    <a:lnTo>
                      <a:pt x="-109" y="870"/>
                    </a:lnTo>
                    <a:cubicBezTo>
                      <a:pt x="72" y="260"/>
                      <a:pt x="710" y="-83"/>
                      <a:pt x="1310" y="98"/>
                    </a:cubicBezTo>
                    <a:cubicBezTo>
                      <a:pt x="1682" y="213"/>
                      <a:pt x="1968" y="498"/>
                      <a:pt x="2082" y="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1" name="任意多边形: 形状 1090" hidden="1"/>
              <p:cNvSpPr/>
              <p:nvPr/>
            </p:nvSpPr>
            <p:spPr>
              <a:xfrm>
                <a:off x="9697762" y="1151113"/>
                <a:ext cx="108482" cy="76783"/>
              </a:xfrm>
              <a:custGeom>
                <a:avLst/>
                <a:gdLst>
                  <a:gd name="connsiteX0" fmla="*/ 108238 w 108482"/>
                  <a:gd name="connsiteY0" fmla="*/ 74431 h 76783"/>
                  <a:gd name="connsiteX1" fmla="*/ 108238 w 108482"/>
                  <a:gd name="connsiteY1" fmla="*/ 75955 h 76783"/>
                  <a:gd name="connsiteX2" fmla="*/ 105457 w 108482"/>
                  <a:gd name="connsiteY2" fmla="*/ 76489 h 76783"/>
                  <a:gd name="connsiteX3" fmla="*/ 105380 w 108482"/>
                  <a:gd name="connsiteY3" fmla="*/ 76432 h 76783"/>
                  <a:gd name="connsiteX4" fmla="*/ 796 w 108482"/>
                  <a:gd name="connsiteY4" fmla="*/ 3470 h 76783"/>
                  <a:gd name="connsiteX5" fmla="*/ 224 w 108482"/>
                  <a:gd name="connsiteY5" fmla="*/ 613 h 76783"/>
                  <a:gd name="connsiteX6" fmla="*/ 3082 w 108482"/>
                  <a:gd name="connsiteY6" fmla="*/ 613 h 76783"/>
                  <a:gd name="connsiteX7" fmla="*/ 107381 w 108482"/>
                  <a:gd name="connsiteY7" fmla="*/ 73669 h 76783"/>
                  <a:gd name="connsiteX8" fmla="*/ 108238 w 108482"/>
                  <a:gd name="connsiteY8" fmla="*/ 74431 h 7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482" h="76783">
                    <a:moveTo>
                      <a:pt x="108238" y="74431"/>
                    </a:moveTo>
                    <a:cubicBezTo>
                      <a:pt x="108419" y="74923"/>
                      <a:pt x="108419" y="75464"/>
                      <a:pt x="108238" y="75955"/>
                    </a:cubicBezTo>
                    <a:cubicBezTo>
                      <a:pt x="107619" y="76870"/>
                      <a:pt x="106371" y="77108"/>
                      <a:pt x="105457" y="76489"/>
                    </a:cubicBezTo>
                    <a:cubicBezTo>
                      <a:pt x="105437" y="76470"/>
                      <a:pt x="105409" y="76452"/>
                      <a:pt x="105380" y="76432"/>
                    </a:cubicBezTo>
                    <a:lnTo>
                      <a:pt x="796" y="3470"/>
                    </a:lnTo>
                    <a:cubicBezTo>
                      <a:pt x="-137" y="2828"/>
                      <a:pt x="-385" y="1563"/>
                      <a:pt x="224" y="613"/>
                    </a:cubicBezTo>
                    <a:cubicBezTo>
                      <a:pt x="1034" y="-137"/>
                      <a:pt x="2282" y="-137"/>
                      <a:pt x="3082" y="613"/>
                    </a:cubicBezTo>
                    <a:lnTo>
                      <a:pt x="107381" y="73669"/>
                    </a:lnTo>
                    <a:cubicBezTo>
                      <a:pt x="107743" y="73829"/>
                      <a:pt x="108038" y="74095"/>
                      <a:pt x="108238" y="74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2" name="任意多边形: 形状 1091" hidden="1"/>
              <p:cNvSpPr/>
              <p:nvPr/>
            </p:nvSpPr>
            <p:spPr>
              <a:xfrm>
                <a:off x="9695047" y="1110863"/>
                <a:ext cx="6575" cy="43679"/>
              </a:xfrm>
              <a:custGeom>
                <a:avLst/>
                <a:gdLst>
                  <a:gd name="connsiteX0" fmla="*/ 4082 w 6575"/>
                  <a:gd name="connsiteY0" fmla="*/ 1619 h 43679"/>
                  <a:gd name="connsiteX1" fmla="*/ 4082 w 6575"/>
                  <a:gd name="connsiteY1" fmla="*/ 1619 h 43679"/>
                  <a:gd name="connsiteX2" fmla="*/ 6463 w 6575"/>
                  <a:gd name="connsiteY2" fmla="*/ 41624 h 43679"/>
                  <a:gd name="connsiteX3" fmla="*/ 4654 w 6575"/>
                  <a:gd name="connsiteY3" fmla="*/ 43720 h 43679"/>
                  <a:gd name="connsiteX4" fmla="*/ 2568 w 6575"/>
                  <a:gd name="connsiteY4" fmla="*/ 42017 h 43679"/>
                  <a:gd name="connsiteX5" fmla="*/ 2558 w 6575"/>
                  <a:gd name="connsiteY5" fmla="*/ 41910 h 43679"/>
                  <a:gd name="connsiteX6" fmla="*/ -109 w 6575"/>
                  <a:gd name="connsiteY6" fmla="*/ 2191 h 43679"/>
                  <a:gd name="connsiteX7" fmla="*/ 1796 w 6575"/>
                  <a:gd name="connsiteY7" fmla="*/ 95 h 43679"/>
                  <a:gd name="connsiteX8" fmla="*/ 4063 w 6575"/>
                  <a:gd name="connsiteY8" fmla="*/ 1544 h 43679"/>
                  <a:gd name="connsiteX9" fmla="*/ 4082 w 6575"/>
                  <a:gd name="connsiteY9" fmla="*/ 1619 h 4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5" h="43679">
                    <a:moveTo>
                      <a:pt x="4082" y="1619"/>
                    </a:moveTo>
                    <a:lnTo>
                      <a:pt x="4082" y="1619"/>
                    </a:lnTo>
                    <a:lnTo>
                      <a:pt x="6463" y="41624"/>
                    </a:lnTo>
                    <a:cubicBezTo>
                      <a:pt x="6521" y="42695"/>
                      <a:pt x="5720" y="43619"/>
                      <a:pt x="4654" y="43720"/>
                    </a:cubicBezTo>
                    <a:cubicBezTo>
                      <a:pt x="3606" y="43826"/>
                      <a:pt x="2672" y="43064"/>
                      <a:pt x="2568" y="42017"/>
                    </a:cubicBezTo>
                    <a:cubicBezTo>
                      <a:pt x="2558" y="41981"/>
                      <a:pt x="2558" y="41946"/>
                      <a:pt x="2558" y="41910"/>
                    </a:cubicBezTo>
                    <a:lnTo>
                      <a:pt x="-109" y="2191"/>
                    </a:lnTo>
                    <a:cubicBezTo>
                      <a:pt x="-109" y="1104"/>
                      <a:pt x="710" y="194"/>
                      <a:pt x="1796" y="95"/>
                    </a:cubicBezTo>
                    <a:cubicBezTo>
                      <a:pt x="2825" y="-132"/>
                      <a:pt x="3844" y="517"/>
                      <a:pt x="4063" y="1544"/>
                    </a:cubicBezTo>
                    <a:cubicBezTo>
                      <a:pt x="4073" y="1569"/>
                      <a:pt x="4082" y="1594"/>
                      <a:pt x="4082" y="16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3" name="任意多边形: 形状 1092" hidden="1"/>
              <p:cNvSpPr/>
              <p:nvPr/>
            </p:nvSpPr>
            <p:spPr>
              <a:xfrm>
                <a:off x="9695583" y="1148649"/>
                <a:ext cx="58995" cy="60242"/>
              </a:xfrm>
              <a:custGeom>
                <a:avLst/>
                <a:gdLst>
                  <a:gd name="connsiteX0" fmla="*/ 58791 w 58995"/>
                  <a:gd name="connsiteY0" fmla="*/ 55274 h 60242"/>
                  <a:gd name="connsiteX1" fmla="*/ 57648 w 58995"/>
                  <a:gd name="connsiteY1" fmla="*/ 59084 h 60242"/>
                  <a:gd name="connsiteX2" fmla="*/ 51857 w 58995"/>
                  <a:gd name="connsiteY2" fmla="*/ 59102 h 60242"/>
                  <a:gd name="connsiteX3" fmla="*/ 51838 w 58995"/>
                  <a:gd name="connsiteY3" fmla="*/ 59084 h 60242"/>
                  <a:gd name="connsiteX4" fmla="*/ 1070 w 58995"/>
                  <a:gd name="connsiteY4" fmla="*/ 7172 h 60242"/>
                  <a:gd name="connsiteX5" fmla="*/ 1070 w 58995"/>
                  <a:gd name="connsiteY5" fmla="*/ 1267 h 60242"/>
                  <a:gd name="connsiteX6" fmla="*/ 6975 w 58995"/>
                  <a:gd name="connsiteY6" fmla="*/ 1267 h 60242"/>
                  <a:gd name="connsiteX7" fmla="*/ 57744 w 58995"/>
                  <a:gd name="connsiteY7" fmla="*/ 52892 h 60242"/>
                  <a:gd name="connsiteX8" fmla="*/ 58791 w 58995"/>
                  <a:gd name="connsiteY8" fmla="*/ 55274 h 6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995" h="60242">
                    <a:moveTo>
                      <a:pt x="58791" y="55274"/>
                    </a:moveTo>
                    <a:cubicBezTo>
                      <a:pt x="59096" y="56656"/>
                      <a:pt x="58658" y="58096"/>
                      <a:pt x="57648" y="59084"/>
                    </a:cubicBezTo>
                    <a:cubicBezTo>
                      <a:pt x="56058" y="60688"/>
                      <a:pt x="53457" y="60696"/>
                      <a:pt x="51857" y="59102"/>
                    </a:cubicBezTo>
                    <a:cubicBezTo>
                      <a:pt x="51847" y="59096"/>
                      <a:pt x="51847" y="59089"/>
                      <a:pt x="51838" y="59084"/>
                    </a:cubicBezTo>
                    <a:lnTo>
                      <a:pt x="1070" y="7172"/>
                    </a:lnTo>
                    <a:cubicBezTo>
                      <a:pt x="-502" y="5518"/>
                      <a:pt x="-502" y="2921"/>
                      <a:pt x="1070" y="1267"/>
                    </a:cubicBezTo>
                    <a:cubicBezTo>
                      <a:pt x="2708" y="-356"/>
                      <a:pt x="5337" y="-356"/>
                      <a:pt x="6975" y="1267"/>
                    </a:cubicBezTo>
                    <a:lnTo>
                      <a:pt x="57744" y="52892"/>
                    </a:lnTo>
                    <a:cubicBezTo>
                      <a:pt x="58391" y="53517"/>
                      <a:pt x="58772" y="54373"/>
                      <a:pt x="58791" y="552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4" name="任意多边形: 形状 1093" hidden="1"/>
              <p:cNvSpPr/>
              <p:nvPr/>
            </p:nvSpPr>
            <p:spPr>
              <a:xfrm>
                <a:off x="9748557" y="1202831"/>
                <a:ext cx="120364" cy="100178"/>
              </a:xfrm>
              <a:custGeom>
                <a:avLst/>
                <a:gdLst>
                  <a:gd name="connsiteX0" fmla="*/ 120212 w 120364"/>
                  <a:gd name="connsiteY0" fmla="*/ 97960 h 100178"/>
                  <a:gd name="connsiteX1" fmla="*/ 119736 w 120364"/>
                  <a:gd name="connsiteY1" fmla="*/ 99675 h 100178"/>
                  <a:gd name="connsiteX2" fmla="*/ 116974 w 120364"/>
                  <a:gd name="connsiteY2" fmla="*/ 99675 h 100178"/>
                  <a:gd name="connsiteX3" fmla="*/ 483 w 120364"/>
                  <a:gd name="connsiteY3" fmla="*/ 3472 h 100178"/>
                  <a:gd name="connsiteX4" fmla="*/ 464 w 120364"/>
                  <a:gd name="connsiteY4" fmla="*/ 644 h 100178"/>
                  <a:gd name="connsiteX5" fmla="*/ 3055 w 120364"/>
                  <a:gd name="connsiteY5" fmla="*/ 424 h 100178"/>
                  <a:gd name="connsiteX6" fmla="*/ 119450 w 120364"/>
                  <a:gd name="connsiteY6" fmla="*/ 96817 h 100178"/>
                  <a:gd name="connsiteX7" fmla="*/ 120212 w 120364"/>
                  <a:gd name="connsiteY7" fmla="*/ 97960 h 10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364" h="100178">
                    <a:moveTo>
                      <a:pt x="120212" y="97960"/>
                    </a:moveTo>
                    <a:cubicBezTo>
                      <a:pt x="120346" y="98576"/>
                      <a:pt x="120165" y="99217"/>
                      <a:pt x="119736" y="99675"/>
                    </a:cubicBezTo>
                    <a:cubicBezTo>
                      <a:pt x="118964" y="100413"/>
                      <a:pt x="117745" y="100413"/>
                      <a:pt x="116974" y="99675"/>
                    </a:cubicBezTo>
                    <a:lnTo>
                      <a:pt x="483" y="3472"/>
                    </a:lnTo>
                    <a:cubicBezTo>
                      <a:pt x="-298" y="2695"/>
                      <a:pt x="-308" y="1429"/>
                      <a:pt x="464" y="644"/>
                    </a:cubicBezTo>
                    <a:cubicBezTo>
                      <a:pt x="1159" y="-56"/>
                      <a:pt x="2255" y="-148"/>
                      <a:pt x="3055" y="424"/>
                    </a:cubicBezTo>
                    <a:lnTo>
                      <a:pt x="119450" y="96817"/>
                    </a:lnTo>
                    <a:cubicBezTo>
                      <a:pt x="119822" y="97107"/>
                      <a:pt x="120088" y="97508"/>
                      <a:pt x="120212" y="979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5" name="任意多边形: 形状 1094" hidden="1"/>
              <p:cNvSpPr/>
              <p:nvPr/>
            </p:nvSpPr>
            <p:spPr>
              <a:xfrm>
                <a:off x="9748000" y="1202324"/>
                <a:ext cx="58500" cy="25866"/>
              </a:xfrm>
              <a:custGeom>
                <a:avLst/>
                <a:gdLst>
                  <a:gd name="connsiteX0" fmla="*/ 58285 w 58500"/>
                  <a:gd name="connsiteY0" fmla="*/ 23125 h 25866"/>
                  <a:gd name="connsiteX1" fmla="*/ 58285 w 58500"/>
                  <a:gd name="connsiteY1" fmla="*/ 24459 h 25866"/>
                  <a:gd name="connsiteX2" fmla="*/ 55332 w 58500"/>
                  <a:gd name="connsiteY2" fmla="*/ 25792 h 25866"/>
                  <a:gd name="connsiteX3" fmla="*/ 1611 w 58500"/>
                  <a:gd name="connsiteY3" fmla="*/ 4552 h 25866"/>
                  <a:gd name="connsiteX4" fmla="*/ -37 w 58500"/>
                  <a:gd name="connsiteY4" fmla="*/ 1771 h 25866"/>
                  <a:gd name="connsiteX5" fmla="*/ 2745 w 58500"/>
                  <a:gd name="connsiteY5" fmla="*/ 122 h 25866"/>
                  <a:gd name="connsiteX6" fmla="*/ 3326 w 58500"/>
                  <a:gd name="connsiteY6" fmla="*/ 361 h 25866"/>
                  <a:gd name="connsiteX7" fmla="*/ 56951 w 58500"/>
                  <a:gd name="connsiteY7" fmla="*/ 21506 h 25866"/>
                  <a:gd name="connsiteX8" fmla="*/ 58285 w 58500"/>
                  <a:gd name="connsiteY8" fmla="*/ 23125 h 25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00" h="25866">
                    <a:moveTo>
                      <a:pt x="58285" y="23125"/>
                    </a:moveTo>
                    <a:cubicBezTo>
                      <a:pt x="58428" y="23559"/>
                      <a:pt x="58428" y="24026"/>
                      <a:pt x="58285" y="24459"/>
                    </a:cubicBezTo>
                    <a:cubicBezTo>
                      <a:pt x="57799" y="25608"/>
                      <a:pt x="56513" y="26190"/>
                      <a:pt x="55332" y="25792"/>
                    </a:cubicBezTo>
                    <a:lnTo>
                      <a:pt x="1611" y="4552"/>
                    </a:lnTo>
                    <a:cubicBezTo>
                      <a:pt x="392" y="4239"/>
                      <a:pt x="-351" y="2995"/>
                      <a:pt x="-37" y="1771"/>
                    </a:cubicBezTo>
                    <a:cubicBezTo>
                      <a:pt x="268" y="548"/>
                      <a:pt x="1516" y="-191"/>
                      <a:pt x="2745" y="122"/>
                    </a:cubicBezTo>
                    <a:cubicBezTo>
                      <a:pt x="2945" y="174"/>
                      <a:pt x="3145" y="254"/>
                      <a:pt x="3326" y="361"/>
                    </a:cubicBezTo>
                    <a:lnTo>
                      <a:pt x="56951" y="21506"/>
                    </a:lnTo>
                    <a:cubicBezTo>
                      <a:pt x="57618" y="21811"/>
                      <a:pt x="58113" y="22408"/>
                      <a:pt x="58285" y="231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6" name="任意多边形: 形状 1095" hidden="1"/>
              <p:cNvSpPr/>
              <p:nvPr/>
            </p:nvSpPr>
            <p:spPr>
              <a:xfrm>
                <a:off x="9695750" y="1111328"/>
                <a:ext cx="56456" cy="94982"/>
              </a:xfrm>
              <a:custGeom>
                <a:avLst/>
                <a:gdLst>
                  <a:gd name="connsiteX0" fmla="*/ 56338 w 56456"/>
                  <a:gd name="connsiteY0" fmla="*/ 93166 h 94982"/>
                  <a:gd name="connsiteX1" fmla="*/ 55576 w 56456"/>
                  <a:gd name="connsiteY1" fmla="*/ 94786 h 94982"/>
                  <a:gd name="connsiteX2" fmla="*/ 53595 w 56456"/>
                  <a:gd name="connsiteY2" fmla="*/ 94407 h 94982"/>
                  <a:gd name="connsiteX3" fmla="*/ 53481 w 56456"/>
                  <a:gd name="connsiteY3" fmla="*/ 94214 h 94982"/>
                  <a:gd name="connsiteX4" fmla="*/ 141 w 56456"/>
                  <a:gd name="connsiteY4" fmla="*/ 2393 h 94982"/>
                  <a:gd name="connsiteX5" fmla="*/ 522 w 56456"/>
                  <a:gd name="connsiteY5" fmla="*/ 408 h 94982"/>
                  <a:gd name="connsiteX6" fmla="*/ 712 w 56456"/>
                  <a:gd name="connsiteY6" fmla="*/ 298 h 94982"/>
                  <a:gd name="connsiteX7" fmla="*/ 2693 w 56456"/>
                  <a:gd name="connsiteY7" fmla="*/ 675 h 94982"/>
                  <a:gd name="connsiteX8" fmla="*/ 2808 w 56456"/>
                  <a:gd name="connsiteY8" fmla="*/ 869 h 94982"/>
                  <a:gd name="connsiteX9" fmla="*/ 56338 w 56456"/>
                  <a:gd name="connsiteY9" fmla="*/ 92690 h 94982"/>
                  <a:gd name="connsiteX10" fmla="*/ 56338 w 56456"/>
                  <a:gd name="connsiteY10" fmla="*/ 93166 h 9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456" h="94982">
                    <a:moveTo>
                      <a:pt x="56338" y="93166"/>
                    </a:moveTo>
                    <a:cubicBezTo>
                      <a:pt x="56405" y="93806"/>
                      <a:pt x="56110" y="94432"/>
                      <a:pt x="55576" y="94786"/>
                    </a:cubicBezTo>
                    <a:cubicBezTo>
                      <a:pt x="54928" y="95229"/>
                      <a:pt x="54033" y="95060"/>
                      <a:pt x="53595" y="94407"/>
                    </a:cubicBezTo>
                    <a:cubicBezTo>
                      <a:pt x="53547" y="94346"/>
                      <a:pt x="53509" y="94282"/>
                      <a:pt x="53481" y="94214"/>
                    </a:cubicBezTo>
                    <a:lnTo>
                      <a:pt x="141" y="2393"/>
                    </a:lnTo>
                    <a:cubicBezTo>
                      <a:pt x="-307" y="1741"/>
                      <a:pt x="-136" y="852"/>
                      <a:pt x="522" y="408"/>
                    </a:cubicBezTo>
                    <a:cubicBezTo>
                      <a:pt x="579" y="366"/>
                      <a:pt x="646" y="329"/>
                      <a:pt x="712" y="298"/>
                    </a:cubicBezTo>
                    <a:cubicBezTo>
                      <a:pt x="1369" y="-146"/>
                      <a:pt x="2255" y="23"/>
                      <a:pt x="2693" y="675"/>
                    </a:cubicBezTo>
                    <a:cubicBezTo>
                      <a:pt x="2741" y="737"/>
                      <a:pt x="2779" y="802"/>
                      <a:pt x="2808" y="869"/>
                    </a:cubicBezTo>
                    <a:lnTo>
                      <a:pt x="56338" y="92690"/>
                    </a:lnTo>
                    <a:cubicBezTo>
                      <a:pt x="56338" y="92690"/>
                      <a:pt x="56338" y="92976"/>
                      <a:pt x="56338" y="931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7" name="任意多边形: 形状 1096" hidden="1"/>
              <p:cNvSpPr/>
              <p:nvPr/>
            </p:nvSpPr>
            <p:spPr>
              <a:xfrm>
                <a:off x="9865313" y="1299536"/>
                <a:ext cx="144130" cy="43347"/>
              </a:xfrm>
              <a:custGeom>
                <a:avLst/>
                <a:gdLst>
                  <a:gd name="connsiteX0" fmla="*/ 143950 w 144130"/>
                  <a:gd name="connsiteY0" fmla="*/ 41356 h 43347"/>
                  <a:gd name="connsiteX1" fmla="*/ 143950 w 144130"/>
                  <a:gd name="connsiteY1" fmla="*/ 42213 h 43347"/>
                  <a:gd name="connsiteX2" fmla="*/ 141950 w 144130"/>
                  <a:gd name="connsiteY2" fmla="*/ 43356 h 43347"/>
                  <a:gd name="connsiteX3" fmla="*/ 1075 w 144130"/>
                  <a:gd name="connsiteY3" fmla="*/ 3256 h 43347"/>
                  <a:gd name="connsiteX4" fmla="*/ -68 w 144130"/>
                  <a:gd name="connsiteY4" fmla="*/ 1256 h 43347"/>
                  <a:gd name="connsiteX5" fmla="*/ 2027 w 144130"/>
                  <a:gd name="connsiteY5" fmla="*/ 113 h 43347"/>
                  <a:gd name="connsiteX6" fmla="*/ 142616 w 144130"/>
                  <a:gd name="connsiteY6" fmla="*/ 40213 h 43347"/>
                  <a:gd name="connsiteX7" fmla="*/ 143950 w 144130"/>
                  <a:gd name="connsiteY7" fmla="*/ 41356 h 4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130" h="43347">
                    <a:moveTo>
                      <a:pt x="143950" y="41356"/>
                    </a:moveTo>
                    <a:cubicBezTo>
                      <a:pt x="144045" y="41634"/>
                      <a:pt x="144045" y="41935"/>
                      <a:pt x="143950" y="42213"/>
                    </a:cubicBezTo>
                    <a:cubicBezTo>
                      <a:pt x="143674" y="43053"/>
                      <a:pt x="142807" y="43547"/>
                      <a:pt x="141950" y="43356"/>
                    </a:cubicBezTo>
                    <a:lnTo>
                      <a:pt x="1075" y="3256"/>
                    </a:lnTo>
                    <a:cubicBezTo>
                      <a:pt x="237" y="2983"/>
                      <a:pt x="-259" y="2117"/>
                      <a:pt x="-68" y="1256"/>
                    </a:cubicBezTo>
                    <a:cubicBezTo>
                      <a:pt x="208" y="371"/>
                      <a:pt x="1132" y="-135"/>
                      <a:pt x="2027" y="113"/>
                    </a:cubicBezTo>
                    <a:lnTo>
                      <a:pt x="142616" y="40213"/>
                    </a:lnTo>
                    <a:cubicBezTo>
                      <a:pt x="143255" y="40274"/>
                      <a:pt x="143788" y="40731"/>
                      <a:pt x="143950" y="41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8" name="任意多边形: 形状 1097" hidden="1"/>
              <p:cNvSpPr/>
              <p:nvPr/>
            </p:nvSpPr>
            <p:spPr>
              <a:xfrm>
                <a:off x="9864970" y="1299503"/>
                <a:ext cx="66297" cy="8286"/>
              </a:xfrm>
              <a:custGeom>
                <a:avLst/>
                <a:gdLst>
                  <a:gd name="connsiteX0" fmla="*/ 66188 w 66297"/>
                  <a:gd name="connsiteY0" fmla="*/ 6813 h 8286"/>
                  <a:gd name="connsiteX1" fmla="*/ 66188 w 66297"/>
                  <a:gd name="connsiteY1" fmla="*/ 6813 h 8286"/>
                  <a:gd name="connsiteX2" fmla="*/ 64474 w 66297"/>
                  <a:gd name="connsiteY2" fmla="*/ 8337 h 8286"/>
                  <a:gd name="connsiteX3" fmla="*/ 1419 w 66297"/>
                  <a:gd name="connsiteY3" fmla="*/ 3384 h 8286"/>
                  <a:gd name="connsiteX4" fmla="*/ -105 w 66297"/>
                  <a:gd name="connsiteY4" fmla="*/ 1574 h 8286"/>
                  <a:gd name="connsiteX5" fmla="*/ 1609 w 66297"/>
                  <a:gd name="connsiteY5" fmla="*/ 50 h 8286"/>
                  <a:gd name="connsiteX6" fmla="*/ 64474 w 66297"/>
                  <a:gd name="connsiteY6" fmla="*/ 5384 h 8286"/>
                  <a:gd name="connsiteX7" fmla="*/ 66188 w 66297"/>
                  <a:gd name="connsiteY7" fmla="*/ 6813 h 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97" h="8286">
                    <a:moveTo>
                      <a:pt x="66188" y="6813"/>
                    </a:moveTo>
                    <a:lnTo>
                      <a:pt x="66188" y="6813"/>
                    </a:lnTo>
                    <a:cubicBezTo>
                      <a:pt x="66093" y="7684"/>
                      <a:pt x="65350" y="8343"/>
                      <a:pt x="64474" y="8337"/>
                    </a:cubicBezTo>
                    <a:lnTo>
                      <a:pt x="1419" y="3384"/>
                    </a:lnTo>
                    <a:cubicBezTo>
                      <a:pt x="514" y="3284"/>
                      <a:pt x="-162" y="2488"/>
                      <a:pt x="-105" y="1574"/>
                    </a:cubicBezTo>
                    <a:cubicBezTo>
                      <a:pt x="-10" y="703"/>
                      <a:pt x="733" y="44"/>
                      <a:pt x="1609" y="50"/>
                    </a:cubicBezTo>
                    <a:lnTo>
                      <a:pt x="64474" y="5384"/>
                    </a:lnTo>
                    <a:cubicBezTo>
                      <a:pt x="65303" y="5409"/>
                      <a:pt x="66017" y="5999"/>
                      <a:pt x="66188" y="68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9" name="任意多边形: 形状 1098" hidden="1"/>
              <p:cNvSpPr/>
              <p:nvPr/>
            </p:nvSpPr>
            <p:spPr>
              <a:xfrm>
                <a:off x="9864286" y="1298734"/>
                <a:ext cx="104544" cy="10963"/>
              </a:xfrm>
              <a:custGeom>
                <a:avLst/>
                <a:gdLst>
                  <a:gd name="connsiteX0" fmla="*/ 104400 w 104544"/>
                  <a:gd name="connsiteY0" fmla="*/ 8058 h 10963"/>
                  <a:gd name="connsiteX1" fmla="*/ 104400 w 104544"/>
                  <a:gd name="connsiteY1" fmla="*/ 8725 h 10963"/>
                  <a:gd name="connsiteX2" fmla="*/ 101829 w 104544"/>
                  <a:gd name="connsiteY2" fmla="*/ 11011 h 10963"/>
                  <a:gd name="connsiteX3" fmla="*/ 2102 w 104544"/>
                  <a:gd name="connsiteY3" fmla="*/ 4915 h 10963"/>
                  <a:gd name="connsiteX4" fmla="*/ -108 w 104544"/>
                  <a:gd name="connsiteY4" fmla="*/ 2553 h 10963"/>
                  <a:gd name="connsiteX5" fmla="*/ -89 w 104544"/>
                  <a:gd name="connsiteY5" fmla="*/ 2343 h 10963"/>
                  <a:gd name="connsiteX6" fmla="*/ 2378 w 104544"/>
                  <a:gd name="connsiteY6" fmla="*/ 52 h 10963"/>
                  <a:gd name="connsiteX7" fmla="*/ 2483 w 104544"/>
                  <a:gd name="connsiteY7" fmla="*/ 57 h 10963"/>
                  <a:gd name="connsiteX8" fmla="*/ 102019 w 104544"/>
                  <a:gd name="connsiteY8" fmla="*/ 6153 h 10963"/>
                  <a:gd name="connsiteX9" fmla="*/ 104400 w 104544"/>
                  <a:gd name="connsiteY9" fmla="*/ 8058 h 10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544" h="10963">
                    <a:moveTo>
                      <a:pt x="104400" y="8058"/>
                    </a:moveTo>
                    <a:cubicBezTo>
                      <a:pt x="104448" y="8277"/>
                      <a:pt x="104448" y="8506"/>
                      <a:pt x="104400" y="8725"/>
                    </a:cubicBezTo>
                    <a:cubicBezTo>
                      <a:pt x="104296" y="10056"/>
                      <a:pt x="103162" y="11066"/>
                      <a:pt x="101829" y="11011"/>
                    </a:cubicBezTo>
                    <a:lnTo>
                      <a:pt x="2102" y="4915"/>
                    </a:lnTo>
                    <a:cubicBezTo>
                      <a:pt x="845" y="4872"/>
                      <a:pt x="-146" y="3815"/>
                      <a:pt x="-108" y="2553"/>
                    </a:cubicBezTo>
                    <a:cubicBezTo>
                      <a:pt x="-108" y="2483"/>
                      <a:pt x="-98" y="2413"/>
                      <a:pt x="-89" y="2343"/>
                    </a:cubicBezTo>
                    <a:cubicBezTo>
                      <a:pt x="-41" y="1029"/>
                      <a:pt x="1064" y="3"/>
                      <a:pt x="2378" y="52"/>
                    </a:cubicBezTo>
                    <a:cubicBezTo>
                      <a:pt x="2416" y="53"/>
                      <a:pt x="2445" y="55"/>
                      <a:pt x="2483" y="57"/>
                    </a:cubicBezTo>
                    <a:lnTo>
                      <a:pt x="102019" y="6153"/>
                    </a:lnTo>
                    <a:cubicBezTo>
                      <a:pt x="103181" y="6089"/>
                      <a:pt x="104210" y="6910"/>
                      <a:pt x="104400" y="80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0" name="任意多边形: 形状 1099" hidden="1"/>
              <p:cNvSpPr/>
              <p:nvPr/>
            </p:nvSpPr>
            <p:spPr>
              <a:xfrm>
                <a:off x="9802494" y="1224363"/>
                <a:ext cx="65985" cy="78470"/>
              </a:xfrm>
              <a:custGeom>
                <a:avLst/>
                <a:gdLst>
                  <a:gd name="connsiteX0" fmla="*/ 65800 w 65985"/>
                  <a:gd name="connsiteY0" fmla="*/ 76524 h 78470"/>
                  <a:gd name="connsiteX1" fmla="*/ 65323 w 65985"/>
                  <a:gd name="connsiteY1" fmla="*/ 78048 h 78470"/>
                  <a:gd name="connsiteX2" fmla="*/ 63037 w 65985"/>
                  <a:gd name="connsiteY2" fmla="*/ 78048 h 78470"/>
                  <a:gd name="connsiteX3" fmla="*/ 363 w 65985"/>
                  <a:gd name="connsiteY3" fmla="*/ 2800 h 78470"/>
                  <a:gd name="connsiteX4" fmla="*/ 363 w 65985"/>
                  <a:gd name="connsiteY4" fmla="*/ 514 h 78470"/>
                  <a:gd name="connsiteX5" fmla="*/ 2515 w 65985"/>
                  <a:gd name="connsiteY5" fmla="*/ 478 h 78470"/>
                  <a:gd name="connsiteX6" fmla="*/ 2553 w 65985"/>
                  <a:gd name="connsiteY6" fmla="*/ 514 h 78470"/>
                  <a:gd name="connsiteX7" fmla="*/ 65323 w 65985"/>
                  <a:gd name="connsiteY7" fmla="*/ 75857 h 78470"/>
                  <a:gd name="connsiteX8" fmla="*/ 65800 w 65985"/>
                  <a:gd name="connsiteY8" fmla="*/ 76524 h 78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985" h="78470">
                    <a:moveTo>
                      <a:pt x="65800" y="76524"/>
                    </a:moveTo>
                    <a:cubicBezTo>
                      <a:pt x="66000" y="77081"/>
                      <a:pt x="65800" y="77701"/>
                      <a:pt x="65323" y="78048"/>
                    </a:cubicBezTo>
                    <a:cubicBezTo>
                      <a:pt x="64695" y="78678"/>
                      <a:pt x="63666" y="78678"/>
                      <a:pt x="63037" y="78048"/>
                    </a:cubicBezTo>
                    <a:lnTo>
                      <a:pt x="363" y="2800"/>
                    </a:lnTo>
                    <a:cubicBezTo>
                      <a:pt x="-266" y="2169"/>
                      <a:pt x="-266" y="1146"/>
                      <a:pt x="363" y="514"/>
                    </a:cubicBezTo>
                    <a:cubicBezTo>
                      <a:pt x="944" y="-90"/>
                      <a:pt x="1915" y="-107"/>
                      <a:pt x="2515" y="478"/>
                    </a:cubicBezTo>
                    <a:cubicBezTo>
                      <a:pt x="2534" y="491"/>
                      <a:pt x="2544" y="502"/>
                      <a:pt x="2553" y="514"/>
                    </a:cubicBezTo>
                    <a:lnTo>
                      <a:pt x="65323" y="75857"/>
                    </a:lnTo>
                    <a:cubicBezTo>
                      <a:pt x="65580" y="75984"/>
                      <a:pt x="65761" y="76235"/>
                      <a:pt x="65800" y="76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1" name="任意多边形: 形状 1100" hidden="1"/>
              <p:cNvSpPr/>
              <p:nvPr/>
            </p:nvSpPr>
            <p:spPr>
              <a:xfrm>
                <a:off x="9964497" y="1288351"/>
                <a:ext cx="138721" cy="20778"/>
              </a:xfrm>
              <a:custGeom>
                <a:avLst/>
                <a:gdLst>
                  <a:gd name="connsiteX0" fmla="*/ 138587 w 138721"/>
                  <a:gd name="connsiteY0" fmla="*/ 1487 h 20778"/>
                  <a:gd name="connsiteX1" fmla="*/ 138587 w 138721"/>
                  <a:gd name="connsiteY1" fmla="*/ 1487 h 20778"/>
                  <a:gd name="connsiteX2" fmla="*/ 137006 w 138721"/>
                  <a:gd name="connsiteY2" fmla="*/ 3671 h 20778"/>
                  <a:gd name="connsiteX3" fmla="*/ 136968 w 138721"/>
                  <a:gd name="connsiteY3" fmla="*/ 3677 h 20778"/>
                  <a:gd name="connsiteX4" fmla="*/ 1999 w 138721"/>
                  <a:gd name="connsiteY4" fmla="*/ 20822 h 20778"/>
                  <a:gd name="connsiteX5" fmla="*/ -97 w 138721"/>
                  <a:gd name="connsiteY5" fmla="*/ 19298 h 20778"/>
                  <a:gd name="connsiteX6" fmla="*/ -97 w 138721"/>
                  <a:gd name="connsiteY6" fmla="*/ 19298 h 20778"/>
                  <a:gd name="connsiteX7" fmla="*/ 1522 w 138721"/>
                  <a:gd name="connsiteY7" fmla="*/ 17108 h 20778"/>
                  <a:gd name="connsiteX8" fmla="*/ 136492 w 138721"/>
                  <a:gd name="connsiteY8" fmla="*/ 58 h 20778"/>
                  <a:gd name="connsiteX9" fmla="*/ 138587 w 138721"/>
                  <a:gd name="connsiteY9" fmla="*/ 1487 h 20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721" h="20778">
                    <a:moveTo>
                      <a:pt x="138587" y="1487"/>
                    </a:moveTo>
                    <a:lnTo>
                      <a:pt x="138587" y="1487"/>
                    </a:lnTo>
                    <a:cubicBezTo>
                      <a:pt x="138759" y="2525"/>
                      <a:pt x="138044" y="3503"/>
                      <a:pt x="137006" y="3671"/>
                    </a:cubicBezTo>
                    <a:cubicBezTo>
                      <a:pt x="136997" y="3674"/>
                      <a:pt x="136978" y="3675"/>
                      <a:pt x="136968" y="3677"/>
                    </a:cubicBezTo>
                    <a:lnTo>
                      <a:pt x="1999" y="20822"/>
                    </a:lnTo>
                    <a:cubicBezTo>
                      <a:pt x="1018" y="20897"/>
                      <a:pt x="132" y="20251"/>
                      <a:pt x="-97" y="19298"/>
                    </a:cubicBezTo>
                    <a:lnTo>
                      <a:pt x="-97" y="19298"/>
                    </a:lnTo>
                    <a:cubicBezTo>
                      <a:pt x="-211" y="18256"/>
                      <a:pt x="494" y="17301"/>
                      <a:pt x="1522" y="17108"/>
                    </a:cubicBezTo>
                    <a:lnTo>
                      <a:pt x="136492" y="58"/>
                    </a:lnTo>
                    <a:cubicBezTo>
                      <a:pt x="137444" y="-26"/>
                      <a:pt x="138320" y="572"/>
                      <a:pt x="138587" y="14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2" name="任意多边形: 形状 1101" hidden="1"/>
              <p:cNvSpPr/>
              <p:nvPr/>
            </p:nvSpPr>
            <p:spPr>
              <a:xfrm>
                <a:off x="9964374" y="1304701"/>
                <a:ext cx="45205" cy="38607"/>
              </a:xfrm>
              <a:custGeom>
                <a:avLst/>
                <a:gdLst>
                  <a:gd name="connsiteX0" fmla="*/ 44890 w 45205"/>
                  <a:gd name="connsiteY0" fmla="*/ 36095 h 38607"/>
                  <a:gd name="connsiteX1" fmla="*/ 44890 w 45205"/>
                  <a:gd name="connsiteY1" fmla="*/ 38000 h 38607"/>
                  <a:gd name="connsiteX2" fmla="*/ 41927 w 45205"/>
                  <a:gd name="connsiteY2" fmla="*/ 38086 h 38607"/>
                  <a:gd name="connsiteX3" fmla="*/ 41842 w 45205"/>
                  <a:gd name="connsiteY3" fmla="*/ 38000 h 38607"/>
                  <a:gd name="connsiteX4" fmla="*/ 694 w 45205"/>
                  <a:gd name="connsiteY4" fmla="*/ 3996 h 38607"/>
                  <a:gd name="connsiteX5" fmla="*/ 408 w 45205"/>
                  <a:gd name="connsiteY5" fmla="*/ 853 h 38607"/>
                  <a:gd name="connsiteX6" fmla="*/ 3551 w 45205"/>
                  <a:gd name="connsiteY6" fmla="*/ 567 h 38607"/>
                  <a:gd name="connsiteX7" fmla="*/ 44890 w 45205"/>
                  <a:gd name="connsiteY7" fmla="*/ 34857 h 38607"/>
                  <a:gd name="connsiteX8" fmla="*/ 44890 w 45205"/>
                  <a:gd name="connsiteY8" fmla="*/ 36095 h 3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205" h="38607">
                    <a:moveTo>
                      <a:pt x="44890" y="36095"/>
                    </a:moveTo>
                    <a:cubicBezTo>
                      <a:pt x="45166" y="36700"/>
                      <a:pt x="45166" y="37396"/>
                      <a:pt x="44890" y="38000"/>
                    </a:cubicBezTo>
                    <a:cubicBezTo>
                      <a:pt x="44099" y="38842"/>
                      <a:pt x="42766" y="38881"/>
                      <a:pt x="41927" y="38086"/>
                    </a:cubicBezTo>
                    <a:cubicBezTo>
                      <a:pt x="41899" y="38059"/>
                      <a:pt x="41870" y="38030"/>
                      <a:pt x="41842" y="38000"/>
                    </a:cubicBezTo>
                    <a:lnTo>
                      <a:pt x="694" y="3996"/>
                    </a:lnTo>
                    <a:cubicBezTo>
                      <a:pt x="-249" y="3207"/>
                      <a:pt x="-383" y="1800"/>
                      <a:pt x="408" y="853"/>
                    </a:cubicBezTo>
                    <a:cubicBezTo>
                      <a:pt x="1198" y="-94"/>
                      <a:pt x="2608" y="-222"/>
                      <a:pt x="3551" y="567"/>
                    </a:cubicBezTo>
                    <a:lnTo>
                      <a:pt x="44890" y="34857"/>
                    </a:lnTo>
                    <a:cubicBezTo>
                      <a:pt x="44994" y="35263"/>
                      <a:pt x="44994" y="35690"/>
                      <a:pt x="44890" y="360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3" name="任意多边形: 形状 1102" hidden="1"/>
              <p:cNvSpPr/>
              <p:nvPr/>
            </p:nvSpPr>
            <p:spPr>
              <a:xfrm>
                <a:off x="9963670" y="1263495"/>
                <a:ext cx="90453" cy="46473"/>
              </a:xfrm>
              <a:custGeom>
                <a:avLst/>
                <a:gdLst>
                  <a:gd name="connsiteX0" fmla="*/ 90266 w 90453"/>
                  <a:gd name="connsiteY0" fmla="*/ 2150 h 46473"/>
                  <a:gd name="connsiteX1" fmla="*/ 88837 w 90453"/>
                  <a:gd name="connsiteY1" fmla="*/ 5198 h 46473"/>
                  <a:gd name="connsiteX2" fmla="*/ 3778 w 90453"/>
                  <a:gd name="connsiteY2" fmla="*/ 46251 h 46473"/>
                  <a:gd name="connsiteX3" fmla="*/ 206 w 90453"/>
                  <a:gd name="connsiteY3" fmla="*/ 45029 h 46473"/>
                  <a:gd name="connsiteX4" fmla="*/ 159 w 90453"/>
                  <a:gd name="connsiteY4" fmla="*/ 44917 h 46473"/>
                  <a:gd name="connsiteX5" fmla="*/ 1321 w 90453"/>
                  <a:gd name="connsiteY5" fmla="*/ 41471 h 46473"/>
                  <a:gd name="connsiteX6" fmla="*/ 1492 w 90453"/>
                  <a:gd name="connsiteY6" fmla="*/ 41393 h 46473"/>
                  <a:gd name="connsiteX7" fmla="*/ 86456 w 90453"/>
                  <a:gd name="connsiteY7" fmla="*/ 340 h 46473"/>
                  <a:gd name="connsiteX8" fmla="*/ 90037 w 90453"/>
                  <a:gd name="connsiteY8" fmla="*/ 1510 h 46473"/>
                  <a:gd name="connsiteX9" fmla="*/ 90075 w 90453"/>
                  <a:gd name="connsiteY9" fmla="*/ 1578 h 46473"/>
                  <a:gd name="connsiteX10" fmla="*/ 90266 w 90453"/>
                  <a:gd name="connsiteY10" fmla="*/ 2150 h 4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0453" h="46473">
                    <a:moveTo>
                      <a:pt x="90266" y="2150"/>
                    </a:moveTo>
                    <a:cubicBezTo>
                      <a:pt x="90570" y="3376"/>
                      <a:pt x="89980" y="4648"/>
                      <a:pt x="88837" y="5198"/>
                    </a:cubicBezTo>
                    <a:lnTo>
                      <a:pt x="3778" y="46251"/>
                    </a:lnTo>
                    <a:cubicBezTo>
                      <a:pt x="2455" y="46898"/>
                      <a:pt x="854" y="46352"/>
                      <a:pt x="206" y="45029"/>
                    </a:cubicBezTo>
                    <a:cubicBezTo>
                      <a:pt x="188" y="44991"/>
                      <a:pt x="178" y="44954"/>
                      <a:pt x="159" y="44917"/>
                    </a:cubicBezTo>
                    <a:cubicBezTo>
                      <a:pt x="-470" y="43645"/>
                      <a:pt x="45" y="42102"/>
                      <a:pt x="1321" y="41471"/>
                    </a:cubicBezTo>
                    <a:cubicBezTo>
                      <a:pt x="1378" y="41442"/>
                      <a:pt x="1435" y="41417"/>
                      <a:pt x="1492" y="41393"/>
                    </a:cubicBezTo>
                    <a:lnTo>
                      <a:pt x="86456" y="340"/>
                    </a:lnTo>
                    <a:cubicBezTo>
                      <a:pt x="87770" y="-328"/>
                      <a:pt x="89370" y="196"/>
                      <a:pt x="90037" y="1510"/>
                    </a:cubicBezTo>
                    <a:cubicBezTo>
                      <a:pt x="90056" y="1533"/>
                      <a:pt x="90066" y="1556"/>
                      <a:pt x="90075" y="1578"/>
                    </a:cubicBezTo>
                    <a:cubicBezTo>
                      <a:pt x="90180" y="1752"/>
                      <a:pt x="90246" y="1947"/>
                      <a:pt x="90266" y="2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4" name="任意多边形: 形状 1103" hidden="1"/>
              <p:cNvSpPr/>
              <p:nvPr/>
            </p:nvSpPr>
            <p:spPr>
              <a:xfrm>
                <a:off x="10049758" y="1264928"/>
                <a:ext cx="150114" cy="5905"/>
              </a:xfrm>
              <a:custGeom>
                <a:avLst/>
                <a:gdLst>
                  <a:gd name="connsiteX0" fmla="*/ 150005 w 150114"/>
                  <a:gd name="connsiteY0" fmla="*/ 4336 h 5905"/>
                  <a:gd name="connsiteX1" fmla="*/ 150005 w 150114"/>
                  <a:gd name="connsiteY1" fmla="*/ 4336 h 5905"/>
                  <a:gd name="connsiteX2" fmla="*/ 148386 w 150114"/>
                  <a:gd name="connsiteY2" fmla="*/ 5956 h 5905"/>
                  <a:gd name="connsiteX3" fmla="*/ 1511 w 150114"/>
                  <a:gd name="connsiteY3" fmla="*/ 3289 h 5905"/>
                  <a:gd name="connsiteX4" fmla="*/ -109 w 150114"/>
                  <a:gd name="connsiteY4" fmla="*/ 1669 h 5905"/>
                  <a:gd name="connsiteX5" fmla="*/ 1606 w 150114"/>
                  <a:gd name="connsiteY5" fmla="*/ 50 h 5905"/>
                  <a:gd name="connsiteX6" fmla="*/ 148005 w 150114"/>
                  <a:gd name="connsiteY6" fmla="*/ 3384 h 5905"/>
                  <a:gd name="connsiteX7" fmla="*/ 150005 w 150114"/>
                  <a:gd name="connsiteY7" fmla="*/ 4336 h 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114" h="5905">
                    <a:moveTo>
                      <a:pt x="150005" y="4336"/>
                    </a:moveTo>
                    <a:lnTo>
                      <a:pt x="150005" y="4336"/>
                    </a:lnTo>
                    <a:cubicBezTo>
                      <a:pt x="149958" y="5211"/>
                      <a:pt x="149262" y="5908"/>
                      <a:pt x="148386" y="5956"/>
                    </a:cubicBezTo>
                    <a:lnTo>
                      <a:pt x="1511" y="3289"/>
                    </a:lnTo>
                    <a:cubicBezTo>
                      <a:pt x="634" y="3241"/>
                      <a:pt x="-61" y="2544"/>
                      <a:pt x="-109" y="1669"/>
                    </a:cubicBezTo>
                    <a:cubicBezTo>
                      <a:pt x="-61" y="760"/>
                      <a:pt x="691" y="49"/>
                      <a:pt x="1606" y="50"/>
                    </a:cubicBezTo>
                    <a:lnTo>
                      <a:pt x="148005" y="3384"/>
                    </a:lnTo>
                    <a:cubicBezTo>
                      <a:pt x="148815" y="3170"/>
                      <a:pt x="149662" y="3572"/>
                      <a:pt x="150005" y="4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5" name="任意多边形: 形状 1104" hidden="1"/>
              <p:cNvSpPr/>
              <p:nvPr/>
            </p:nvSpPr>
            <p:spPr>
              <a:xfrm>
                <a:off x="10048680" y="1262975"/>
                <a:ext cx="56113" cy="30356"/>
              </a:xfrm>
              <a:custGeom>
                <a:avLst/>
                <a:gdLst>
                  <a:gd name="connsiteX0" fmla="*/ 55833 w 56113"/>
                  <a:gd name="connsiteY0" fmla="*/ 26578 h 30356"/>
                  <a:gd name="connsiteX1" fmla="*/ 55833 w 56113"/>
                  <a:gd name="connsiteY1" fmla="*/ 28578 h 30356"/>
                  <a:gd name="connsiteX2" fmla="*/ 51547 w 56113"/>
                  <a:gd name="connsiteY2" fmla="*/ 30102 h 30356"/>
                  <a:gd name="connsiteX3" fmla="*/ 1636 w 56113"/>
                  <a:gd name="connsiteY3" fmla="*/ 6099 h 30356"/>
                  <a:gd name="connsiteX4" fmla="*/ 207 w 56113"/>
                  <a:gd name="connsiteY4" fmla="*/ 1908 h 30356"/>
                  <a:gd name="connsiteX5" fmla="*/ 4207 w 56113"/>
                  <a:gd name="connsiteY5" fmla="*/ 293 h 30356"/>
                  <a:gd name="connsiteX6" fmla="*/ 4398 w 56113"/>
                  <a:gd name="connsiteY6" fmla="*/ 384 h 30356"/>
                  <a:gd name="connsiteX7" fmla="*/ 53928 w 56113"/>
                  <a:gd name="connsiteY7" fmla="*/ 24292 h 30356"/>
                  <a:gd name="connsiteX8" fmla="*/ 55833 w 56113"/>
                  <a:gd name="connsiteY8" fmla="*/ 26578 h 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13" h="30356">
                    <a:moveTo>
                      <a:pt x="55833" y="26578"/>
                    </a:moveTo>
                    <a:cubicBezTo>
                      <a:pt x="56061" y="27224"/>
                      <a:pt x="56061" y="27931"/>
                      <a:pt x="55833" y="28578"/>
                    </a:cubicBezTo>
                    <a:cubicBezTo>
                      <a:pt x="55061" y="30172"/>
                      <a:pt x="53156" y="30851"/>
                      <a:pt x="51547" y="30102"/>
                    </a:cubicBezTo>
                    <a:lnTo>
                      <a:pt x="1636" y="6099"/>
                    </a:lnTo>
                    <a:cubicBezTo>
                      <a:pt x="93" y="5331"/>
                      <a:pt x="-546" y="3460"/>
                      <a:pt x="207" y="1908"/>
                    </a:cubicBezTo>
                    <a:cubicBezTo>
                      <a:pt x="864" y="358"/>
                      <a:pt x="2655" y="-365"/>
                      <a:pt x="4207" y="293"/>
                    </a:cubicBezTo>
                    <a:cubicBezTo>
                      <a:pt x="4265" y="321"/>
                      <a:pt x="4331" y="351"/>
                      <a:pt x="4398" y="384"/>
                    </a:cubicBezTo>
                    <a:lnTo>
                      <a:pt x="53928" y="24292"/>
                    </a:lnTo>
                    <a:cubicBezTo>
                      <a:pt x="54938" y="24636"/>
                      <a:pt x="55681" y="25519"/>
                      <a:pt x="55833" y="265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6" name="任意多边形: 形状 1105" hidden="1"/>
              <p:cNvSpPr/>
              <p:nvPr/>
            </p:nvSpPr>
            <p:spPr>
              <a:xfrm>
                <a:off x="10006347" y="1264546"/>
                <a:ext cx="46792" cy="78318"/>
              </a:xfrm>
              <a:custGeom>
                <a:avLst/>
                <a:gdLst>
                  <a:gd name="connsiteX0" fmla="*/ 46541 w 46792"/>
                  <a:gd name="connsiteY0" fmla="*/ 1384 h 78318"/>
                  <a:gd name="connsiteX1" fmla="*/ 46541 w 46792"/>
                  <a:gd name="connsiteY1" fmla="*/ 2527 h 78318"/>
                  <a:gd name="connsiteX2" fmla="*/ 2917 w 46792"/>
                  <a:gd name="connsiteY2" fmla="*/ 77584 h 78318"/>
                  <a:gd name="connsiteX3" fmla="*/ 726 w 46792"/>
                  <a:gd name="connsiteY3" fmla="*/ 78155 h 78318"/>
                  <a:gd name="connsiteX4" fmla="*/ 59 w 46792"/>
                  <a:gd name="connsiteY4" fmla="*/ 75869 h 78318"/>
                  <a:gd name="connsiteX5" fmla="*/ 44065 w 46792"/>
                  <a:gd name="connsiteY5" fmla="*/ 908 h 78318"/>
                  <a:gd name="connsiteX6" fmla="*/ 46255 w 46792"/>
                  <a:gd name="connsiteY6" fmla="*/ 241 h 78318"/>
                  <a:gd name="connsiteX7" fmla="*/ 46541 w 46792"/>
                  <a:gd name="connsiteY7" fmla="*/ 1384 h 7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792" h="78318">
                    <a:moveTo>
                      <a:pt x="46541" y="1384"/>
                    </a:moveTo>
                    <a:cubicBezTo>
                      <a:pt x="46732" y="1742"/>
                      <a:pt x="46732" y="2169"/>
                      <a:pt x="46541" y="2527"/>
                    </a:cubicBezTo>
                    <a:lnTo>
                      <a:pt x="2917" y="77584"/>
                    </a:lnTo>
                    <a:cubicBezTo>
                      <a:pt x="2459" y="78338"/>
                      <a:pt x="1488" y="78592"/>
                      <a:pt x="726" y="78155"/>
                    </a:cubicBezTo>
                    <a:cubicBezTo>
                      <a:pt x="-36" y="77668"/>
                      <a:pt x="-322" y="76690"/>
                      <a:pt x="59" y="75869"/>
                    </a:cubicBezTo>
                    <a:lnTo>
                      <a:pt x="44065" y="908"/>
                    </a:lnTo>
                    <a:cubicBezTo>
                      <a:pt x="44484" y="119"/>
                      <a:pt x="45465" y="-180"/>
                      <a:pt x="46255" y="241"/>
                    </a:cubicBezTo>
                    <a:cubicBezTo>
                      <a:pt x="46503" y="569"/>
                      <a:pt x="46608" y="980"/>
                      <a:pt x="46541" y="1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7" name="任意多边形: 形状 1106" hidden="1"/>
              <p:cNvSpPr/>
              <p:nvPr/>
            </p:nvSpPr>
            <p:spPr>
              <a:xfrm>
                <a:off x="10049165" y="1264397"/>
                <a:ext cx="104062" cy="114059"/>
              </a:xfrm>
              <a:custGeom>
                <a:avLst/>
                <a:gdLst>
                  <a:gd name="connsiteX0" fmla="*/ 103926 w 104062"/>
                  <a:gd name="connsiteY0" fmla="*/ 111356 h 114059"/>
                  <a:gd name="connsiteX1" fmla="*/ 103163 w 104062"/>
                  <a:gd name="connsiteY1" fmla="*/ 113452 h 114059"/>
                  <a:gd name="connsiteX2" fmla="*/ 100201 w 104062"/>
                  <a:gd name="connsiteY2" fmla="*/ 113538 h 114059"/>
                  <a:gd name="connsiteX3" fmla="*/ 100116 w 104062"/>
                  <a:gd name="connsiteY3" fmla="*/ 113452 h 114059"/>
                  <a:gd name="connsiteX4" fmla="*/ 484 w 104062"/>
                  <a:gd name="connsiteY4" fmla="*/ 3819 h 114059"/>
                  <a:gd name="connsiteX5" fmla="*/ 484 w 104062"/>
                  <a:gd name="connsiteY5" fmla="*/ 676 h 114059"/>
                  <a:gd name="connsiteX6" fmla="*/ 3627 w 104062"/>
                  <a:gd name="connsiteY6" fmla="*/ 676 h 114059"/>
                  <a:gd name="connsiteX7" fmla="*/ 102973 w 104062"/>
                  <a:gd name="connsiteY7" fmla="*/ 110404 h 114059"/>
                  <a:gd name="connsiteX8" fmla="*/ 103926 w 104062"/>
                  <a:gd name="connsiteY8" fmla="*/ 111356 h 114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062" h="114059">
                    <a:moveTo>
                      <a:pt x="103926" y="111356"/>
                    </a:moveTo>
                    <a:cubicBezTo>
                      <a:pt x="104049" y="112139"/>
                      <a:pt x="103764" y="112933"/>
                      <a:pt x="103163" y="113452"/>
                    </a:cubicBezTo>
                    <a:cubicBezTo>
                      <a:pt x="102373" y="114294"/>
                      <a:pt x="101039" y="114332"/>
                      <a:pt x="100201" y="113538"/>
                    </a:cubicBezTo>
                    <a:cubicBezTo>
                      <a:pt x="100173" y="113510"/>
                      <a:pt x="100144" y="113481"/>
                      <a:pt x="100116" y="113452"/>
                    </a:cubicBezTo>
                    <a:lnTo>
                      <a:pt x="484" y="3819"/>
                    </a:lnTo>
                    <a:cubicBezTo>
                      <a:pt x="-306" y="2920"/>
                      <a:pt x="-306" y="1575"/>
                      <a:pt x="484" y="676"/>
                    </a:cubicBezTo>
                    <a:cubicBezTo>
                      <a:pt x="1370" y="-159"/>
                      <a:pt x="2741" y="-159"/>
                      <a:pt x="3627" y="676"/>
                    </a:cubicBezTo>
                    <a:lnTo>
                      <a:pt x="102973" y="110404"/>
                    </a:lnTo>
                    <a:cubicBezTo>
                      <a:pt x="103392" y="110602"/>
                      <a:pt x="103726" y="110938"/>
                      <a:pt x="103926" y="111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8" name="任意多边形: 形状 1107" hidden="1"/>
              <p:cNvSpPr/>
              <p:nvPr/>
            </p:nvSpPr>
            <p:spPr>
              <a:xfrm>
                <a:off x="10149676" y="1303468"/>
                <a:ext cx="98784" cy="74368"/>
              </a:xfrm>
              <a:custGeom>
                <a:avLst/>
                <a:gdLst>
                  <a:gd name="connsiteX0" fmla="*/ 98474 w 98784"/>
                  <a:gd name="connsiteY0" fmla="*/ 1324 h 74368"/>
                  <a:gd name="connsiteX1" fmla="*/ 97712 w 98784"/>
                  <a:gd name="connsiteY1" fmla="*/ 2848 h 74368"/>
                  <a:gd name="connsiteX2" fmla="*/ 2462 w 98784"/>
                  <a:gd name="connsiteY2" fmla="*/ 74000 h 74368"/>
                  <a:gd name="connsiteX3" fmla="*/ 310 w 98784"/>
                  <a:gd name="connsiteY3" fmla="*/ 73944 h 74368"/>
                  <a:gd name="connsiteX4" fmla="*/ 367 w 98784"/>
                  <a:gd name="connsiteY4" fmla="*/ 71789 h 74368"/>
                  <a:gd name="connsiteX5" fmla="*/ 748 w 98784"/>
                  <a:gd name="connsiteY5" fmla="*/ 71524 h 74368"/>
                  <a:gd name="connsiteX6" fmla="*/ 96569 w 98784"/>
                  <a:gd name="connsiteY6" fmla="*/ 467 h 74368"/>
                  <a:gd name="connsiteX7" fmla="*/ 98665 w 98784"/>
                  <a:gd name="connsiteY7" fmla="*/ 467 h 74368"/>
                  <a:gd name="connsiteX8" fmla="*/ 98474 w 98784"/>
                  <a:gd name="connsiteY8" fmla="*/ 1324 h 7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784" h="74368">
                    <a:moveTo>
                      <a:pt x="98474" y="1324"/>
                    </a:moveTo>
                    <a:cubicBezTo>
                      <a:pt x="98665" y="1954"/>
                      <a:pt x="98331" y="2624"/>
                      <a:pt x="97712" y="2848"/>
                    </a:cubicBezTo>
                    <a:lnTo>
                      <a:pt x="2462" y="74000"/>
                    </a:lnTo>
                    <a:cubicBezTo>
                      <a:pt x="1853" y="74579"/>
                      <a:pt x="891" y="74555"/>
                      <a:pt x="310" y="73944"/>
                    </a:cubicBezTo>
                    <a:cubicBezTo>
                      <a:pt x="-271" y="73333"/>
                      <a:pt x="-243" y="72369"/>
                      <a:pt x="367" y="71789"/>
                    </a:cubicBezTo>
                    <a:cubicBezTo>
                      <a:pt x="481" y="71682"/>
                      <a:pt x="605" y="71592"/>
                      <a:pt x="748" y="71524"/>
                    </a:cubicBezTo>
                    <a:lnTo>
                      <a:pt x="96569" y="467"/>
                    </a:lnTo>
                    <a:cubicBezTo>
                      <a:pt x="97160" y="-89"/>
                      <a:pt x="98074" y="-89"/>
                      <a:pt x="98665" y="467"/>
                    </a:cubicBezTo>
                    <a:cubicBezTo>
                      <a:pt x="98703" y="766"/>
                      <a:pt x="98636" y="1068"/>
                      <a:pt x="98474" y="13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9" name="任意多边形: 形状 1108" hidden="1"/>
              <p:cNvSpPr/>
              <p:nvPr/>
            </p:nvSpPr>
            <p:spPr>
              <a:xfrm>
                <a:off x="10149390" y="1288580"/>
                <a:ext cx="157801" cy="88933"/>
              </a:xfrm>
              <a:custGeom>
                <a:avLst/>
                <a:gdLst>
                  <a:gd name="connsiteX0" fmla="*/ 157625 w 157801"/>
                  <a:gd name="connsiteY0" fmla="*/ 1258 h 88933"/>
                  <a:gd name="connsiteX1" fmla="*/ 156863 w 157801"/>
                  <a:gd name="connsiteY1" fmla="*/ 3068 h 88933"/>
                  <a:gd name="connsiteX2" fmla="*/ 2272 w 157801"/>
                  <a:gd name="connsiteY2" fmla="*/ 88793 h 88933"/>
                  <a:gd name="connsiteX3" fmla="*/ 82 w 157801"/>
                  <a:gd name="connsiteY3" fmla="*/ 88126 h 88933"/>
                  <a:gd name="connsiteX4" fmla="*/ 748 w 157801"/>
                  <a:gd name="connsiteY4" fmla="*/ 85936 h 88933"/>
                  <a:gd name="connsiteX5" fmla="*/ 155339 w 157801"/>
                  <a:gd name="connsiteY5" fmla="*/ 211 h 88933"/>
                  <a:gd name="connsiteX6" fmla="*/ 157530 w 157801"/>
                  <a:gd name="connsiteY6" fmla="*/ 877 h 88933"/>
                  <a:gd name="connsiteX7" fmla="*/ 157625 w 157801"/>
                  <a:gd name="connsiteY7" fmla="*/ 1258 h 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801" h="88933">
                    <a:moveTo>
                      <a:pt x="157625" y="1258"/>
                    </a:moveTo>
                    <a:cubicBezTo>
                      <a:pt x="157844" y="1967"/>
                      <a:pt x="157520" y="2731"/>
                      <a:pt x="156863" y="3068"/>
                    </a:cubicBezTo>
                    <a:lnTo>
                      <a:pt x="2272" y="88793"/>
                    </a:lnTo>
                    <a:cubicBezTo>
                      <a:pt x="1482" y="89214"/>
                      <a:pt x="501" y="88915"/>
                      <a:pt x="82" y="88126"/>
                    </a:cubicBezTo>
                    <a:cubicBezTo>
                      <a:pt x="-338" y="87338"/>
                      <a:pt x="-42" y="86357"/>
                      <a:pt x="748" y="85936"/>
                    </a:cubicBezTo>
                    <a:lnTo>
                      <a:pt x="155339" y="211"/>
                    </a:lnTo>
                    <a:cubicBezTo>
                      <a:pt x="156130" y="-159"/>
                      <a:pt x="157073" y="129"/>
                      <a:pt x="157530" y="877"/>
                    </a:cubicBezTo>
                    <a:cubicBezTo>
                      <a:pt x="157606" y="989"/>
                      <a:pt x="157644" y="1124"/>
                      <a:pt x="157625" y="12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0" name="任意多边形: 形状 1109" hidden="1"/>
              <p:cNvSpPr/>
              <p:nvPr/>
            </p:nvSpPr>
            <p:spPr>
              <a:xfrm>
                <a:off x="10148609" y="1267208"/>
                <a:ext cx="51398" cy="111314"/>
              </a:xfrm>
              <a:custGeom>
                <a:avLst/>
                <a:gdLst>
                  <a:gd name="connsiteX0" fmla="*/ 51154 w 51398"/>
                  <a:gd name="connsiteY0" fmla="*/ 1866 h 111314"/>
                  <a:gd name="connsiteX1" fmla="*/ 51154 w 51398"/>
                  <a:gd name="connsiteY1" fmla="*/ 3295 h 111314"/>
                  <a:gd name="connsiteX2" fmla="*/ 4291 w 51398"/>
                  <a:gd name="connsiteY2" fmla="*/ 109975 h 111314"/>
                  <a:gd name="connsiteX3" fmla="*/ 1453 w 51398"/>
                  <a:gd name="connsiteY3" fmla="*/ 111212 h 111314"/>
                  <a:gd name="connsiteX4" fmla="*/ 1243 w 51398"/>
                  <a:gd name="connsiteY4" fmla="*/ 111118 h 111314"/>
                  <a:gd name="connsiteX5" fmla="*/ 91 w 51398"/>
                  <a:gd name="connsiteY5" fmla="*/ 108098 h 111314"/>
                  <a:gd name="connsiteX6" fmla="*/ 100 w 51398"/>
                  <a:gd name="connsiteY6" fmla="*/ 108070 h 111314"/>
                  <a:gd name="connsiteX7" fmla="*/ 46963 w 51398"/>
                  <a:gd name="connsiteY7" fmla="*/ 1485 h 111314"/>
                  <a:gd name="connsiteX8" fmla="*/ 49935 w 51398"/>
                  <a:gd name="connsiteY8" fmla="*/ 215 h 111314"/>
                  <a:gd name="connsiteX9" fmla="*/ 50011 w 51398"/>
                  <a:gd name="connsiteY9" fmla="*/ 247 h 111314"/>
                  <a:gd name="connsiteX10" fmla="*/ 51154 w 51398"/>
                  <a:gd name="connsiteY10" fmla="*/ 1866 h 11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398" h="111314">
                    <a:moveTo>
                      <a:pt x="51154" y="1866"/>
                    </a:moveTo>
                    <a:cubicBezTo>
                      <a:pt x="51335" y="2324"/>
                      <a:pt x="51335" y="2837"/>
                      <a:pt x="51154" y="3295"/>
                    </a:cubicBezTo>
                    <a:lnTo>
                      <a:pt x="4291" y="109975"/>
                    </a:lnTo>
                    <a:cubicBezTo>
                      <a:pt x="3853" y="111101"/>
                      <a:pt x="2577" y="111655"/>
                      <a:pt x="1453" y="111212"/>
                    </a:cubicBezTo>
                    <a:cubicBezTo>
                      <a:pt x="1376" y="111184"/>
                      <a:pt x="1310" y="111153"/>
                      <a:pt x="1243" y="111118"/>
                    </a:cubicBezTo>
                    <a:cubicBezTo>
                      <a:pt x="91" y="110603"/>
                      <a:pt x="-424" y="109252"/>
                      <a:pt x="91" y="108098"/>
                    </a:cubicBezTo>
                    <a:cubicBezTo>
                      <a:pt x="91" y="108089"/>
                      <a:pt x="100" y="108079"/>
                      <a:pt x="100" y="108070"/>
                    </a:cubicBezTo>
                    <a:lnTo>
                      <a:pt x="46963" y="1485"/>
                    </a:lnTo>
                    <a:cubicBezTo>
                      <a:pt x="47430" y="313"/>
                      <a:pt x="48763" y="-255"/>
                      <a:pt x="49935" y="215"/>
                    </a:cubicBezTo>
                    <a:cubicBezTo>
                      <a:pt x="49964" y="225"/>
                      <a:pt x="49983" y="235"/>
                      <a:pt x="50011" y="247"/>
                    </a:cubicBezTo>
                    <a:cubicBezTo>
                      <a:pt x="50602" y="604"/>
                      <a:pt x="51011" y="1191"/>
                      <a:pt x="51154" y="18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1" name="任意多边形: 形状 1110" hidden="1"/>
              <p:cNvSpPr/>
              <p:nvPr/>
            </p:nvSpPr>
            <p:spPr>
              <a:xfrm>
                <a:off x="10098642" y="1287702"/>
                <a:ext cx="55079" cy="91195"/>
              </a:xfrm>
              <a:custGeom>
                <a:avLst/>
                <a:gdLst>
                  <a:gd name="connsiteX0" fmla="*/ 54925 w 55079"/>
                  <a:gd name="connsiteY0" fmla="*/ 87956 h 91195"/>
                  <a:gd name="connsiteX1" fmla="*/ 53592 w 55079"/>
                  <a:gd name="connsiteY1" fmla="*/ 90909 h 91195"/>
                  <a:gd name="connsiteX2" fmla="*/ 49877 w 55079"/>
                  <a:gd name="connsiteY2" fmla="*/ 89861 h 91195"/>
                  <a:gd name="connsiteX3" fmla="*/ 252 w 55079"/>
                  <a:gd name="connsiteY3" fmla="*/ 4136 h 91195"/>
                  <a:gd name="connsiteX4" fmla="*/ 1204 w 55079"/>
                  <a:gd name="connsiteY4" fmla="*/ 422 h 91195"/>
                  <a:gd name="connsiteX5" fmla="*/ 4862 w 55079"/>
                  <a:gd name="connsiteY5" fmla="*/ 1360 h 91195"/>
                  <a:gd name="connsiteX6" fmla="*/ 4919 w 55079"/>
                  <a:gd name="connsiteY6" fmla="*/ 1469 h 91195"/>
                  <a:gd name="connsiteX7" fmla="*/ 54639 w 55079"/>
                  <a:gd name="connsiteY7" fmla="*/ 87194 h 91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79" h="91195">
                    <a:moveTo>
                      <a:pt x="54925" y="87956"/>
                    </a:moveTo>
                    <a:cubicBezTo>
                      <a:pt x="55135" y="89122"/>
                      <a:pt x="54601" y="90297"/>
                      <a:pt x="53592" y="90909"/>
                    </a:cubicBezTo>
                    <a:cubicBezTo>
                      <a:pt x="52277" y="91626"/>
                      <a:pt x="50629" y="91162"/>
                      <a:pt x="49877" y="89861"/>
                    </a:cubicBezTo>
                    <a:lnTo>
                      <a:pt x="252" y="4136"/>
                    </a:lnTo>
                    <a:cubicBezTo>
                      <a:pt x="-482" y="2844"/>
                      <a:pt x="-63" y="1202"/>
                      <a:pt x="1204" y="422"/>
                    </a:cubicBezTo>
                    <a:cubicBezTo>
                      <a:pt x="2471" y="-328"/>
                      <a:pt x="4109" y="92"/>
                      <a:pt x="4862" y="1360"/>
                    </a:cubicBezTo>
                    <a:cubicBezTo>
                      <a:pt x="4881" y="1396"/>
                      <a:pt x="4900" y="1432"/>
                      <a:pt x="4919" y="1469"/>
                    </a:cubicBezTo>
                    <a:lnTo>
                      <a:pt x="54639" y="871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2" name="任意多边形: 形状 1111" hidden="1"/>
              <p:cNvSpPr/>
              <p:nvPr/>
            </p:nvSpPr>
            <p:spPr>
              <a:xfrm>
                <a:off x="10149217" y="1333511"/>
                <a:ext cx="96946" cy="44814"/>
              </a:xfrm>
              <a:custGeom>
                <a:avLst/>
                <a:gdLst>
                  <a:gd name="connsiteX0" fmla="*/ 96552 w 96946"/>
                  <a:gd name="connsiteY0" fmla="*/ 1381 h 44814"/>
                  <a:gd name="connsiteX1" fmla="*/ 95314 w 96946"/>
                  <a:gd name="connsiteY1" fmla="*/ 3762 h 44814"/>
                  <a:gd name="connsiteX2" fmla="*/ 2921 w 96946"/>
                  <a:gd name="connsiteY2" fmla="*/ 44719 h 44814"/>
                  <a:gd name="connsiteX3" fmla="*/ 64 w 96946"/>
                  <a:gd name="connsiteY3" fmla="*/ 43576 h 44814"/>
                  <a:gd name="connsiteX4" fmla="*/ 1207 w 96946"/>
                  <a:gd name="connsiteY4" fmla="*/ 40719 h 44814"/>
                  <a:gd name="connsiteX5" fmla="*/ 93980 w 96946"/>
                  <a:gd name="connsiteY5" fmla="*/ 238 h 44814"/>
                  <a:gd name="connsiteX6" fmla="*/ 96837 w 96946"/>
                  <a:gd name="connsiteY6" fmla="*/ 1285 h 44814"/>
                  <a:gd name="connsiteX7" fmla="*/ 96552 w 96946"/>
                  <a:gd name="connsiteY7" fmla="*/ 1381 h 4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946" h="44814">
                    <a:moveTo>
                      <a:pt x="96552" y="1381"/>
                    </a:moveTo>
                    <a:cubicBezTo>
                      <a:pt x="96771" y="2369"/>
                      <a:pt x="96247" y="3371"/>
                      <a:pt x="95314" y="3762"/>
                    </a:cubicBezTo>
                    <a:lnTo>
                      <a:pt x="2921" y="44719"/>
                    </a:lnTo>
                    <a:cubicBezTo>
                      <a:pt x="1816" y="45133"/>
                      <a:pt x="578" y="44638"/>
                      <a:pt x="64" y="43576"/>
                    </a:cubicBezTo>
                    <a:cubicBezTo>
                      <a:pt x="-403" y="42472"/>
                      <a:pt x="111" y="41198"/>
                      <a:pt x="1207" y="40719"/>
                    </a:cubicBezTo>
                    <a:lnTo>
                      <a:pt x="93980" y="238"/>
                    </a:lnTo>
                    <a:cubicBezTo>
                      <a:pt x="95056" y="-239"/>
                      <a:pt x="96323" y="223"/>
                      <a:pt x="96837" y="1285"/>
                    </a:cubicBezTo>
                    <a:cubicBezTo>
                      <a:pt x="96837" y="1285"/>
                      <a:pt x="96552" y="1381"/>
                      <a:pt x="96552" y="13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3" name="任意多边形: 形状 1112" hidden="1"/>
              <p:cNvSpPr/>
              <p:nvPr/>
            </p:nvSpPr>
            <p:spPr>
              <a:xfrm>
                <a:off x="10242262" y="1280381"/>
                <a:ext cx="178590" cy="56724"/>
              </a:xfrm>
              <a:custGeom>
                <a:avLst/>
                <a:gdLst>
                  <a:gd name="connsiteX0" fmla="*/ 178101 w 178590"/>
                  <a:gd name="connsiteY0" fmla="*/ 1171 h 56724"/>
                  <a:gd name="connsiteX1" fmla="*/ 177053 w 178590"/>
                  <a:gd name="connsiteY1" fmla="*/ 2980 h 56724"/>
                  <a:gd name="connsiteX2" fmla="*/ 1888 w 178590"/>
                  <a:gd name="connsiteY2" fmla="*/ 56701 h 56724"/>
                  <a:gd name="connsiteX3" fmla="*/ -17 w 178590"/>
                  <a:gd name="connsiteY3" fmla="*/ 55749 h 56724"/>
                  <a:gd name="connsiteX4" fmla="*/ 735 w 178590"/>
                  <a:gd name="connsiteY4" fmla="*/ 54018 h 56724"/>
                  <a:gd name="connsiteX5" fmla="*/ 1031 w 178590"/>
                  <a:gd name="connsiteY5" fmla="*/ 53939 h 56724"/>
                  <a:gd name="connsiteX6" fmla="*/ 176577 w 178590"/>
                  <a:gd name="connsiteY6" fmla="*/ 123 h 56724"/>
                  <a:gd name="connsiteX7" fmla="*/ 178482 w 178590"/>
                  <a:gd name="connsiteY7" fmla="*/ 1075 h 5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590" h="56724">
                    <a:moveTo>
                      <a:pt x="178101" y="1171"/>
                    </a:moveTo>
                    <a:cubicBezTo>
                      <a:pt x="178281" y="1957"/>
                      <a:pt x="177824" y="2750"/>
                      <a:pt x="177053" y="2980"/>
                    </a:cubicBezTo>
                    <a:lnTo>
                      <a:pt x="1888" y="56701"/>
                    </a:lnTo>
                    <a:cubicBezTo>
                      <a:pt x="1097" y="56954"/>
                      <a:pt x="250" y="56531"/>
                      <a:pt x="-17" y="55749"/>
                    </a:cubicBezTo>
                    <a:cubicBezTo>
                      <a:pt x="-284" y="55064"/>
                      <a:pt x="50" y="54290"/>
                      <a:pt x="735" y="54018"/>
                    </a:cubicBezTo>
                    <a:cubicBezTo>
                      <a:pt x="831" y="53981"/>
                      <a:pt x="926" y="53954"/>
                      <a:pt x="1031" y="53939"/>
                    </a:cubicBezTo>
                    <a:lnTo>
                      <a:pt x="176577" y="123"/>
                    </a:lnTo>
                    <a:cubicBezTo>
                      <a:pt x="177367" y="-129"/>
                      <a:pt x="178215" y="293"/>
                      <a:pt x="178482" y="10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4" name="任意多边形: 形状 1113" hidden="1"/>
              <p:cNvSpPr/>
              <p:nvPr/>
            </p:nvSpPr>
            <p:spPr>
              <a:xfrm>
                <a:off x="10241769" y="1288227"/>
                <a:ext cx="66020" cy="49558"/>
              </a:xfrm>
              <a:custGeom>
                <a:avLst/>
                <a:gdLst>
                  <a:gd name="connsiteX0" fmla="*/ 65721 w 66020"/>
                  <a:gd name="connsiteY0" fmla="*/ 1611 h 49558"/>
                  <a:gd name="connsiteX1" fmla="*/ 64960 w 66020"/>
                  <a:gd name="connsiteY1" fmla="*/ 3611 h 49558"/>
                  <a:gd name="connsiteX2" fmla="*/ 3142 w 66020"/>
                  <a:gd name="connsiteY2" fmla="*/ 49046 h 49558"/>
                  <a:gd name="connsiteX3" fmla="*/ 285 w 66020"/>
                  <a:gd name="connsiteY3" fmla="*/ 49046 h 49558"/>
                  <a:gd name="connsiteX4" fmla="*/ 637 w 66020"/>
                  <a:gd name="connsiteY4" fmla="*/ 46374 h 49558"/>
                  <a:gd name="connsiteX5" fmla="*/ 761 w 66020"/>
                  <a:gd name="connsiteY5" fmla="*/ 46283 h 49558"/>
                  <a:gd name="connsiteX6" fmla="*/ 62769 w 66020"/>
                  <a:gd name="connsiteY6" fmla="*/ 373 h 49558"/>
                  <a:gd name="connsiteX7" fmla="*/ 65655 w 66020"/>
                  <a:gd name="connsiteY7" fmla="*/ 1028 h 49558"/>
                  <a:gd name="connsiteX8" fmla="*/ 65912 w 66020"/>
                  <a:gd name="connsiteY8" fmla="*/ 1611 h 4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20" h="49558">
                    <a:moveTo>
                      <a:pt x="65721" y="1611"/>
                    </a:moveTo>
                    <a:cubicBezTo>
                      <a:pt x="65855" y="2367"/>
                      <a:pt x="65560" y="3134"/>
                      <a:pt x="64960" y="3611"/>
                    </a:cubicBezTo>
                    <a:lnTo>
                      <a:pt x="3142" y="49046"/>
                    </a:lnTo>
                    <a:cubicBezTo>
                      <a:pt x="2333" y="49796"/>
                      <a:pt x="1085" y="49796"/>
                      <a:pt x="285" y="49046"/>
                    </a:cubicBezTo>
                    <a:cubicBezTo>
                      <a:pt x="-354" y="48212"/>
                      <a:pt x="-201" y="47016"/>
                      <a:pt x="637" y="46374"/>
                    </a:cubicBezTo>
                    <a:cubicBezTo>
                      <a:pt x="675" y="46342"/>
                      <a:pt x="713" y="46312"/>
                      <a:pt x="761" y="46283"/>
                    </a:cubicBezTo>
                    <a:lnTo>
                      <a:pt x="62769" y="373"/>
                    </a:lnTo>
                    <a:cubicBezTo>
                      <a:pt x="63750" y="-244"/>
                      <a:pt x="65045" y="50"/>
                      <a:pt x="65655" y="1028"/>
                    </a:cubicBezTo>
                    <a:cubicBezTo>
                      <a:pt x="65769" y="1209"/>
                      <a:pt x="65855" y="1405"/>
                      <a:pt x="65912" y="16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5" name="任意多边形: 形状 1114" hidden="1"/>
              <p:cNvSpPr/>
              <p:nvPr/>
            </p:nvSpPr>
            <p:spPr>
              <a:xfrm>
                <a:off x="10196165" y="1267797"/>
                <a:ext cx="49259" cy="69482"/>
              </a:xfrm>
              <a:custGeom>
                <a:avLst/>
                <a:gdLst>
                  <a:gd name="connsiteX0" fmla="*/ 49128 w 49259"/>
                  <a:gd name="connsiteY0" fmla="*/ 67570 h 69482"/>
                  <a:gd name="connsiteX1" fmla="*/ 48461 w 49259"/>
                  <a:gd name="connsiteY1" fmla="*/ 69285 h 69482"/>
                  <a:gd name="connsiteX2" fmla="*/ 46175 w 49259"/>
                  <a:gd name="connsiteY2" fmla="*/ 68808 h 69482"/>
                  <a:gd name="connsiteX3" fmla="*/ 265 w 49259"/>
                  <a:gd name="connsiteY3" fmla="*/ 2705 h 69482"/>
                  <a:gd name="connsiteX4" fmla="*/ 474 w 49259"/>
                  <a:gd name="connsiteY4" fmla="*/ 425 h 69482"/>
                  <a:gd name="connsiteX5" fmla="*/ 2751 w 49259"/>
                  <a:gd name="connsiteY5" fmla="*/ 634 h 69482"/>
                  <a:gd name="connsiteX6" fmla="*/ 2932 w 49259"/>
                  <a:gd name="connsiteY6" fmla="*/ 895 h 69482"/>
                  <a:gd name="connsiteX7" fmla="*/ 48842 w 49259"/>
                  <a:gd name="connsiteY7" fmla="*/ 67094 h 69482"/>
                  <a:gd name="connsiteX8" fmla="*/ 49128 w 49259"/>
                  <a:gd name="connsiteY8" fmla="*/ 67570 h 6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59" h="69482">
                    <a:moveTo>
                      <a:pt x="49128" y="67570"/>
                    </a:moveTo>
                    <a:cubicBezTo>
                      <a:pt x="49233" y="68221"/>
                      <a:pt x="48976" y="68877"/>
                      <a:pt x="48461" y="69285"/>
                    </a:cubicBezTo>
                    <a:cubicBezTo>
                      <a:pt x="47690" y="69750"/>
                      <a:pt x="46699" y="69542"/>
                      <a:pt x="46175" y="68808"/>
                    </a:cubicBezTo>
                    <a:lnTo>
                      <a:pt x="265" y="2705"/>
                    </a:lnTo>
                    <a:cubicBezTo>
                      <a:pt x="-307" y="2017"/>
                      <a:pt x="-211" y="996"/>
                      <a:pt x="474" y="425"/>
                    </a:cubicBezTo>
                    <a:cubicBezTo>
                      <a:pt x="1160" y="-148"/>
                      <a:pt x="2179" y="-53"/>
                      <a:pt x="2751" y="634"/>
                    </a:cubicBezTo>
                    <a:cubicBezTo>
                      <a:pt x="2818" y="715"/>
                      <a:pt x="2884" y="803"/>
                      <a:pt x="2932" y="895"/>
                    </a:cubicBezTo>
                    <a:lnTo>
                      <a:pt x="48842" y="67094"/>
                    </a:lnTo>
                    <a:cubicBezTo>
                      <a:pt x="48842" y="67094"/>
                      <a:pt x="49033" y="67094"/>
                      <a:pt x="49128" y="67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6" name="任意多边形: 形状 1115" hidden="1"/>
              <p:cNvSpPr/>
              <p:nvPr/>
            </p:nvSpPr>
            <p:spPr>
              <a:xfrm>
                <a:off x="10242358" y="1231629"/>
                <a:ext cx="153477" cy="105536"/>
              </a:xfrm>
              <a:custGeom>
                <a:avLst/>
                <a:gdLst>
                  <a:gd name="connsiteX0" fmla="*/ 153335 w 153477"/>
                  <a:gd name="connsiteY0" fmla="*/ 1345 h 105536"/>
                  <a:gd name="connsiteX1" fmla="*/ 152668 w 153477"/>
                  <a:gd name="connsiteY1" fmla="*/ 3060 h 105536"/>
                  <a:gd name="connsiteX2" fmla="*/ 2268 w 153477"/>
                  <a:gd name="connsiteY2" fmla="*/ 105453 h 105536"/>
                  <a:gd name="connsiteX3" fmla="*/ 20 w 153477"/>
                  <a:gd name="connsiteY3" fmla="*/ 104533 h 105536"/>
                  <a:gd name="connsiteX4" fmla="*/ 363 w 153477"/>
                  <a:gd name="connsiteY4" fmla="*/ 102691 h 105536"/>
                  <a:gd name="connsiteX5" fmla="*/ 150763 w 153477"/>
                  <a:gd name="connsiteY5" fmla="*/ 297 h 105536"/>
                  <a:gd name="connsiteX6" fmla="*/ 153049 w 153477"/>
                  <a:gd name="connsiteY6" fmla="*/ 774 h 105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477" h="105536">
                    <a:moveTo>
                      <a:pt x="153335" y="1345"/>
                    </a:moveTo>
                    <a:cubicBezTo>
                      <a:pt x="153468" y="1998"/>
                      <a:pt x="153201" y="2666"/>
                      <a:pt x="152668" y="3060"/>
                    </a:cubicBezTo>
                    <a:lnTo>
                      <a:pt x="2268" y="105453"/>
                    </a:lnTo>
                    <a:cubicBezTo>
                      <a:pt x="1392" y="105819"/>
                      <a:pt x="392" y="105407"/>
                      <a:pt x="20" y="104533"/>
                    </a:cubicBezTo>
                    <a:cubicBezTo>
                      <a:pt x="-237" y="103907"/>
                      <a:pt x="-103" y="103184"/>
                      <a:pt x="363" y="102691"/>
                    </a:cubicBezTo>
                    <a:lnTo>
                      <a:pt x="150763" y="297"/>
                    </a:lnTo>
                    <a:cubicBezTo>
                      <a:pt x="151535" y="-167"/>
                      <a:pt x="152525" y="40"/>
                      <a:pt x="153049" y="7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7" name="任意多边形: 形状 1116" hidden="1"/>
              <p:cNvSpPr/>
              <p:nvPr/>
            </p:nvSpPr>
            <p:spPr>
              <a:xfrm>
                <a:off x="10392348" y="1231464"/>
                <a:ext cx="28516" cy="52238"/>
              </a:xfrm>
              <a:custGeom>
                <a:avLst/>
                <a:gdLst>
                  <a:gd name="connsiteX0" fmla="*/ 28395 w 28516"/>
                  <a:gd name="connsiteY0" fmla="*/ 50087 h 52238"/>
                  <a:gd name="connsiteX1" fmla="*/ 27443 w 28516"/>
                  <a:gd name="connsiteY1" fmla="*/ 52087 h 52238"/>
                  <a:gd name="connsiteX2" fmla="*/ 25004 w 28516"/>
                  <a:gd name="connsiteY2" fmla="*/ 51309 h 52238"/>
                  <a:gd name="connsiteX3" fmla="*/ 24966 w 28516"/>
                  <a:gd name="connsiteY3" fmla="*/ 51230 h 52238"/>
                  <a:gd name="connsiteX4" fmla="*/ 106 w 28516"/>
                  <a:gd name="connsiteY4" fmla="*/ 2652 h 52238"/>
                  <a:gd name="connsiteX5" fmla="*/ 773 w 28516"/>
                  <a:gd name="connsiteY5" fmla="*/ 321 h 52238"/>
                  <a:gd name="connsiteX6" fmla="*/ 868 w 28516"/>
                  <a:gd name="connsiteY6" fmla="*/ 271 h 52238"/>
                  <a:gd name="connsiteX7" fmla="*/ 3325 w 28516"/>
                  <a:gd name="connsiteY7" fmla="*/ 993 h 52238"/>
                  <a:gd name="connsiteX8" fmla="*/ 3345 w 28516"/>
                  <a:gd name="connsiteY8" fmla="*/ 1033 h 52238"/>
                  <a:gd name="connsiteX9" fmla="*/ 28205 w 28516"/>
                  <a:gd name="connsiteY9" fmla="*/ 49611 h 5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16" h="52238">
                    <a:moveTo>
                      <a:pt x="28395" y="50087"/>
                    </a:moveTo>
                    <a:cubicBezTo>
                      <a:pt x="28481" y="50880"/>
                      <a:pt x="28119" y="51657"/>
                      <a:pt x="27443" y="52087"/>
                    </a:cubicBezTo>
                    <a:cubicBezTo>
                      <a:pt x="26557" y="52545"/>
                      <a:pt x="25462" y="52197"/>
                      <a:pt x="25004" y="51309"/>
                    </a:cubicBezTo>
                    <a:cubicBezTo>
                      <a:pt x="24995" y="51283"/>
                      <a:pt x="24976" y="51257"/>
                      <a:pt x="24966" y="51230"/>
                    </a:cubicBezTo>
                    <a:lnTo>
                      <a:pt x="106" y="2652"/>
                    </a:lnTo>
                    <a:cubicBezTo>
                      <a:pt x="-351" y="1825"/>
                      <a:pt x="-56" y="781"/>
                      <a:pt x="773" y="321"/>
                    </a:cubicBezTo>
                    <a:cubicBezTo>
                      <a:pt x="801" y="304"/>
                      <a:pt x="840" y="286"/>
                      <a:pt x="868" y="271"/>
                    </a:cubicBezTo>
                    <a:cubicBezTo>
                      <a:pt x="1744" y="-207"/>
                      <a:pt x="2849" y="116"/>
                      <a:pt x="3325" y="993"/>
                    </a:cubicBezTo>
                    <a:cubicBezTo>
                      <a:pt x="3335" y="1006"/>
                      <a:pt x="3335" y="1020"/>
                      <a:pt x="3345" y="1033"/>
                    </a:cubicBezTo>
                    <a:lnTo>
                      <a:pt x="28205" y="496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8" name="任意多边形: 形状 1117" hidden="1"/>
              <p:cNvSpPr/>
              <p:nvPr/>
            </p:nvSpPr>
            <p:spPr>
              <a:xfrm>
                <a:off x="10392496" y="1231290"/>
                <a:ext cx="141553" cy="100763"/>
              </a:xfrm>
              <a:custGeom>
                <a:avLst/>
                <a:gdLst>
                  <a:gd name="connsiteX0" fmla="*/ 141309 w 141553"/>
                  <a:gd name="connsiteY0" fmla="*/ 98458 h 100763"/>
                  <a:gd name="connsiteX1" fmla="*/ 141309 w 141553"/>
                  <a:gd name="connsiteY1" fmla="*/ 99982 h 100763"/>
                  <a:gd name="connsiteX2" fmla="*/ 138547 w 141553"/>
                  <a:gd name="connsiteY2" fmla="*/ 100458 h 100763"/>
                  <a:gd name="connsiteX3" fmla="*/ 434 w 141553"/>
                  <a:gd name="connsiteY3" fmla="*/ 3589 h 100763"/>
                  <a:gd name="connsiteX4" fmla="*/ 434 w 141553"/>
                  <a:gd name="connsiteY4" fmla="*/ 922 h 100763"/>
                  <a:gd name="connsiteX5" fmla="*/ 3073 w 141553"/>
                  <a:gd name="connsiteY5" fmla="*/ 355 h 100763"/>
                  <a:gd name="connsiteX6" fmla="*/ 3196 w 141553"/>
                  <a:gd name="connsiteY6" fmla="*/ 445 h 100763"/>
                  <a:gd name="connsiteX7" fmla="*/ 140642 w 141553"/>
                  <a:gd name="connsiteY7" fmla="*/ 97219 h 100763"/>
                  <a:gd name="connsiteX8" fmla="*/ 141309 w 141553"/>
                  <a:gd name="connsiteY8" fmla="*/ 98458 h 10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553" h="100763">
                    <a:moveTo>
                      <a:pt x="141309" y="98458"/>
                    </a:moveTo>
                    <a:cubicBezTo>
                      <a:pt x="141490" y="98949"/>
                      <a:pt x="141490" y="99490"/>
                      <a:pt x="141309" y="99982"/>
                    </a:cubicBezTo>
                    <a:cubicBezTo>
                      <a:pt x="140671" y="100867"/>
                      <a:pt x="139442" y="101079"/>
                      <a:pt x="138547" y="100458"/>
                    </a:cubicBezTo>
                    <a:lnTo>
                      <a:pt x="434" y="3589"/>
                    </a:lnTo>
                    <a:cubicBezTo>
                      <a:pt x="-290" y="2848"/>
                      <a:pt x="-290" y="1663"/>
                      <a:pt x="434" y="922"/>
                    </a:cubicBezTo>
                    <a:cubicBezTo>
                      <a:pt x="1006" y="38"/>
                      <a:pt x="2187" y="-216"/>
                      <a:pt x="3073" y="355"/>
                    </a:cubicBezTo>
                    <a:cubicBezTo>
                      <a:pt x="3111" y="383"/>
                      <a:pt x="3158" y="413"/>
                      <a:pt x="3196" y="445"/>
                    </a:cubicBezTo>
                    <a:lnTo>
                      <a:pt x="140642" y="97219"/>
                    </a:lnTo>
                    <a:cubicBezTo>
                      <a:pt x="140975" y="97559"/>
                      <a:pt x="141214" y="97989"/>
                      <a:pt x="141309" y="98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9" name="任意多边形: 形状 1118" hidden="1"/>
              <p:cNvSpPr/>
              <p:nvPr/>
            </p:nvSpPr>
            <p:spPr>
              <a:xfrm>
                <a:off x="10530327" y="1328796"/>
                <a:ext cx="38679" cy="117670"/>
              </a:xfrm>
              <a:custGeom>
                <a:avLst/>
                <a:gdLst>
                  <a:gd name="connsiteX0" fmla="*/ 38530 w 38679"/>
                  <a:gd name="connsiteY0" fmla="*/ 115632 h 117670"/>
                  <a:gd name="connsiteX1" fmla="*/ 37387 w 38679"/>
                  <a:gd name="connsiteY1" fmla="*/ 117633 h 117670"/>
                  <a:gd name="connsiteX2" fmla="*/ 35330 w 38679"/>
                  <a:gd name="connsiteY2" fmla="*/ 116624 h 117670"/>
                  <a:gd name="connsiteX3" fmla="*/ 35292 w 38679"/>
                  <a:gd name="connsiteY3" fmla="*/ 116490 h 117670"/>
                  <a:gd name="connsiteX4" fmla="*/ -46 w 38679"/>
                  <a:gd name="connsiteY4" fmla="*/ 2190 h 117670"/>
                  <a:gd name="connsiteX5" fmla="*/ 1097 w 38679"/>
                  <a:gd name="connsiteY5" fmla="*/ 94 h 117670"/>
                  <a:gd name="connsiteX6" fmla="*/ 3193 w 38679"/>
                  <a:gd name="connsiteY6" fmla="*/ 1237 h 117670"/>
                  <a:gd name="connsiteX7" fmla="*/ 38530 w 38679"/>
                  <a:gd name="connsiteY7" fmla="*/ 115537 h 11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79" h="117670">
                    <a:moveTo>
                      <a:pt x="38530" y="115632"/>
                    </a:moveTo>
                    <a:cubicBezTo>
                      <a:pt x="38721" y="116494"/>
                      <a:pt x="38225" y="117359"/>
                      <a:pt x="37387" y="117633"/>
                    </a:cubicBezTo>
                    <a:cubicBezTo>
                      <a:pt x="36539" y="117922"/>
                      <a:pt x="35625" y="117471"/>
                      <a:pt x="35330" y="116624"/>
                    </a:cubicBezTo>
                    <a:cubicBezTo>
                      <a:pt x="35320" y="116580"/>
                      <a:pt x="35301" y="116535"/>
                      <a:pt x="35292" y="116490"/>
                    </a:cubicBezTo>
                    <a:lnTo>
                      <a:pt x="-46" y="2190"/>
                    </a:lnTo>
                    <a:cubicBezTo>
                      <a:pt x="-294" y="1297"/>
                      <a:pt x="211" y="369"/>
                      <a:pt x="1097" y="94"/>
                    </a:cubicBezTo>
                    <a:cubicBezTo>
                      <a:pt x="1983" y="-105"/>
                      <a:pt x="2878" y="385"/>
                      <a:pt x="3193" y="1237"/>
                    </a:cubicBezTo>
                    <a:lnTo>
                      <a:pt x="38530" y="1155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0" name="任意多边形: 形状 1119" hidden="1"/>
              <p:cNvSpPr/>
              <p:nvPr/>
            </p:nvSpPr>
            <p:spPr>
              <a:xfrm>
                <a:off x="10417942" y="1280324"/>
                <a:ext cx="115334" cy="51313"/>
              </a:xfrm>
              <a:custGeom>
                <a:avLst/>
                <a:gdLst>
                  <a:gd name="connsiteX0" fmla="*/ 115197 w 115334"/>
                  <a:gd name="connsiteY0" fmla="*/ 49519 h 51313"/>
                  <a:gd name="connsiteX1" fmla="*/ 115197 w 115334"/>
                  <a:gd name="connsiteY1" fmla="*/ 50472 h 51313"/>
                  <a:gd name="connsiteX2" fmla="*/ 113196 w 115334"/>
                  <a:gd name="connsiteY2" fmla="*/ 51234 h 51313"/>
                  <a:gd name="connsiteX3" fmla="*/ 897 w 115334"/>
                  <a:gd name="connsiteY3" fmla="*/ 3037 h 51313"/>
                  <a:gd name="connsiteX4" fmla="*/ -18 w 115334"/>
                  <a:gd name="connsiteY4" fmla="*/ 1087 h 51313"/>
                  <a:gd name="connsiteX5" fmla="*/ 39 w 115334"/>
                  <a:gd name="connsiteY5" fmla="*/ 942 h 51313"/>
                  <a:gd name="connsiteX6" fmla="*/ 2040 w 115334"/>
                  <a:gd name="connsiteY6" fmla="*/ 180 h 51313"/>
                  <a:gd name="connsiteX7" fmla="*/ 115006 w 115334"/>
                  <a:gd name="connsiteY7" fmla="*/ 48376 h 51313"/>
                  <a:gd name="connsiteX8" fmla="*/ 115197 w 115334"/>
                  <a:gd name="connsiteY8" fmla="*/ 49519 h 5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334" h="51313">
                    <a:moveTo>
                      <a:pt x="115197" y="49519"/>
                    </a:moveTo>
                    <a:cubicBezTo>
                      <a:pt x="115235" y="49835"/>
                      <a:pt x="115235" y="50155"/>
                      <a:pt x="115197" y="50472"/>
                    </a:cubicBezTo>
                    <a:cubicBezTo>
                      <a:pt x="114854" y="51230"/>
                      <a:pt x="113958" y="51570"/>
                      <a:pt x="113196" y="51234"/>
                    </a:cubicBezTo>
                    <a:lnTo>
                      <a:pt x="897" y="3037"/>
                    </a:lnTo>
                    <a:cubicBezTo>
                      <a:pt x="106" y="2752"/>
                      <a:pt x="-304" y="1879"/>
                      <a:pt x="-18" y="1087"/>
                    </a:cubicBezTo>
                    <a:cubicBezTo>
                      <a:pt x="-8" y="1038"/>
                      <a:pt x="20" y="989"/>
                      <a:pt x="39" y="942"/>
                    </a:cubicBezTo>
                    <a:cubicBezTo>
                      <a:pt x="382" y="183"/>
                      <a:pt x="1278" y="-157"/>
                      <a:pt x="2040" y="180"/>
                    </a:cubicBezTo>
                    <a:lnTo>
                      <a:pt x="115006" y="48376"/>
                    </a:lnTo>
                    <a:cubicBezTo>
                      <a:pt x="115197" y="48726"/>
                      <a:pt x="115263" y="49128"/>
                      <a:pt x="115197" y="495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1" name="任意多边形: 形状 1120" hidden="1"/>
              <p:cNvSpPr/>
              <p:nvPr/>
            </p:nvSpPr>
            <p:spPr>
              <a:xfrm>
                <a:off x="10529008" y="1327314"/>
                <a:ext cx="50879" cy="95454"/>
              </a:xfrm>
              <a:custGeom>
                <a:avLst/>
                <a:gdLst>
                  <a:gd name="connsiteX0" fmla="*/ 50708 w 50879"/>
                  <a:gd name="connsiteY0" fmla="*/ 91588 h 95454"/>
                  <a:gd name="connsiteX1" fmla="*/ 48993 w 50879"/>
                  <a:gd name="connsiteY1" fmla="*/ 95112 h 95454"/>
                  <a:gd name="connsiteX2" fmla="*/ 44840 w 50879"/>
                  <a:gd name="connsiteY2" fmla="*/ 93953 h 95454"/>
                  <a:gd name="connsiteX3" fmla="*/ 44707 w 50879"/>
                  <a:gd name="connsiteY3" fmla="*/ 93683 h 95454"/>
                  <a:gd name="connsiteX4" fmla="*/ 35 w 50879"/>
                  <a:gd name="connsiteY4" fmla="*/ 4243 h 95454"/>
                  <a:gd name="connsiteX5" fmla="*/ 2178 w 50879"/>
                  <a:gd name="connsiteY5" fmla="*/ 194 h 95454"/>
                  <a:gd name="connsiteX6" fmla="*/ 5750 w 50879"/>
                  <a:gd name="connsiteY6" fmla="*/ 1386 h 95454"/>
                  <a:gd name="connsiteX7" fmla="*/ 50422 w 50879"/>
                  <a:gd name="connsiteY7" fmla="*/ 90826 h 9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9" h="95454">
                    <a:moveTo>
                      <a:pt x="50708" y="91588"/>
                    </a:moveTo>
                    <a:cubicBezTo>
                      <a:pt x="50994" y="93014"/>
                      <a:pt x="50289" y="94456"/>
                      <a:pt x="48993" y="95112"/>
                    </a:cubicBezTo>
                    <a:cubicBezTo>
                      <a:pt x="47526" y="95938"/>
                      <a:pt x="45669" y="95419"/>
                      <a:pt x="44840" y="93953"/>
                    </a:cubicBezTo>
                    <a:cubicBezTo>
                      <a:pt x="44793" y="93865"/>
                      <a:pt x="44745" y="93775"/>
                      <a:pt x="44707" y="93683"/>
                    </a:cubicBezTo>
                    <a:lnTo>
                      <a:pt x="35" y="4243"/>
                    </a:lnTo>
                    <a:cubicBezTo>
                      <a:pt x="-489" y="2535"/>
                      <a:pt x="463" y="721"/>
                      <a:pt x="2178" y="194"/>
                    </a:cubicBezTo>
                    <a:cubicBezTo>
                      <a:pt x="3502" y="-214"/>
                      <a:pt x="4940" y="265"/>
                      <a:pt x="5750" y="1386"/>
                    </a:cubicBezTo>
                    <a:lnTo>
                      <a:pt x="50422" y="908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2" name="任意多边形: 形状 1121" hidden="1"/>
              <p:cNvSpPr/>
              <p:nvPr/>
            </p:nvSpPr>
            <p:spPr>
              <a:xfrm>
                <a:off x="10564716" y="1417055"/>
                <a:ext cx="14453" cy="30191"/>
              </a:xfrm>
              <a:custGeom>
                <a:avLst/>
                <a:gdLst>
                  <a:gd name="connsiteX0" fmla="*/ 14237 w 14453"/>
                  <a:gd name="connsiteY0" fmla="*/ 1942 h 30191"/>
                  <a:gd name="connsiteX1" fmla="*/ 14237 w 14453"/>
                  <a:gd name="connsiteY1" fmla="*/ 3371 h 30191"/>
                  <a:gd name="connsiteX2" fmla="*/ 4712 w 14453"/>
                  <a:gd name="connsiteY2" fmla="*/ 28612 h 30191"/>
                  <a:gd name="connsiteX3" fmla="*/ 1522 w 14453"/>
                  <a:gd name="connsiteY3" fmla="*/ 30089 h 30191"/>
                  <a:gd name="connsiteX4" fmla="*/ 45 w 14453"/>
                  <a:gd name="connsiteY4" fmla="*/ 26898 h 30191"/>
                  <a:gd name="connsiteX5" fmla="*/ 9570 w 14453"/>
                  <a:gd name="connsiteY5" fmla="*/ 1657 h 30191"/>
                  <a:gd name="connsiteX6" fmla="*/ 12761 w 14453"/>
                  <a:gd name="connsiteY6" fmla="*/ 209 h 30191"/>
                  <a:gd name="connsiteX7" fmla="*/ 12809 w 14453"/>
                  <a:gd name="connsiteY7" fmla="*/ 228 h 30191"/>
                  <a:gd name="connsiteX8" fmla="*/ 14237 w 14453"/>
                  <a:gd name="connsiteY8" fmla="*/ 1942 h 30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53" h="30191">
                    <a:moveTo>
                      <a:pt x="14237" y="1942"/>
                    </a:moveTo>
                    <a:cubicBezTo>
                      <a:pt x="14380" y="2408"/>
                      <a:pt x="14380" y="2905"/>
                      <a:pt x="14237" y="3371"/>
                    </a:cubicBezTo>
                    <a:lnTo>
                      <a:pt x="4712" y="28612"/>
                    </a:lnTo>
                    <a:cubicBezTo>
                      <a:pt x="4236" y="29901"/>
                      <a:pt x="2807" y="30562"/>
                      <a:pt x="1522" y="30089"/>
                    </a:cubicBezTo>
                    <a:cubicBezTo>
                      <a:pt x="236" y="29615"/>
                      <a:pt x="-431" y="28187"/>
                      <a:pt x="45" y="26898"/>
                    </a:cubicBezTo>
                    <a:lnTo>
                      <a:pt x="9570" y="1657"/>
                    </a:lnTo>
                    <a:cubicBezTo>
                      <a:pt x="10046" y="376"/>
                      <a:pt x="11475" y="-272"/>
                      <a:pt x="12761" y="209"/>
                    </a:cubicBezTo>
                    <a:cubicBezTo>
                      <a:pt x="12780" y="215"/>
                      <a:pt x="12789" y="221"/>
                      <a:pt x="12809" y="228"/>
                    </a:cubicBezTo>
                    <a:cubicBezTo>
                      <a:pt x="13532" y="540"/>
                      <a:pt x="14056" y="1177"/>
                      <a:pt x="14237" y="19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3" name="任意多边形: 形状 1122" hidden="1"/>
              <p:cNvSpPr/>
              <p:nvPr/>
            </p:nvSpPr>
            <p:spPr>
              <a:xfrm>
                <a:off x="10575160" y="1417459"/>
                <a:ext cx="53341" cy="184785"/>
              </a:xfrm>
              <a:custGeom>
                <a:avLst/>
                <a:gdLst>
                  <a:gd name="connsiteX0" fmla="*/ 53228 w 53341"/>
                  <a:gd name="connsiteY0" fmla="*/ 182799 h 184785"/>
                  <a:gd name="connsiteX1" fmla="*/ 51456 w 53341"/>
                  <a:gd name="connsiteY1" fmla="*/ 184831 h 184785"/>
                  <a:gd name="connsiteX2" fmla="*/ 49609 w 53341"/>
                  <a:gd name="connsiteY2" fmla="*/ 183752 h 184785"/>
                  <a:gd name="connsiteX3" fmla="*/ 79 w 53341"/>
                  <a:gd name="connsiteY3" fmla="*/ 2777 h 184785"/>
                  <a:gd name="connsiteX4" fmla="*/ 974 w 53341"/>
                  <a:gd name="connsiteY4" fmla="*/ 236 h 184785"/>
                  <a:gd name="connsiteX5" fmla="*/ 3517 w 53341"/>
                  <a:gd name="connsiteY5" fmla="*/ 1135 h 184785"/>
                  <a:gd name="connsiteX6" fmla="*/ 3698 w 53341"/>
                  <a:gd name="connsiteY6" fmla="*/ 1824 h 184785"/>
                  <a:gd name="connsiteX7" fmla="*/ 53228 w 53341"/>
                  <a:gd name="connsiteY7" fmla="*/ 182799 h 18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341" h="184785">
                    <a:moveTo>
                      <a:pt x="53228" y="182799"/>
                    </a:moveTo>
                    <a:cubicBezTo>
                      <a:pt x="53304" y="183849"/>
                      <a:pt x="52504" y="184758"/>
                      <a:pt x="51456" y="184831"/>
                    </a:cubicBezTo>
                    <a:cubicBezTo>
                      <a:pt x="50675" y="184885"/>
                      <a:pt x="49942" y="184457"/>
                      <a:pt x="49609" y="183752"/>
                    </a:cubicBezTo>
                    <a:lnTo>
                      <a:pt x="79" y="2777"/>
                    </a:lnTo>
                    <a:cubicBezTo>
                      <a:pt x="-379" y="1827"/>
                      <a:pt x="31" y="690"/>
                      <a:pt x="974" y="236"/>
                    </a:cubicBezTo>
                    <a:cubicBezTo>
                      <a:pt x="1927" y="-217"/>
                      <a:pt x="3060" y="186"/>
                      <a:pt x="3517" y="1135"/>
                    </a:cubicBezTo>
                    <a:cubicBezTo>
                      <a:pt x="3622" y="1351"/>
                      <a:pt x="3679" y="1585"/>
                      <a:pt x="3698" y="1824"/>
                    </a:cubicBezTo>
                    <a:lnTo>
                      <a:pt x="53228" y="1827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4" name="任意多边形: 形状 1123" hidden="1"/>
              <p:cNvSpPr/>
              <p:nvPr/>
            </p:nvSpPr>
            <p:spPr>
              <a:xfrm>
                <a:off x="10565741" y="1443133"/>
                <a:ext cx="62040" cy="159086"/>
              </a:xfrm>
              <a:custGeom>
                <a:avLst/>
                <a:gdLst>
                  <a:gd name="connsiteX0" fmla="*/ 61885 w 62040"/>
                  <a:gd name="connsiteY0" fmla="*/ 157221 h 159086"/>
                  <a:gd name="connsiteX1" fmla="*/ 60932 w 62040"/>
                  <a:gd name="connsiteY1" fmla="*/ 159030 h 159086"/>
                  <a:gd name="connsiteX2" fmla="*/ 58846 w 62040"/>
                  <a:gd name="connsiteY2" fmla="*/ 158094 h 159086"/>
                  <a:gd name="connsiteX3" fmla="*/ 58837 w 62040"/>
                  <a:gd name="connsiteY3" fmla="*/ 158078 h 159086"/>
                  <a:gd name="connsiteX4" fmla="*/ -28 w 62040"/>
                  <a:gd name="connsiteY4" fmla="*/ 2249 h 159086"/>
                  <a:gd name="connsiteX5" fmla="*/ 925 w 62040"/>
                  <a:gd name="connsiteY5" fmla="*/ 153 h 159086"/>
                  <a:gd name="connsiteX6" fmla="*/ 2896 w 62040"/>
                  <a:gd name="connsiteY6" fmla="*/ 1025 h 159086"/>
                  <a:gd name="connsiteX7" fmla="*/ 2925 w 62040"/>
                  <a:gd name="connsiteY7" fmla="*/ 1106 h 159086"/>
                  <a:gd name="connsiteX8" fmla="*/ 61790 w 62040"/>
                  <a:gd name="connsiteY8" fmla="*/ 157030 h 15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040" h="159086">
                    <a:moveTo>
                      <a:pt x="61885" y="157221"/>
                    </a:moveTo>
                    <a:cubicBezTo>
                      <a:pt x="62075" y="157979"/>
                      <a:pt x="61666" y="158762"/>
                      <a:pt x="60932" y="159030"/>
                    </a:cubicBezTo>
                    <a:cubicBezTo>
                      <a:pt x="60094" y="159348"/>
                      <a:pt x="59161" y="158929"/>
                      <a:pt x="58846" y="158094"/>
                    </a:cubicBezTo>
                    <a:cubicBezTo>
                      <a:pt x="58837" y="158088"/>
                      <a:pt x="58837" y="158083"/>
                      <a:pt x="58837" y="158078"/>
                    </a:cubicBezTo>
                    <a:lnTo>
                      <a:pt x="-28" y="2249"/>
                    </a:lnTo>
                    <a:cubicBezTo>
                      <a:pt x="-294" y="1410"/>
                      <a:pt x="115" y="503"/>
                      <a:pt x="925" y="153"/>
                    </a:cubicBezTo>
                    <a:cubicBezTo>
                      <a:pt x="1706" y="-151"/>
                      <a:pt x="2592" y="239"/>
                      <a:pt x="2896" y="1025"/>
                    </a:cubicBezTo>
                    <a:cubicBezTo>
                      <a:pt x="2906" y="1051"/>
                      <a:pt x="2916" y="1078"/>
                      <a:pt x="2925" y="1106"/>
                    </a:cubicBezTo>
                    <a:lnTo>
                      <a:pt x="61790" y="1570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5" name="任意多边形: 形状 1124" hidden="1"/>
              <p:cNvSpPr/>
              <p:nvPr/>
            </p:nvSpPr>
            <p:spPr>
              <a:xfrm>
                <a:off x="10625609" y="1598924"/>
                <a:ext cx="79118" cy="175827"/>
              </a:xfrm>
              <a:custGeom>
                <a:avLst/>
                <a:gdLst>
                  <a:gd name="connsiteX0" fmla="*/ 78979 w 79118"/>
                  <a:gd name="connsiteY0" fmla="*/ 174118 h 175827"/>
                  <a:gd name="connsiteX1" fmla="*/ 78122 w 79118"/>
                  <a:gd name="connsiteY1" fmla="*/ 175737 h 175827"/>
                  <a:gd name="connsiteX2" fmla="*/ 76217 w 79118"/>
                  <a:gd name="connsiteY2" fmla="*/ 175070 h 175827"/>
                  <a:gd name="connsiteX3" fmla="*/ 17 w 79118"/>
                  <a:gd name="connsiteY3" fmla="*/ 2096 h 175827"/>
                  <a:gd name="connsiteX4" fmla="*/ 741 w 79118"/>
                  <a:gd name="connsiteY4" fmla="*/ 208 h 175827"/>
                  <a:gd name="connsiteX5" fmla="*/ 779 w 79118"/>
                  <a:gd name="connsiteY5" fmla="*/ 191 h 175827"/>
                  <a:gd name="connsiteX6" fmla="*/ 2684 w 79118"/>
                  <a:gd name="connsiteY6" fmla="*/ 858 h 175827"/>
                  <a:gd name="connsiteX7" fmla="*/ 78884 w 79118"/>
                  <a:gd name="connsiteY7" fmla="*/ 173832 h 175827"/>
                  <a:gd name="connsiteX8" fmla="*/ 78979 w 79118"/>
                  <a:gd name="connsiteY8" fmla="*/ 174118 h 17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18" h="175827">
                    <a:moveTo>
                      <a:pt x="78979" y="174118"/>
                    </a:moveTo>
                    <a:cubicBezTo>
                      <a:pt x="79122" y="174794"/>
                      <a:pt x="78760" y="175476"/>
                      <a:pt x="78122" y="175737"/>
                    </a:cubicBezTo>
                    <a:cubicBezTo>
                      <a:pt x="77407" y="176078"/>
                      <a:pt x="76560" y="175780"/>
                      <a:pt x="76217" y="175070"/>
                    </a:cubicBezTo>
                    <a:lnTo>
                      <a:pt x="17" y="2096"/>
                    </a:lnTo>
                    <a:cubicBezTo>
                      <a:pt x="-307" y="1376"/>
                      <a:pt x="17" y="531"/>
                      <a:pt x="741" y="208"/>
                    </a:cubicBezTo>
                    <a:cubicBezTo>
                      <a:pt x="750" y="203"/>
                      <a:pt x="769" y="197"/>
                      <a:pt x="779" y="191"/>
                    </a:cubicBezTo>
                    <a:cubicBezTo>
                      <a:pt x="1493" y="-150"/>
                      <a:pt x="2341" y="148"/>
                      <a:pt x="2684" y="858"/>
                    </a:cubicBezTo>
                    <a:lnTo>
                      <a:pt x="78884" y="173832"/>
                    </a:lnTo>
                    <a:cubicBezTo>
                      <a:pt x="78884" y="173832"/>
                      <a:pt x="78979" y="174118"/>
                      <a:pt x="78979" y="1741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6" name="任意多边形: 形状 1125" hidden="1"/>
              <p:cNvSpPr/>
              <p:nvPr/>
            </p:nvSpPr>
            <p:spPr>
              <a:xfrm>
                <a:off x="10701119" y="1736606"/>
                <a:ext cx="117878" cy="38339"/>
              </a:xfrm>
              <a:custGeom>
                <a:avLst/>
                <a:gdLst>
                  <a:gd name="connsiteX0" fmla="*/ 117769 w 117878"/>
                  <a:gd name="connsiteY0" fmla="*/ 50 h 38339"/>
                  <a:gd name="connsiteX1" fmla="*/ 802 w 117878"/>
                  <a:gd name="connsiteY1" fmla="*/ 35769 h 38339"/>
                  <a:gd name="connsiteX2" fmla="*/ -55 w 117878"/>
                  <a:gd name="connsiteY2" fmla="*/ 37483 h 38339"/>
                  <a:gd name="connsiteX3" fmla="*/ 1564 w 117878"/>
                  <a:gd name="connsiteY3" fmla="*/ 38340 h 38339"/>
                  <a:gd name="connsiteX4" fmla="*/ 117769 w 117878"/>
                  <a:gd name="connsiteY4" fmla="*/ 2908 h 3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878" h="38339">
                    <a:moveTo>
                      <a:pt x="117769" y="50"/>
                    </a:moveTo>
                    <a:lnTo>
                      <a:pt x="802" y="35769"/>
                    </a:lnTo>
                    <a:cubicBezTo>
                      <a:pt x="117" y="36035"/>
                      <a:pt x="-255" y="36776"/>
                      <a:pt x="-55" y="37483"/>
                    </a:cubicBezTo>
                    <a:cubicBezTo>
                      <a:pt x="174" y="38153"/>
                      <a:pt x="879" y="38529"/>
                      <a:pt x="1564" y="38340"/>
                    </a:cubicBezTo>
                    <a:lnTo>
                      <a:pt x="117769" y="29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7" name="任意多边形: 形状 1126" hidden="1"/>
              <p:cNvSpPr/>
              <p:nvPr/>
            </p:nvSpPr>
            <p:spPr>
              <a:xfrm>
                <a:off x="10701013" y="1729242"/>
                <a:ext cx="79046" cy="45933"/>
              </a:xfrm>
              <a:custGeom>
                <a:avLst/>
                <a:gdLst>
                  <a:gd name="connsiteX0" fmla="*/ 78918 w 79046"/>
                  <a:gd name="connsiteY0" fmla="*/ 651 h 45933"/>
                  <a:gd name="connsiteX1" fmla="*/ 78252 w 79046"/>
                  <a:gd name="connsiteY1" fmla="*/ 2175 h 45933"/>
                  <a:gd name="connsiteX2" fmla="*/ 2051 w 79046"/>
                  <a:gd name="connsiteY2" fmla="*/ 45609 h 45933"/>
                  <a:gd name="connsiteX3" fmla="*/ 51 w 79046"/>
                  <a:gd name="connsiteY3" fmla="*/ 45609 h 45933"/>
                  <a:gd name="connsiteX4" fmla="*/ 623 w 79046"/>
                  <a:gd name="connsiteY4" fmla="*/ 43704 h 45933"/>
                  <a:gd name="connsiteX5" fmla="*/ 76823 w 79046"/>
                  <a:gd name="connsiteY5" fmla="*/ 270 h 45933"/>
                  <a:gd name="connsiteX6" fmla="*/ 78670 w 79046"/>
                  <a:gd name="connsiteY6" fmla="*/ 650 h 45933"/>
                  <a:gd name="connsiteX7" fmla="*/ 78728 w 79046"/>
                  <a:gd name="connsiteY7" fmla="*/ 746 h 45933"/>
                  <a:gd name="connsiteX8" fmla="*/ 78918 w 79046"/>
                  <a:gd name="connsiteY8" fmla="*/ 651 h 45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046" h="45933">
                    <a:moveTo>
                      <a:pt x="78918" y="651"/>
                    </a:moveTo>
                    <a:cubicBezTo>
                      <a:pt x="79013" y="1246"/>
                      <a:pt x="78756" y="1844"/>
                      <a:pt x="78252" y="2175"/>
                    </a:cubicBezTo>
                    <a:lnTo>
                      <a:pt x="2051" y="45609"/>
                    </a:lnTo>
                    <a:cubicBezTo>
                      <a:pt x="1480" y="46108"/>
                      <a:pt x="623" y="46108"/>
                      <a:pt x="51" y="45609"/>
                    </a:cubicBezTo>
                    <a:cubicBezTo>
                      <a:pt x="-301" y="44924"/>
                      <a:pt x="-54" y="44080"/>
                      <a:pt x="623" y="43704"/>
                    </a:cubicBezTo>
                    <a:lnTo>
                      <a:pt x="76823" y="270"/>
                    </a:lnTo>
                    <a:cubicBezTo>
                      <a:pt x="77442" y="-135"/>
                      <a:pt x="78261" y="35"/>
                      <a:pt x="78670" y="650"/>
                    </a:cubicBezTo>
                    <a:cubicBezTo>
                      <a:pt x="78689" y="681"/>
                      <a:pt x="78709" y="713"/>
                      <a:pt x="78728" y="746"/>
                    </a:cubicBezTo>
                    <a:cubicBezTo>
                      <a:pt x="78728" y="746"/>
                      <a:pt x="78823" y="556"/>
                      <a:pt x="78918" y="6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8" name="任意多边形: 形状 1127" hidden="1"/>
              <p:cNvSpPr/>
              <p:nvPr/>
            </p:nvSpPr>
            <p:spPr>
              <a:xfrm>
                <a:off x="10660716" y="1724391"/>
                <a:ext cx="44033" cy="50437"/>
              </a:xfrm>
              <a:custGeom>
                <a:avLst/>
                <a:gdLst>
                  <a:gd name="connsiteX0" fmla="*/ 43873 w 44033"/>
                  <a:gd name="connsiteY0" fmla="*/ 48650 h 50437"/>
                  <a:gd name="connsiteX1" fmla="*/ 43396 w 44033"/>
                  <a:gd name="connsiteY1" fmla="*/ 50079 h 50437"/>
                  <a:gd name="connsiteX2" fmla="*/ 41396 w 44033"/>
                  <a:gd name="connsiteY2" fmla="*/ 50079 h 50437"/>
                  <a:gd name="connsiteX3" fmla="*/ 248 w 44033"/>
                  <a:gd name="connsiteY3" fmla="*/ 2454 h 50437"/>
                  <a:gd name="connsiteX4" fmla="*/ 391 w 44033"/>
                  <a:gd name="connsiteY4" fmla="*/ 406 h 50437"/>
                  <a:gd name="connsiteX5" fmla="*/ 2439 w 44033"/>
                  <a:gd name="connsiteY5" fmla="*/ 549 h 50437"/>
                  <a:gd name="connsiteX6" fmla="*/ 43587 w 44033"/>
                  <a:gd name="connsiteY6" fmla="*/ 48174 h 5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033" h="50437">
                    <a:moveTo>
                      <a:pt x="43873" y="48650"/>
                    </a:moveTo>
                    <a:cubicBezTo>
                      <a:pt x="44025" y="49179"/>
                      <a:pt x="43835" y="49747"/>
                      <a:pt x="43396" y="50079"/>
                    </a:cubicBezTo>
                    <a:cubicBezTo>
                      <a:pt x="42844" y="50624"/>
                      <a:pt x="41949" y="50624"/>
                      <a:pt x="41396" y="50079"/>
                    </a:cubicBezTo>
                    <a:lnTo>
                      <a:pt x="248" y="2454"/>
                    </a:lnTo>
                    <a:cubicBezTo>
                      <a:pt x="-276" y="1849"/>
                      <a:pt x="-219" y="932"/>
                      <a:pt x="391" y="406"/>
                    </a:cubicBezTo>
                    <a:cubicBezTo>
                      <a:pt x="1001" y="-120"/>
                      <a:pt x="1915" y="-56"/>
                      <a:pt x="2439" y="549"/>
                    </a:cubicBezTo>
                    <a:lnTo>
                      <a:pt x="43587" y="4817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9" name="任意多边形: 形状 1128" hidden="1"/>
              <p:cNvSpPr/>
              <p:nvPr/>
            </p:nvSpPr>
            <p:spPr>
              <a:xfrm>
                <a:off x="10700669" y="1750010"/>
                <a:ext cx="111339" cy="25752"/>
              </a:xfrm>
              <a:custGeom>
                <a:avLst/>
                <a:gdLst>
                  <a:gd name="connsiteX0" fmla="*/ 111170 w 111339"/>
                  <a:gd name="connsiteY0" fmla="*/ 1790 h 25752"/>
                  <a:gd name="connsiteX1" fmla="*/ 111170 w 111339"/>
                  <a:gd name="connsiteY1" fmla="*/ 1790 h 25752"/>
                  <a:gd name="connsiteX2" fmla="*/ 109722 w 111339"/>
                  <a:gd name="connsiteY2" fmla="*/ 4219 h 25752"/>
                  <a:gd name="connsiteX3" fmla="*/ 109456 w 111339"/>
                  <a:gd name="connsiteY3" fmla="*/ 4267 h 25752"/>
                  <a:gd name="connsiteX4" fmla="*/ 2490 w 111339"/>
                  <a:gd name="connsiteY4" fmla="*/ 25793 h 25752"/>
                  <a:gd name="connsiteX5" fmla="*/ -82 w 111339"/>
                  <a:gd name="connsiteY5" fmla="*/ 24079 h 25752"/>
                  <a:gd name="connsiteX6" fmla="*/ 1633 w 111339"/>
                  <a:gd name="connsiteY6" fmla="*/ 21507 h 25752"/>
                  <a:gd name="connsiteX7" fmla="*/ 108694 w 111339"/>
                  <a:gd name="connsiteY7" fmla="*/ 76 h 25752"/>
                  <a:gd name="connsiteX8" fmla="*/ 111170 w 111339"/>
                  <a:gd name="connsiteY8" fmla="*/ 1790 h 2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339" h="25752">
                    <a:moveTo>
                      <a:pt x="111170" y="1790"/>
                    </a:moveTo>
                    <a:lnTo>
                      <a:pt x="111170" y="1790"/>
                    </a:lnTo>
                    <a:cubicBezTo>
                      <a:pt x="111437" y="2862"/>
                      <a:pt x="110789" y="3949"/>
                      <a:pt x="109722" y="4219"/>
                    </a:cubicBezTo>
                    <a:cubicBezTo>
                      <a:pt x="109637" y="4241"/>
                      <a:pt x="109541" y="4256"/>
                      <a:pt x="109456" y="4267"/>
                    </a:cubicBezTo>
                    <a:lnTo>
                      <a:pt x="2490" y="25793"/>
                    </a:lnTo>
                    <a:cubicBezTo>
                      <a:pt x="1338" y="25892"/>
                      <a:pt x="271" y="25181"/>
                      <a:pt x="-82" y="24079"/>
                    </a:cubicBezTo>
                    <a:cubicBezTo>
                      <a:pt x="-263" y="22906"/>
                      <a:pt x="480" y="21790"/>
                      <a:pt x="1633" y="21507"/>
                    </a:cubicBezTo>
                    <a:lnTo>
                      <a:pt x="108694" y="76"/>
                    </a:lnTo>
                    <a:cubicBezTo>
                      <a:pt x="109846" y="-101"/>
                      <a:pt x="110932" y="652"/>
                      <a:pt x="111170" y="17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0" name="任意多边形: 形状 1129" hidden="1"/>
              <p:cNvSpPr/>
              <p:nvPr/>
            </p:nvSpPr>
            <p:spPr>
              <a:xfrm>
                <a:off x="10777122" y="1727784"/>
                <a:ext cx="34793" cy="26034"/>
              </a:xfrm>
              <a:custGeom>
                <a:avLst/>
                <a:gdLst>
                  <a:gd name="connsiteX0" fmla="*/ 34527 w 34793"/>
                  <a:gd name="connsiteY0" fmla="*/ 24016 h 26034"/>
                  <a:gd name="connsiteX1" fmla="*/ 34527 w 34793"/>
                  <a:gd name="connsiteY1" fmla="*/ 25540 h 26034"/>
                  <a:gd name="connsiteX2" fmla="*/ 31860 w 34793"/>
                  <a:gd name="connsiteY2" fmla="*/ 25540 h 26034"/>
                  <a:gd name="connsiteX3" fmla="*/ 713 w 34793"/>
                  <a:gd name="connsiteY3" fmla="*/ 3537 h 26034"/>
                  <a:gd name="connsiteX4" fmla="*/ 237 w 34793"/>
                  <a:gd name="connsiteY4" fmla="*/ 870 h 26034"/>
                  <a:gd name="connsiteX5" fmla="*/ 2904 w 34793"/>
                  <a:gd name="connsiteY5" fmla="*/ 394 h 26034"/>
                  <a:gd name="connsiteX6" fmla="*/ 34146 w 34793"/>
                  <a:gd name="connsiteY6" fmla="*/ 22397 h 26034"/>
                  <a:gd name="connsiteX7" fmla="*/ 34527 w 34793"/>
                  <a:gd name="connsiteY7" fmla="*/ 24016 h 2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93" h="26034">
                    <a:moveTo>
                      <a:pt x="34527" y="24016"/>
                    </a:moveTo>
                    <a:cubicBezTo>
                      <a:pt x="34737" y="24502"/>
                      <a:pt x="34737" y="25054"/>
                      <a:pt x="34527" y="25540"/>
                    </a:cubicBezTo>
                    <a:cubicBezTo>
                      <a:pt x="33784" y="26266"/>
                      <a:pt x="32603" y="26266"/>
                      <a:pt x="31860" y="25540"/>
                    </a:cubicBezTo>
                    <a:lnTo>
                      <a:pt x="713" y="3537"/>
                    </a:lnTo>
                    <a:cubicBezTo>
                      <a:pt x="-153" y="2933"/>
                      <a:pt x="-373" y="1738"/>
                      <a:pt x="237" y="870"/>
                    </a:cubicBezTo>
                    <a:cubicBezTo>
                      <a:pt x="847" y="3"/>
                      <a:pt x="2037" y="-211"/>
                      <a:pt x="2904" y="394"/>
                    </a:cubicBezTo>
                    <a:lnTo>
                      <a:pt x="34146" y="22397"/>
                    </a:lnTo>
                    <a:cubicBezTo>
                      <a:pt x="34518" y="22849"/>
                      <a:pt x="34651" y="23447"/>
                      <a:pt x="34527" y="240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1" name="任意多边形: 形状 1130" hidden="1"/>
              <p:cNvSpPr/>
              <p:nvPr/>
            </p:nvSpPr>
            <p:spPr>
              <a:xfrm>
                <a:off x="9695435" y="1110967"/>
                <a:ext cx="116595" cy="95455"/>
              </a:xfrm>
              <a:custGeom>
                <a:avLst/>
                <a:gdLst>
                  <a:gd name="connsiteX0" fmla="*/ 116280 w 116595"/>
                  <a:gd name="connsiteY0" fmla="*/ 93146 h 95455"/>
                  <a:gd name="connsiteX1" fmla="*/ 116280 w 116595"/>
                  <a:gd name="connsiteY1" fmla="*/ 94861 h 95455"/>
                  <a:gd name="connsiteX2" fmla="*/ 113593 w 116595"/>
                  <a:gd name="connsiteY2" fmla="*/ 95029 h 95455"/>
                  <a:gd name="connsiteX3" fmla="*/ 113422 w 116595"/>
                  <a:gd name="connsiteY3" fmla="*/ 94861 h 95455"/>
                  <a:gd name="connsiteX4" fmla="*/ 456 w 116595"/>
                  <a:gd name="connsiteY4" fmla="*/ 3516 h 95455"/>
                  <a:gd name="connsiteX5" fmla="*/ 456 w 116595"/>
                  <a:gd name="connsiteY5" fmla="*/ 658 h 95455"/>
                  <a:gd name="connsiteX6" fmla="*/ 3408 w 116595"/>
                  <a:gd name="connsiteY6" fmla="*/ 658 h 95455"/>
                  <a:gd name="connsiteX7" fmla="*/ 115899 w 116595"/>
                  <a:gd name="connsiteY7" fmla="*/ 92289 h 95455"/>
                  <a:gd name="connsiteX8" fmla="*/ 116280 w 116595"/>
                  <a:gd name="connsiteY8" fmla="*/ 93146 h 95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595" h="95455">
                    <a:moveTo>
                      <a:pt x="116280" y="93146"/>
                    </a:moveTo>
                    <a:cubicBezTo>
                      <a:pt x="116556" y="93685"/>
                      <a:pt x="116556" y="94322"/>
                      <a:pt x="116280" y="94861"/>
                    </a:cubicBezTo>
                    <a:cubicBezTo>
                      <a:pt x="115584" y="95649"/>
                      <a:pt x="114384" y="95726"/>
                      <a:pt x="113593" y="95029"/>
                    </a:cubicBezTo>
                    <a:cubicBezTo>
                      <a:pt x="113527" y="94977"/>
                      <a:pt x="113479" y="94921"/>
                      <a:pt x="113422" y="94861"/>
                    </a:cubicBezTo>
                    <a:lnTo>
                      <a:pt x="456" y="3516"/>
                    </a:lnTo>
                    <a:cubicBezTo>
                      <a:pt x="-297" y="2711"/>
                      <a:pt x="-297" y="1463"/>
                      <a:pt x="456" y="658"/>
                    </a:cubicBezTo>
                    <a:cubicBezTo>
                      <a:pt x="1275" y="-153"/>
                      <a:pt x="2589" y="-153"/>
                      <a:pt x="3408" y="658"/>
                    </a:cubicBezTo>
                    <a:lnTo>
                      <a:pt x="115899" y="92289"/>
                    </a:lnTo>
                    <a:cubicBezTo>
                      <a:pt x="116099" y="92537"/>
                      <a:pt x="116232" y="92832"/>
                      <a:pt x="116280" y="93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2" name="任意多边形: 形状 1131" hidden="1"/>
              <p:cNvSpPr/>
              <p:nvPr/>
            </p:nvSpPr>
            <p:spPr>
              <a:xfrm>
                <a:off x="9694257" y="1109974"/>
                <a:ext cx="52419" cy="23610"/>
              </a:xfrm>
              <a:custGeom>
                <a:avLst/>
                <a:gdLst>
                  <a:gd name="connsiteX0" fmla="*/ 52211 w 52419"/>
                  <a:gd name="connsiteY0" fmla="*/ 20034 h 23610"/>
                  <a:gd name="connsiteX1" fmla="*/ 52211 w 52419"/>
                  <a:gd name="connsiteY1" fmla="*/ 21749 h 23610"/>
                  <a:gd name="connsiteX2" fmla="*/ 48306 w 52419"/>
                  <a:gd name="connsiteY2" fmla="*/ 23463 h 23610"/>
                  <a:gd name="connsiteX3" fmla="*/ 1919 w 52419"/>
                  <a:gd name="connsiteY3" fmla="*/ 5842 h 23610"/>
                  <a:gd name="connsiteX4" fmla="*/ 43 w 52419"/>
                  <a:gd name="connsiteY4" fmla="*/ 2110 h 23610"/>
                  <a:gd name="connsiteX5" fmla="*/ 109 w 52419"/>
                  <a:gd name="connsiteY5" fmla="*/ 1937 h 23610"/>
                  <a:gd name="connsiteX6" fmla="*/ 4015 w 52419"/>
                  <a:gd name="connsiteY6" fmla="*/ 222 h 23610"/>
                  <a:gd name="connsiteX7" fmla="*/ 50306 w 52419"/>
                  <a:gd name="connsiteY7" fmla="*/ 17939 h 23610"/>
                  <a:gd name="connsiteX8" fmla="*/ 52211 w 52419"/>
                  <a:gd name="connsiteY8" fmla="*/ 20034 h 2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419" h="23610">
                    <a:moveTo>
                      <a:pt x="52211" y="20034"/>
                    </a:moveTo>
                    <a:cubicBezTo>
                      <a:pt x="52344" y="20598"/>
                      <a:pt x="52344" y="21185"/>
                      <a:pt x="52211" y="21749"/>
                    </a:cubicBezTo>
                    <a:cubicBezTo>
                      <a:pt x="51592" y="23288"/>
                      <a:pt x="49858" y="24049"/>
                      <a:pt x="48306" y="23463"/>
                    </a:cubicBezTo>
                    <a:lnTo>
                      <a:pt x="1919" y="5842"/>
                    </a:lnTo>
                    <a:cubicBezTo>
                      <a:pt x="366" y="5329"/>
                      <a:pt x="-472" y="3658"/>
                      <a:pt x="43" y="2110"/>
                    </a:cubicBezTo>
                    <a:cubicBezTo>
                      <a:pt x="62" y="2052"/>
                      <a:pt x="90" y="1994"/>
                      <a:pt x="109" y="1937"/>
                    </a:cubicBezTo>
                    <a:cubicBezTo>
                      <a:pt x="766" y="434"/>
                      <a:pt x="2462" y="-312"/>
                      <a:pt x="4015" y="222"/>
                    </a:cubicBezTo>
                    <a:lnTo>
                      <a:pt x="50306" y="17939"/>
                    </a:lnTo>
                    <a:cubicBezTo>
                      <a:pt x="51240" y="18295"/>
                      <a:pt x="51944" y="19073"/>
                      <a:pt x="52211" y="200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3" name="任意多边形: 形状 1132" hidden="1"/>
              <p:cNvSpPr/>
              <p:nvPr/>
            </p:nvSpPr>
            <p:spPr>
              <a:xfrm>
                <a:off x="9695361" y="1110927"/>
                <a:ext cx="110694" cy="116921"/>
              </a:xfrm>
              <a:custGeom>
                <a:avLst/>
                <a:gdLst>
                  <a:gd name="connsiteX0" fmla="*/ 110543 w 110694"/>
                  <a:gd name="connsiteY0" fmla="*/ 114618 h 116921"/>
                  <a:gd name="connsiteX1" fmla="*/ 109972 w 110694"/>
                  <a:gd name="connsiteY1" fmla="*/ 116427 h 116921"/>
                  <a:gd name="connsiteX2" fmla="*/ 107305 w 110694"/>
                  <a:gd name="connsiteY2" fmla="*/ 116427 h 116921"/>
                  <a:gd name="connsiteX3" fmla="*/ 434 w 110694"/>
                  <a:gd name="connsiteY3" fmla="*/ 3270 h 116921"/>
                  <a:gd name="connsiteX4" fmla="*/ 434 w 110694"/>
                  <a:gd name="connsiteY4" fmla="*/ 603 h 116921"/>
                  <a:gd name="connsiteX5" fmla="*/ 3196 w 110694"/>
                  <a:gd name="connsiteY5" fmla="*/ 603 h 116921"/>
                  <a:gd name="connsiteX6" fmla="*/ 110067 w 110694"/>
                  <a:gd name="connsiteY6" fmla="*/ 113665 h 116921"/>
                  <a:gd name="connsiteX7" fmla="*/ 110543 w 110694"/>
                  <a:gd name="connsiteY7" fmla="*/ 114618 h 11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694" h="116921">
                    <a:moveTo>
                      <a:pt x="110543" y="114618"/>
                    </a:moveTo>
                    <a:cubicBezTo>
                      <a:pt x="110686" y="115280"/>
                      <a:pt x="110467" y="115968"/>
                      <a:pt x="109972" y="116427"/>
                    </a:cubicBezTo>
                    <a:cubicBezTo>
                      <a:pt x="109229" y="117153"/>
                      <a:pt x="108048" y="117153"/>
                      <a:pt x="107305" y="116427"/>
                    </a:cubicBezTo>
                    <a:lnTo>
                      <a:pt x="434" y="3270"/>
                    </a:lnTo>
                    <a:cubicBezTo>
                      <a:pt x="-290" y="2530"/>
                      <a:pt x="-290" y="1344"/>
                      <a:pt x="434" y="603"/>
                    </a:cubicBezTo>
                    <a:cubicBezTo>
                      <a:pt x="1205" y="-134"/>
                      <a:pt x="2425" y="-134"/>
                      <a:pt x="3196" y="603"/>
                    </a:cubicBezTo>
                    <a:lnTo>
                      <a:pt x="110067" y="113665"/>
                    </a:lnTo>
                    <a:cubicBezTo>
                      <a:pt x="110315" y="113928"/>
                      <a:pt x="110486" y="114259"/>
                      <a:pt x="110543" y="1146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4" name="任意多边形: 形状 1133" hidden="1"/>
              <p:cNvSpPr/>
              <p:nvPr/>
            </p:nvSpPr>
            <p:spPr>
              <a:xfrm>
                <a:off x="9802751" y="1224290"/>
                <a:ext cx="142814" cy="81780"/>
              </a:xfrm>
              <a:custGeom>
                <a:avLst/>
                <a:gdLst>
                  <a:gd name="connsiteX0" fmla="*/ 142599 w 142814"/>
                  <a:gd name="connsiteY0" fmla="*/ 79835 h 81780"/>
                  <a:gd name="connsiteX1" fmla="*/ 142599 w 142814"/>
                  <a:gd name="connsiteY1" fmla="*/ 80978 h 81780"/>
                  <a:gd name="connsiteX2" fmla="*/ 140561 w 142814"/>
                  <a:gd name="connsiteY2" fmla="*/ 81673 h 81780"/>
                  <a:gd name="connsiteX3" fmla="*/ 140504 w 142814"/>
                  <a:gd name="connsiteY3" fmla="*/ 81645 h 81780"/>
                  <a:gd name="connsiteX4" fmla="*/ 677 w 142814"/>
                  <a:gd name="connsiteY4" fmla="*/ 3064 h 81780"/>
                  <a:gd name="connsiteX5" fmla="*/ 105 w 142814"/>
                  <a:gd name="connsiteY5" fmla="*/ 873 h 81780"/>
                  <a:gd name="connsiteX6" fmla="*/ 2162 w 142814"/>
                  <a:gd name="connsiteY6" fmla="*/ 221 h 81780"/>
                  <a:gd name="connsiteX7" fmla="*/ 2296 w 142814"/>
                  <a:gd name="connsiteY7" fmla="*/ 301 h 81780"/>
                  <a:gd name="connsiteX8" fmla="*/ 142028 w 142814"/>
                  <a:gd name="connsiteY8" fmla="*/ 78787 h 81780"/>
                  <a:gd name="connsiteX9" fmla="*/ 142599 w 142814"/>
                  <a:gd name="connsiteY9" fmla="*/ 79835 h 81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2814" h="81780">
                    <a:moveTo>
                      <a:pt x="142599" y="79835"/>
                    </a:moveTo>
                    <a:cubicBezTo>
                      <a:pt x="142742" y="80204"/>
                      <a:pt x="142742" y="80610"/>
                      <a:pt x="142599" y="80978"/>
                    </a:cubicBezTo>
                    <a:cubicBezTo>
                      <a:pt x="142228" y="81733"/>
                      <a:pt x="141313" y="82045"/>
                      <a:pt x="140561" y="81673"/>
                    </a:cubicBezTo>
                    <a:cubicBezTo>
                      <a:pt x="140542" y="81665"/>
                      <a:pt x="140522" y="81654"/>
                      <a:pt x="140504" y="81645"/>
                    </a:cubicBezTo>
                    <a:lnTo>
                      <a:pt x="677" y="3064"/>
                    </a:lnTo>
                    <a:cubicBezTo>
                      <a:pt x="-76" y="2610"/>
                      <a:pt x="-333" y="1637"/>
                      <a:pt x="105" y="873"/>
                    </a:cubicBezTo>
                    <a:cubicBezTo>
                      <a:pt x="496" y="126"/>
                      <a:pt x="1410" y="-166"/>
                      <a:pt x="2162" y="221"/>
                    </a:cubicBezTo>
                    <a:cubicBezTo>
                      <a:pt x="2210" y="246"/>
                      <a:pt x="2248" y="273"/>
                      <a:pt x="2296" y="301"/>
                    </a:cubicBezTo>
                    <a:lnTo>
                      <a:pt x="142028" y="78787"/>
                    </a:lnTo>
                    <a:cubicBezTo>
                      <a:pt x="142323" y="79070"/>
                      <a:pt x="142523" y="79436"/>
                      <a:pt x="142599" y="798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5" name="任意多边形: 形状 1134" hidden="1"/>
              <p:cNvSpPr/>
              <p:nvPr/>
            </p:nvSpPr>
            <p:spPr>
              <a:xfrm>
                <a:off x="9802501" y="1224229"/>
                <a:ext cx="129092" cy="84313"/>
              </a:xfrm>
              <a:custGeom>
                <a:avLst/>
                <a:gdLst>
                  <a:gd name="connsiteX0" fmla="*/ 128848 w 129092"/>
                  <a:gd name="connsiteY0" fmla="*/ 82088 h 84313"/>
                  <a:gd name="connsiteX1" fmla="*/ 128848 w 129092"/>
                  <a:gd name="connsiteY1" fmla="*/ 83516 h 84313"/>
                  <a:gd name="connsiteX2" fmla="*/ 126276 w 129092"/>
                  <a:gd name="connsiteY2" fmla="*/ 84088 h 84313"/>
                  <a:gd name="connsiteX3" fmla="*/ 737 w 129092"/>
                  <a:gd name="connsiteY3" fmla="*/ 3506 h 84313"/>
                  <a:gd name="connsiteX4" fmla="*/ 165 w 129092"/>
                  <a:gd name="connsiteY4" fmla="*/ 935 h 84313"/>
                  <a:gd name="connsiteX5" fmla="*/ 2642 w 129092"/>
                  <a:gd name="connsiteY5" fmla="*/ 305 h 84313"/>
                  <a:gd name="connsiteX6" fmla="*/ 2737 w 129092"/>
                  <a:gd name="connsiteY6" fmla="*/ 363 h 84313"/>
                  <a:gd name="connsiteX7" fmla="*/ 128276 w 129092"/>
                  <a:gd name="connsiteY7" fmla="*/ 80945 h 84313"/>
                  <a:gd name="connsiteX8" fmla="*/ 128848 w 129092"/>
                  <a:gd name="connsiteY8" fmla="*/ 82088 h 8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092" h="84313">
                    <a:moveTo>
                      <a:pt x="128848" y="82088"/>
                    </a:moveTo>
                    <a:cubicBezTo>
                      <a:pt x="129029" y="82546"/>
                      <a:pt x="129029" y="83058"/>
                      <a:pt x="128848" y="83516"/>
                    </a:cubicBezTo>
                    <a:cubicBezTo>
                      <a:pt x="128286" y="84364"/>
                      <a:pt x="127152" y="84617"/>
                      <a:pt x="126276" y="84088"/>
                    </a:cubicBezTo>
                    <a:lnTo>
                      <a:pt x="737" y="3506"/>
                    </a:lnTo>
                    <a:cubicBezTo>
                      <a:pt x="-111" y="2941"/>
                      <a:pt x="-359" y="1807"/>
                      <a:pt x="165" y="935"/>
                    </a:cubicBezTo>
                    <a:cubicBezTo>
                      <a:pt x="680" y="76"/>
                      <a:pt x="1784" y="-206"/>
                      <a:pt x="2642" y="305"/>
                    </a:cubicBezTo>
                    <a:cubicBezTo>
                      <a:pt x="2680" y="324"/>
                      <a:pt x="2708" y="343"/>
                      <a:pt x="2737" y="363"/>
                    </a:cubicBezTo>
                    <a:lnTo>
                      <a:pt x="128276" y="80945"/>
                    </a:lnTo>
                    <a:cubicBezTo>
                      <a:pt x="128591" y="81249"/>
                      <a:pt x="128791" y="81652"/>
                      <a:pt x="128848" y="820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6" name="任意多边形: 形状 1135" hidden="1"/>
              <p:cNvSpPr/>
              <p:nvPr/>
            </p:nvSpPr>
            <p:spPr>
              <a:xfrm>
                <a:off x="9801246" y="1201671"/>
                <a:ext cx="11410" cy="27069"/>
              </a:xfrm>
              <a:custGeom>
                <a:avLst/>
                <a:gdLst>
                  <a:gd name="connsiteX0" fmla="*/ 11230 w 11410"/>
                  <a:gd name="connsiteY0" fmla="*/ 2251 h 27069"/>
                  <a:gd name="connsiteX1" fmla="*/ 11230 w 11410"/>
                  <a:gd name="connsiteY1" fmla="*/ 3585 h 27069"/>
                  <a:gd name="connsiteX2" fmla="*/ 5515 w 11410"/>
                  <a:gd name="connsiteY2" fmla="*/ 25016 h 27069"/>
                  <a:gd name="connsiteX3" fmla="*/ 2172 w 11410"/>
                  <a:gd name="connsiteY3" fmla="*/ 27039 h 27069"/>
                  <a:gd name="connsiteX4" fmla="*/ 2086 w 11410"/>
                  <a:gd name="connsiteY4" fmla="*/ 27016 h 27069"/>
                  <a:gd name="connsiteX5" fmla="*/ -28 w 11410"/>
                  <a:gd name="connsiteY5" fmla="*/ 23574 h 27069"/>
                  <a:gd name="connsiteX6" fmla="*/ -9 w 11410"/>
                  <a:gd name="connsiteY6" fmla="*/ 23492 h 27069"/>
                  <a:gd name="connsiteX7" fmla="*/ 5706 w 11410"/>
                  <a:gd name="connsiteY7" fmla="*/ 2156 h 27069"/>
                  <a:gd name="connsiteX8" fmla="*/ 9211 w 11410"/>
                  <a:gd name="connsiteY8" fmla="*/ 152 h 27069"/>
                  <a:gd name="connsiteX9" fmla="*/ 9230 w 11410"/>
                  <a:gd name="connsiteY9" fmla="*/ 156 h 27069"/>
                  <a:gd name="connsiteX10" fmla="*/ 11230 w 11410"/>
                  <a:gd name="connsiteY10" fmla="*/ 2251 h 27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10" h="27069">
                    <a:moveTo>
                      <a:pt x="11230" y="2251"/>
                    </a:moveTo>
                    <a:cubicBezTo>
                      <a:pt x="11325" y="2690"/>
                      <a:pt x="11325" y="3146"/>
                      <a:pt x="11230" y="3585"/>
                    </a:cubicBezTo>
                    <a:lnTo>
                      <a:pt x="5515" y="25016"/>
                    </a:lnTo>
                    <a:cubicBezTo>
                      <a:pt x="5153" y="26497"/>
                      <a:pt x="3658" y="27403"/>
                      <a:pt x="2172" y="27039"/>
                    </a:cubicBezTo>
                    <a:cubicBezTo>
                      <a:pt x="2143" y="27032"/>
                      <a:pt x="2115" y="27025"/>
                      <a:pt x="2086" y="27016"/>
                    </a:cubicBezTo>
                    <a:cubicBezTo>
                      <a:pt x="553" y="26649"/>
                      <a:pt x="-400" y="25108"/>
                      <a:pt x="-28" y="23574"/>
                    </a:cubicBezTo>
                    <a:cubicBezTo>
                      <a:pt x="-28" y="23546"/>
                      <a:pt x="-19" y="23519"/>
                      <a:pt x="-9" y="23492"/>
                    </a:cubicBezTo>
                    <a:lnTo>
                      <a:pt x="5706" y="2156"/>
                    </a:lnTo>
                    <a:cubicBezTo>
                      <a:pt x="6125" y="634"/>
                      <a:pt x="7696" y="-264"/>
                      <a:pt x="9211" y="152"/>
                    </a:cubicBezTo>
                    <a:cubicBezTo>
                      <a:pt x="9220" y="153"/>
                      <a:pt x="9220" y="155"/>
                      <a:pt x="9230" y="156"/>
                    </a:cubicBezTo>
                    <a:cubicBezTo>
                      <a:pt x="10240" y="420"/>
                      <a:pt x="11011" y="1231"/>
                      <a:pt x="11230" y="2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7" name="任意多边形: 形状 1136" hidden="1"/>
              <p:cNvSpPr/>
              <p:nvPr/>
            </p:nvSpPr>
            <p:spPr>
              <a:xfrm>
                <a:off x="9741791" y="1128839"/>
                <a:ext cx="64099" cy="98754"/>
              </a:xfrm>
              <a:custGeom>
                <a:avLst/>
                <a:gdLst>
                  <a:gd name="connsiteX0" fmla="*/ 63923 w 64099"/>
                  <a:gd name="connsiteY0" fmla="*/ 96705 h 98754"/>
                  <a:gd name="connsiteX1" fmla="*/ 63160 w 64099"/>
                  <a:gd name="connsiteY1" fmla="*/ 98515 h 98754"/>
                  <a:gd name="connsiteX2" fmla="*/ 60779 w 64099"/>
                  <a:gd name="connsiteY2" fmla="*/ 98043 h 98754"/>
                  <a:gd name="connsiteX3" fmla="*/ 60779 w 64099"/>
                  <a:gd name="connsiteY3" fmla="*/ 98039 h 98754"/>
                  <a:gd name="connsiteX4" fmla="*/ 200 w 64099"/>
                  <a:gd name="connsiteY4" fmla="*/ 2789 h 98754"/>
                  <a:gd name="connsiteX5" fmla="*/ 629 w 64099"/>
                  <a:gd name="connsiteY5" fmla="*/ 402 h 98754"/>
                  <a:gd name="connsiteX6" fmla="*/ 772 w 64099"/>
                  <a:gd name="connsiteY6" fmla="*/ 312 h 98754"/>
                  <a:gd name="connsiteX7" fmla="*/ 3134 w 64099"/>
                  <a:gd name="connsiteY7" fmla="*/ 854 h 98754"/>
                  <a:gd name="connsiteX8" fmla="*/ 3153 w 64099"/>
                  <a:gd name="connsiteY8" fmla="*/ 884 h 98754"/>
                  <a:gd name="connsiteX9" fmla="*/ 63732 w 64099"/>
                  <a:gd name="connsiteY9" fmla="*/ 96134 h 98754"/>
                  <a:gd name="connsiteX10" fmla="*/ 63923 w 64099"/>
                  <a:gd name="connsiteY10" fmla="*/ 96705 h 98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099" h="98754">
                    <a:moveTo>
                      <a:pt x="63923" y="96705"/>
                    </a:moveTo>
                    <a:cubicBezTo>
                      <a:pt x="64142" y="97414"/>
                      <a:pt x="63818" y="98178"/>
                      <a:pt x="63160" y="98515"/>
                    </a:cubicBezTo>
                    <a:cubicBezTo>
                      <a:pt x="62370" y="99042"/>
                      <a:pt x="61313" y="98830"/>
                      <a:pt x="60779" y="98043"/>
                    </a:cubicBezTo>
                    <a:cubicBezTo>
                      <a:pt x="60779" y="98041"/>
                      <a:pt x="60779" y="98040"/>
                      <a:pt x="60779" y="98039"/>
                    </a:cubicBezTo>
                    <a:lnTo>
                      <a:pt x="200" y="2789"/>
                    </a:lnTo>
                    <a:cubicBezTo>
                      <a:pt x="-343" y="2011"/>
                      <a:pt x="-152" y="943"/>
                      <a:pt x="629" y="402"/>
                    </a:cubicBezTo>
                    <a:cubicBezTo>
                      <a:pt x="676" y="370"/>
                      <a:pt x="724" y="340"/>
                      <a:pt x="772" y="312"/>
                    </a:cubicBezTo>
                    <a:cubicBezTo>
                      <a:pt x="1572" y="-191"/>
                      <a:pt x="2629" y="52"/>
                      <a:pt x="3134" y="854"/>
                    </a:cubicBezTo>
                    <a:cubicBezTo>
                      <a:pt x="3143" y="864"/>
                      <a:pt x="3143" y="874"/>
                      <a:pt x="3153" y="884"/>
                    </a:cubicBezTo>
                    <a:lnTo>
                      <a:pt x="63732" y="96134"/>
                    </a:lnTo>
                    <a:cubicBezTo>
                      <a:pt x="63837" y="96307"/>
                      <a:pt x="63903" y="96502"/>
                      <a:pt x="63923" y="967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8" name="任意多边形: 形状 1137" hidden="1"/>
              <p:cNvSpPr/>
              <p:nvPr/>
            </p:nvSpPr>
            <p:spPr>
              <a:xfrm>
                <a:off x="9927768" y="1304388"/>
                <a:ext cx="93479" cy="39951"/>
              </a:xfrm>
              <a:custGeom>
                <a:avLst/>
                <a:gdLst>
                  <a:gd name="connsiteX0" fmla="*/ 93307 w 93479"/>
                  <a:gd name="connsiteY0" fmla="*/ 37456 h 39951"/>
                  <a:gd name="connsiteX1" fmla="*/ 93307 w 93479"/>
                  <a:gd name="connsiteY1" fmla="*/ 38695 h 39951"/>
                  <a:gd name="connsiteX2" fmla="*/ 90735 w 93479"/>
                  <a:gd name="connsiteY2" fmla="*/ 39877 h 39951"/>
                  <a:gd name="connsiteX3" fmla="*/ 90640 w 93479"/>
                  <a:gd name="connsiteY3" fmla="*/ 39838 h 39951"/>
                  <a:gd name="connsiteX4" fmla="*/ 1200 w 93479"/>
                  <a:gd name="connsiteY4" fmla="*/ 4119 h 39951"/>
                  <a:gd name="connsiteX5" fmla="*/ 47 w 93479"/>
                  <a:gd name="connsiteY5" fmla="*/ 1391 h 39951"/>
                  <a:gd name="connsiteX6" fmla="*/ 57 w 93479"/>
                  <a:gd name="connsiteY6" fmla="*/ 1357 h 39951"/>
                  <a:gd name="connsiteX7" fmla="*/ 2629 w 93479"/>
                  <a:gd name="connsiteY7" fmla="*/ 175 h 39951"/>
                  <a:gd name="connsiteX8" fmla="*/ 2724 w 93479"/>
                  <a:gd name="connsiteY8" fmla="*/ 214 h 39951"/>
                  <a:gd name="connsiteX9" fmla="*/ 92164 w 93479"/>
                  <a:gd name="connsiteY9" fmla="*/ 35932 h 39951"/>
                  <a:gd name="connsiteX10" fmla="*/ 93307 w 93479"/>
                  <a:gd name="connsiteY10" fmla="*/ 37456 h 3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479" h="39951">
                    <a:moveTo>
                      <a:pt x="93307" y="37456"/>
                    </a:moveTo>
                    <a:cubicBezTo>
                      <a:pt x="93392" y="37864"/>
                      <a:pt x="93392" y="38287"/>
                      <a:pt x="93307" y="38695"/>
                    </a:cubicBezTo>
                    <a:cubicBezTo>
                      <a:pt x="92926" y="39731"/>
                      <a:pt x="91773" y="40260"/>
                      <a:pt x="90735" y="39877"/>
                    </a:cubicBezTo>
                    <a:cubicBezTo>
                      <a:pt x="90706" y="39864"/>
                      <a:pt x="90668" y="39851"/>
                      <a:pt x="90640" y="39838"/>
                    </a:cubicBezTo>
                    <a:lnTo>
                      <a:pt x="1200" y="4119"/>
                    </a:lnTo>
                    <a:cubicBezTo>
                      <a:pt x="124" y="3686"/>
                      <a:pt x="-391" y="2464"/>
                      <a:pt x="47" y="1391"/>
                    </a:cubicBezTo>
                    <a:cubicBezTo>
                      <a:pt x="47" y="1380"/>
                      <a:pt x="47" y="1368"/>
                      <a:pt x="57" y="1357"/>
                    </a:cubicBezTo>
                    <a:cubicBezTo>
                      <a:pt x="438" y="320"/>
                      <a:pt x="1590" y="-208"/>
                      <a:pt x="2629" y="175"/>
                    </a:cubicBezTo>
                    <a:cubicBezTo>
                      <a:pt x="2657" y="187"/>
                      <a:pt x="2695" y="200"/>
                      <a:pt x="2724" y="214"/>
                    </a:cubicBezTo>
                    <a:lnTo>
                      <a:pt x="92164" y="35932"/>
                    </a:lnTo>
                    <a:cubicBezTo>
                      <a:pt x="92745" y="36259"/>
                      <a:pt x="93154" y="36812"/>
                      <a:pt x="93307" y="374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9" name="任意多边形: 形状 1138" hidden="1"/>
              <p:cNvSpPr/>
              <p:nvPr/>
            </p:nvSpPr>
            <p:spPr>
              <a:xfrm>
                <a:off x="9925318" y="1299758"/>
                <a:ext cx="22853" cy="10637"/>
              </a:xfrm>
              <a:custGeom>
                <a:avLst/>
                <a:gdLst>
                  <a:gd name="connsiteX0" fmla="*/ 22699 w 22853"/>
                  <a:gd name="connsiteY0" fmla="*/ 3796 h 10637"/>
                  <a:gd name="connsiteX1" fmla="*/ 22699 w 22853"/>
                  <a:gd name="connsiteY1" fmla="*/ 3796 h 10637"/>
                  <a:gd name="connsiteX2" fmla="*/ 19080 w 22853"/>
                  <a:gd name="connsiteY2" fmla="*/ 8654 h 10637"/>
                  <a:gd name="connsiteX3" fmla="*/ 4792 w 22853"/>
                  <a:gd name="connsiteY3" fmla="*/ 10654 h 10637"/>
                  <a:gd name="connsiteX4" fmla="*/ -66 w 22853"/>
                  <a:gd name="connsiteY4" fmla="*/ 7034 h 10637"/>
                  <a:gd name="connsiteX5" fmla="*/ 3573 w 22853"/>
                  <a:gd name="connsiteY5" fmla="*/ 2187 h 10637"/>
                  <a:gd name="connsiteX6" fmla="*/ 3649 w 22853"/>
                  <a:gd name="connsiteY6" fmla="*/ 2177 h 10637"/>
                  <a:gd name="connsiteX7" fmla="*/ 17937 w 22853"/>
                  <a:gd name="connsiteY7" fmla="*/ 81 h 10637"/>
                  <a:gd name="connsiteX8" fmla="*/ 22699 w 22853"/>
                  <a:gd name="connsiteY8" fmla="*/ 3796 h 1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853" h="10637">
                    <a:moveTo>
                      <a:pt x="22699" y="3796"/>
                    </a:moveTo>
                    <a:lnTo>
                      <a:pt x="22699" y="3796"/>
                    </a:lnTo>
                    <a:cubicBezTo>
                      <a:pt x="23042" y="6136"/>
                      <a:pt x="21423" y="8311"/>
                      <a:pt x="19080" y="8654"/>
                    </a:cubicBezTo>
                    <a:lnTo>
                      <a:pt x="4792" y="10654"/>
                    </a:lnTo>
                    <a:cubicBezTo>
                      <a:pt x="2468" y="10941"/>
                      <a:pt x="325" y="9346"/>
                      <a:pt x="-66" y="7034"/>
                    </a:cubicBezTo>
                    <a:cubicBezTo>
                      <a:pt x="-399" y="4691"/>
                      <a:pt x="1230" y="2520"/>
                      <a:pt x="3573" y="2187"/>
                    </a:cubicBezTo>
                    <a:cubicBezTo>
                      <a:pt x="3602" y="2183"/>
                      <a:pt x="3621" y="2179"/>
                      <a:pt x="3649" y="2177"/>
                    </a:cubicBezTo>
                    <a:lnTo>
                      <a:pt x="17937" y="81"/>
                    </a:lnTo>
                    <a:cubicBezTo>
                      <a:pt x="20280" y="-200"/>
                      <a:pt x="22404" y="1459"/>
                      <a:pt x="22699" y="37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0" name="任意多边形: 形状 1139" hidden="1"/>
              <p:cNvSpPr/>
              <p:nvPr/>
            </p:nvSpPr>
            <p:spPr>
              <a:xfrm>
                <a:off x="9927349" y="1304249"/>
                <a:ext cx="82130" cy="39162"/>
              </a:xfrm>
              <a:custGeom>
                <a:avLst/>
                <a:gdLst>
                  <a:gd name="connsiteX0" fmla="*/ 81914 w 82130"/>
                  <a:gd name="connsiteY0" fmla="*/ 36548 h 39162"/>
                  <a:gd name="connsiteX1" fmla="*/ 81914 w 82130"/>
                  <a:gd name="connsiteY1" fmla="*/ 37977 h 39162"/>
                  <a:gd name="connsiteX2" fmla="*/ 79057 w 82130"/>
                  <a:gd name="connsiteY2" fmla="*/ 39024 h 39162"/>
                  <a:gd name="connsiteX3" fmla="*/ 1237 w 82130"/>
                  <a:gd name="connsiteY3" fmla="*/ 4258 h 39162"/>
                  <a:gd name="connsiteX4" fmla="*/ 28 w 82130"/>
                  <a:gd name="connsiteY4" fmla="*/ 1552 h 39162"/>
                  <a:gd name="connsiteX5" fmla="*/ 94 w 82130"/>
                  <a:gd name="connsiteY5" fmla="*/ 1401 h 39162"/>
                  <a:gd name="connsiteX6" fmla="*/ 2961 w 82130"/>
                  <a:gd name="connsiteY6" fmla="*/ 219 h 39162"/>
                  <a:gd name="connsiteX7" fmla="*/ 3047 w 82130"/>
                  <a:gd name="connsiteY7" fmla="*/ 258 h 39162"/>
                  <a:gd name="connsiteX8" fmla="*/ 80867 w 82130"/>
                  <a:gd name="connsiteY8" fmla="*/ 35024 h 39162"/>
                  <a:gd name="connsiteX9" fmla="*/ 81914 w 82130"/>
                  <a:gd name="connsiteY9" fmla="*/ 36548 h 3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130" h="39162">
                    <a:moveTo>
                      <a:pt x="81914" y="36548"/>
                    </a:moveTo>
                    <a:cubicBezTo>
                      <a:pt x="82057" y="37014"/>
                      <a:pt x="82057" y="37511"/>
                      <a:pt x="81914" y="37977"/>
                    </a:cubicBezTo>
                    <a:cubicBezTo>
                      <a:pt x="81400" y="39039"/>
                      <a:pt x="80133" y="39502"/>
                      <a:pt x="79057" y="39024"/>
                    </a:cubicBezTo>
                    <a:lnTo>
                      <a:pt x="1237" y="4258"/>
                    </a:lnTo>
                    <a:cubicBezTo>
                      <a:pt x="161" y="3845"/>
                      <a:pt x="-382" y="2633"/>
                      <a:pt x="28" y="1552"/>
                    </a:cubicBezTo>
                    <a:cubicBezTo>
                      <a:pt x="47" y="1501"/>
                      <a:pt x="75" y="1450"/>
                      <a:pt x="94" y="1401"/>
                    </a:cubicBezTo>
                    <a:cubicBezTo>
                      <a:pt x="561" y="283"/>
                      <a:pt x="1837" y="-246"/>
                      <a:pt x="2961" y="219"/>
                    </a:cubicBezTo>
                    <a:cubicBezTo>
                      <a:pt x="2990" y="231"/>
                      <a:pt x="3019" y="244"/>
                      <a:pt x="3047" y="258"/>
                    </a:cubicBezTo>
                    <a:lnTo>
                      <a:pt x="80867" y="35024"/>
                    </a:lnTo>
                    <a:cubicBezTo>
                      <a:pt x="81419" y="35352"/>
                      <a:pt x="81810" y="35910"/>
                      <a:pt x="81914" y="365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1" name="任意多边形: 形状 1140" hidden="1"/>
              <p:cNvSpPr/>
              <p:nvPr/>
            </p:nvSpPr>
            <p:spPr>
              <a:xfrm>
                <a:off x="9808347" y="1203019"/>
                <a:ext cx="122910" cy="105277"/>
              </a:xfrm>
              <a:custGeom>
                <a:avLst/>
                <a:gdLst>
                  <a:gd name="connsiteX0" fmla="*/ 122716 w 122910"/>
                  <a:gd name="connsiteY0" fmla="*/ 103297 h 105277"/>
                  <a:gd name="connsiteX1" fmla="*/ 121782 w 122910"/>
                  <a:gd name="connsiteY1" fmla="*/ 105241 h 105277"/>
                  <a:gd name="connsiteX2" fmla="*/ 120144 w 122910"/>
                  <a:gd name="connsiteY2" fmla="*/ 104821 h 105277"/>
                  <a:gd name="connsiteX3" fmla="*/ 320 w 122910"/>
                  <a:gd name="connsiteY3" fmla="*/ 2713 h 105277"/>
                  <a:gd name="connsiteX4" fmla="*/ 320 w 122910"/>
                  <a:gd name="connsiteY4" fmla="*/ 522 h 105277"/>
                  <a:gd name="connsiteX5" fmla="*/ 2606 w 122910"/>
                  <a:gd name="connsiteY5" fmla="*/ 522 h 105277"/>
                  <a:gd name="connsiteX6" fmla="*/ 122240 w 122910"/>
                  <a:gd name="connsiteY6" fmla="*/ 102344 h 105277"/>
                  <a:gd name="connsiteX7" fmla="*/ 122716 w 122910"/>
                  <a:gd name="connsiteY7" fmla="*/ 103297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910" h="105277">
                    <a:moveTo>
                      <a:pt x="122716" y="103297"/>
                    </a:moveTo>
                    <a:cubicBezTo>
                      <a:pt x="122992" y="104090"/>
                      <a:pt x="122583" y="104961"/>
                      <a:pt x="121782" y="105241"/>
                    </a:cubicBezTo>
                    <a:cubicBezTo>
                      <a:pt x="121202" y="105445"/>
                      <a:pt x="120554" y="105280"/>
                      <a:pt x="120144" y="104821"/>
                    </a:cubicBezTo>
                    <a:lnTo>
                      <a:pt x="320" y="2713"/>
                    </a:lnTo>
                    <a:cubicBezTo>
                      <a:pt x="-252" y="2094"/>
                      <a:pt x="-252" y="1141"/>
                      <a:pt x="320" y="522"/>
                    </a:cubicBezTo>
                    <a:cubicBezTo>
                      <a:pt x="949" y="-107"/>
                      <a:pt x="1977" y="-107"/>
                      <a:pt x="2606" y="522"/>
                    </a:cubicBezTo>
                    <a:lnTo>
                      <a:pt x="122240" y="102344"/>
                    </a:lnTo>
                    <a:cubicBezTo>
                      <a:pt x="122563" y="102551"/>
                      <a:pt x="122745" y="102917"/>
                      <a:pt x="122716" y="1032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2" name="任意多边形: 形状 1141" hidden="1"/>
              <p:cNvSpPr/>
              <p:nvPr/>
            </p:nvSpPr>
            <p:spPr>
              <a:xfrm>
                <a:off x="10005646" y="1339497"/>
                <a:ext cx="100631" cy="9158"/>
              </a:xfrm>
              <a:custGeom>
                <a:avLst/>
                <a:gdLst>
                  <a:gd name="connsiteX0" fmla="*/ 100487 w 100631"/>
                  <a:gd name="connsiteY0" fmla="*/ 7015 h 9158"/>
                  <a:gd name="connsiteX1" fmla="*/ 100487 w 100631"/>
                  <a:gd name="connsiteY1" fmla="*/ 7586 h 9158"/>
                  <a:gd name="connsiteX2" fmla="*/ 98582 w 100631"/>
                  <a:gd name="connsiteY2" fmla="*/ 9205 h 9158"/>
                  <a:gd name="connsiteX3" fmla="*/ 1522 w 100631"/>
                  <a:gd name="connsiteY3" fmla="*/ 3586 h 9158"/>
                  <a:gd name="connsiteX4" fmla="*/ -107 w 100631"/>
                  <a:gd name="connsiteY4" fmla="*/ 1789 h 9158"/>
                  <a:gd name="connsiteX5" fmla="*/ -97 w 100631"/>
                  <a:gd name="connsiteY5" fmla="*/ 1681 h 9158"/>
                  <a:gd name="connsiteX6" fmla="*/ 1512 w 100631"/>
                  <a:gd name="connsiteY6" fmla="*/ 50 h 9158"/>
                  <a:gd name="connsiteX7" fmla="*/ 1712 w 100631"/>
                  <a:gd name="connsiteY7" fmla="*/ 61 h 9158"/>
                  <a:gd name="connsiteX8" fmla="*/ 98772 w 100631"/>
                  <a:gd name="connsiteY8" fmla="*/ 5681 h 9158"/>
                  <a:gd name="connsiteX9" fmla="*/ 100487 w 100631"/>
                  <a:gd name="connsiteY9" fmla="*/ 7015 h 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631" h="9158">
                    <a:moveTo>
                      <a:pt x="100487" y="7015"/>
                    </a:moveTo>
                    <a:cubicBezTo>
                      <a:pt x="100534" y="7202"/>
                      <a:pt x="100534" y="7399"/>
                      <a:pt x="100487" y="7586"/>
                    </a:cubicBezTo>
                    <a:cubicBezTo>
                      <a:pt x="100382" y="8548"/>
                      <a:pt x="99544" y="9262"/>
                      <a:pt x="98582" y="9205"/>
                    </a:cubicBezTo>
                    <a:lnTo>
                      <a:pt x="1522" y="3586"/>
                    </a:lnTo>
                    <a:cubicBezTo>
                      <a:pt x="579" y="3539"/>
                      <a:pt x="-154" y="2734"/>
                      <a:pt x="-107" y="1789"/>
                    </a:cubicBezTo>
                    <a:cubicBezTo>
                      <a:pt x="-107" y="1753"/>
                      <a:pt x="-97" y="1717"/>
                      <a:pt x="-97" y="1681"/>
                    </a:cubicBezTo>
                    <a:cubicBezTo>
                      <a:pt x="-107" y="786"/>
                      <a:pt x="617" y="57"/>
                      <a:pt x="1512" y="50"/>
                    </a:cubicBezTo>
                    <a:cubicBezTo>
                      <a:pt x="1579" y="50"/>
                      <a:pt x="1646" y="54"/>
                      <a:pt x="1712" y="61"/>
                    </a:cubicBezTo>
                    <a:lnTo>
                      <a:pt x="98772" y="5681"/>
                    </a:lnTo>
                    <a:cubicBezTo>
                      <a:pt x="99601" y="5619"/>
                      <a:pt x="100344" y="6196"/>
                      <a:pt x="100487" y="70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3" name="任意多边形: 形状 1142" hidden="1"/>
              <p:cNvSpPr/>
              <p:nvPr/>
            </p:nvSpPr>
            <p:spPr>
              <a:xfrm>
                <a:off x="10005743" y="1339497"/>
                <a:ext cx="15138" cy="4513"/>
              </a:xfrm>
              <a:custGeom>
                <a:avLst/>
                <a:gdLst>
                  <a:gd name="connsiteX0" fmla="*/ 14951 w 15138"/>
                  <a:gd name="connsiteY0" fmla="*/ 2443 h 4513"/>
                  <a:gd name="connsiteX1" fmla="*/ 14951 w 15138"/>
                  <a:gd name="connsiteY1" fmla="*/ 3014 h 4513"/>
                  <a:gd name="connsiteX2" fmla="*/ 13265 w 15138"/>
                  <a:gd name="connsiteY2" fmla="*/ 4562 h 4513"/>
                  <a:gd name="connsiteX3" fmla="*/ 13046 w 15138"/>
                  <a:gd name="connsiteY3" fmla="*/ 4538 h 4513"/>
                  <a:gd name="connsiteX4" fmla="*/ 1521 w 15138"/>
                  <a:gd name="connsiteY4" fmla="*/ 3586 h 4513"/>
                  <a:gd name="connsiteX5" fmla="*/ -99 w 15138"/>
                  <a:gd name="connsiteY5" fmla="*/ 1605 h 4513"/>
                  <a:gd name="connsiteX6" fmla="*/ -99 w 15138"/>
                  <a:gd name="connsiteY6" fmla="*/ 1585 h 4513"/>
                  <a:gd name="connsiteX7" fmla="*/ 1787 w 15138"/>
                  <a:gd name="connsiteY7" fmla="*/ 60 h 4513"/>
                  <a:gd name="connsiteX8" fmla="*/ 1806 w 15138"/>
                  <a:gd name="connsiteY8" fmla="*/ 61 h 4513"/>
                  <a:gd name="connsiteX9" fmla="*/ 13427 w 15138"/>
                  <a:gd name="connsiteY9" fmla="*/ 1014 h 4513"/>
                  <a:gd name="connsiteX10" fmla="*/ 14951 w 15138"/>
                  <a:gd name="connsiteY10" fmla="*/ 2443 h 4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138" h="4513">
                    <a:moveTo>
                      <a:pt x="14951" y="2443"/>
                    </a:moveTo>
                    <a:cubicBezTo>
                      <a:pt x="15055" y="2620"/>
                      <a:pt x="15055" y="2837"/>
                      <a:pt x="14951" y="3014"/>
                    </a:cubicBezTo>
                    <a:cubicBezTo>
                      <a:pt x="14913" y="3908"/>
                      <a:pt x="14160" y="4601"/>
                      <a:pt x="13265" y="4562"/>
                    </a:cubicBezTo>
                    <a:cubicBezTo>
                      <a:pt x="13189" y="4559"/>
                      <a:pt x="13122" y="4552"/>
                      <a:pt x="13046" y="4538"/>
                    </a:cubicBezTo>
                    <a:lnTo>
                      <a:pt x="1521" y="3586"/>
                    </a:lnTo>
                    <a:cubicBezTo>
                      <a:pt x="530" y="3487"/>
                      <a:pt x="-204" y="2600"/>
                      <a:pt x="-99" y="1605"/>
                    </a:cubicBezTo>
                    <a:cubicBezTo>
                      <a:pt x="-99" y="1599"/>
                      <a:pt x="-99" y="1592"/>
                      <a:pt x="-99" y="1585"/>
                    </a:cubicBezTo>
                    <a:cubicBezTo>
                      <a:pt x="-4" y="643"/>
                      <a:pt x="844" y="-39"/>
                      <a:pt x="1787" y="60"/>
                    </a:cubicBezTo>
                    <a:cubicBezTo>
                      <a:pt x="1797" y="60"/>
                      <a:pt x="1797" y="61"/>
                      <a:pt x="1806" y="61"/>
                    </a:cubicBezTo>
                    <a:lnTo>
                      <a:pt x="13427" y="1014"/>
                    </a:lnTo>
                    <a:cubicBezTo>
                      <a:pt x="14198" y="1090"/>
                      <a:pt x="14827" y="1676"/>
                      <a:pt x="14951" y="24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4" name="任意多边形: 形状 1143" hidden="1"/>
              <p:cNvSpPr/>
              <p:nvPr/>
            </p:nvSpPr>
            <p:spPr>
              <a:xfrm>
                <a:off x="9941805" y="1302993"/>
                <a:ext cx="67674" cy="39991"/>
              </a:xfrm>
              <a:custGeom>
                <a:avLst/>
                <a:gdLst>
                  <a:gd name="connsiteX0" fmla="*/ 67458 w 67674"/>
                  <a:gd name="connsiteY0" fmla="*/ 37899 h 39991"/>
                  <a:gd name="connsiteX1" fmla="*/ 67458 w 67674"/>
                  <a:gd name="connsiteY1" fmla="*/ 39137 h 39991"/>
                  <a:gd name="connsiteX2" fmla="*/ 65134 w 67674"/>
                  <a:gd name="connsiteY2" fmla="*/ 39837 h 39991"/>
                  <a:gd name="connsiteX3" fmla="*/ 65077 w 67674"/>
                  <a:gd name="connsiteY3" fmla="*/ 39804 h 39991"/>
                  <a:gd name="connsiteX4" fmla="*/ 783 w 67674"/>
                  <a:gd name="connsiteY4" fmla="*/ 3323 h 39991"/>
                  <a:gd name="connsiteX5" fmla="*/ 117 w 67674"/>
                  <a:gd name="connsiteY5" fmla="*/ 942 h 39991"/>
                  <a:gd name="connsiteX6" fmla="*/ 2498 w 67674"/>
                  <a:gd name="connsiteY6" fmla="*/ 275 h 39991"/>
                  <a:gd name="connsiteX7" fmla="*/ 66030 w 67674"/>
                  <a:gd name="connsiteY7" fmla="*/ 37041 h 39991"/>
                  <a:gd name="connsiteX8" fmla="*/ 67458 w 67674"/>
                  <a:gd name="connsiteY8" fmla="*/ 37899 h 39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74" h="39991">
                    <a:moveTo>
                      <a:pt x="67458" y="37899"/>
                    </a:moveTo>
                    <a:cubicBezTo>
                      <a:pt x="67601" y="38299"/>
                      <a:pt x="67601" y="38737"/>
                      <a:pt x="67458" y="39137"/>
                    </a:cubicBezTo>
                    <a:cubicBezTo>
                      <a:pt x="67011" y="39971"/>
                      <a:pt x="65972" y="40285"/>
                      <a:pt x="65134" y="39837"/>
                    </a:cubicBezTo>
                    <a:cubicBezTo>
                      <a:pt x="65115" y="39827"/>
                      <a:pt x="65096" y="39815"/>
                      <a:pt x="65077" y="39804"/>
                    </a:cubicBezTo>
                    <a:lnTo>
                      <a:pt x="783" y="3323"/>
                    </a:lnTo>
                    <a:cubicBezTo>
                      <a:pt x="-55" y="2850"/>
                      <a:pt x="-360" y="1784"/>
                      <a:pt x="117" y="942"/>
                    </a:cubicBezTo>
                    <a:cubicBezTo>
                      <a:pt x="593" y="100"/>
                      <a:pt x="1660" y="-198"/>
                      <a:pt x="2498" y="275"/>
                    </a:cubicBezTo>
                    <a:lnTo>
                      <a:pt x="66030" y="37041"/>
                    </a:lnTo>
                    <a:cubicBezTo>
                      <a:pt x="66620" y="37061"/>
                      <a:pt x="67163" y="37385"/>
                      <a:pt x="67458" y="378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5" name="任意多边形: 形状 1144" hidden="1"/>
              <p:cNvSpPr/>
              <p:nvPr/>
            </p:nvSpPr>
            <p:spPr>
              <a:xfrm>
                <a:off x="10005613" y="1288258"/>
                <a:ext cx="97613" cy="54876"/>
              </a:xfrm>
              <a:custGeom>
                <a:avLst/>
                <a:gdLst>
                  <a:gd name="connsiteX0" fmla="*/ 97472 w 97613"/>
                  <a:gd name="connsiteY0" fmla="*/ 1580 h 54876"/>
                  <a:gd name="connsiteX1" fmla="*/ 96519 w 97613"/>
                  <a:gd name="connsiteY1" fmla="*/ 3676 h 54876"/>
                  <a:gd name="connsiteX2" fmla="*/ 2698 w 97613"/>
                  <a:gd name="connsiteY2" fmla="*/ 54730 h 54876"/>
                  <a:gd name="connsiteX3" fmla="*/ 126 w 97613"/>
                  <a:gd name="connsiteY3" fmla="*/ 53968 h 54876"/>
                  <a:gd name="connsiteX4" fmla="*/ 888 w 97613"/>
                  <a:gd name="connsiteY4" fmla="*/ 51301 h 54876"/>
                  <a:gd name="connsiteX5" fmla="*/ 94709 w 97613"/>
                  <a:gd name="connsiteY5" fmla="*/ 247 h 54876"/>
                  <a:gd name="connsiteX6" fmla="*/ 97281 w 97613"/>
                  <a:gd name="connsiteY6" fmla="*/ 1009 h 54876"/>
                  <a:gd name="connsiteX7" fmla="*/ 97472 w 97613"/>
                  <a:gd name="connsiteY7" fmla="*/ 1580 h 54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613" h="54876">
                    <a:moveTo>
                      <a:pt x="97472" y="1580"/>
                    </a:moveTo>
                    <a:cubicBezTo>
                      <a:pt x="97624" y="2410"/>
                      <a:pt x="97243" y="3248"/>
                      <a:pt x="96519" y="3676"/>
                    </a:cubicBezTo>
                    <a:lnTo>
                      <a:pt x="2698" y="54730"/>
                    </a:lnTo>
                    <a:cubicBezTo>
                      <a:pt x="1774" y="55174"/>
                      <a:pt x="660" y="54844"/>
                      <a:pt x="126" y="53968"/>
                    </a:cubicBezTo>
                    <a:cubicBezTo>
                      <a:pt x="-379" y="53018"/>
                      <a:pt x="-45" y="51841"/>
                      <a:pt x="888" y="51301"/>
                    </a:cubicBezTo>
                    <a:lnTo>
                      <a:pt x="94709" y="247"/>
                    </a:lnTo>
                    <a:cubicBezTo>
                      <a:pt x="95633" y="-197"/>
                      <a:pt x="96748" y="133"/>
                      <a:pt x="97281" y="1009"/>
                    </a:cubicBezTo>
                    <a:cubicBezTo>
                      <a:pt x="97386" y="1182"/>
                      <a:pt x="97453" y="1377"/>
                      <a:pt x="97472" y="15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6" name="任意多边形: 形状 1145" hidden="1"/>
              <p:cNvSpPr/>
              <p:nvPr/>
            </p:nvSpPr>
            <p:spPr>
              <a:xfrm>
                <a:off x="10099761" y="1288632"/>
                <a:ext cx="148593" cy="18019"/>
              </a:xfrm>
              <a:custGeom>
                <a:avLst/>
                <a:gdLst>
                  <a:gd name="connsiteX0" fmla="*/ 148485 w 148593"/>
                  <a:gd name="connsiteY0" fmla="*/ 16161 h 18019"/>
                  <a:gd name="connsiteX1" fmla="*/ 148485 w 148593"/>
                  <a:gd name="connsiteY1" fmla="*/ 16637 h 18019"/>
                  <a:gd name="connsiteX2" fmla="*/ 146770 w 148593"/>
                  <a:gd name="connsiteY2" fmla="*/ 18066 h 18019"/>
                  <a:gd name="connsiteX3" fmla="*/ 1324 w 148593"/>
                  <a:gd name="connsiteY3" fmla="*/ 3111 h 18019"/>
                  <a:gd name="connsiteX4" fmla="*/ -105 w 148593"/>
                  <a:gd name="connsiteY4" fmla="*/ 1397 h 18019"/>
                  <a:gd name="connsiteX5" fmla="*/ 1590 w 148593"/>
                  <a:gd name="connsiteY5" fmla="*/ 61 h 18019"/>
                  <a:gd name="connsiteX6" fmla="*/ 1609 w 148593"/>
                  <a:gd name="connsiteY6" fmla="*/ 63 h 18019"/>
                  <a:gd name="connsiteX7" fmla="*/ 147628 w 148593"/>
                  <a:gd name="connsiteY7" fmla="*/ 15018 h 18019"/>
                  <a:gd name="connsiteX8" fmla="*/ 148485 w 148593"/>
                  <a:gd name="connsiteY8" fmla="*/ 16161 h 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93" h="18019">
                    <a:moveTo>
                      <a:pt x="148485" y="16161"/>
                    </a:moveTo>
                    <a:lnTo>
                      <a:pt x="148485" y="16637"/>
                    </a:lnTo>
                    <a:cubicBezTo>
                      <a:pt x="148389" y="17494"/>
                      <a:pt x="147628" y="18122"/>
                      <a:pt x="146770" y="18066"/>
                    </a:cubicBezTo>
                    <a:lnTo>
                      <a:pt x="1324" y="3111"/>
                    </a:lnTo>
                    <a:cubicBezTo>
                      <a:pt x="466" y="3011"/>
                      <a:pt x="-162" y="2258"/>
                      <a:pt x="-105" y="1397"/>
                    </a:cubicBezTo>
                    <a:cubicBezTo>
                      <a:pt x="-10" y="561"/>
                      <a:pt x="752" y="-38"/>
                      <a:pt x="1590" y="61"/>
                    </a:cubicBezTo>
                    <a:cubicBezTo>
                      <a:pt x="1590" y="62"/>
                      <a:pt x="1600" y="62"/>
                      <a:pt x="1609" y="63"/>
                    </a:cubicBezTo>
                    <a:lnTo>
                      <a:pt x="147628" y="15018"/>
                    </a:lnTo>
                    <a:cubicBezTo>
                      <a:pt x="148085" y="15233"/>
                      <a:pt x="148409" y="15661"/>
                      <a:pt x="148485" y="161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7" name="任意多边形: 形状 1146" hidden="1"/>
              <p:cNvSpPr/>
              <p:nvPr/>
            </p:nvSpPr>
            <p:spPr>
              <a:xfrm>
                <a:off x="10099951" y="1288931"/>
                <a:ext cx="6004" cy="59531"/>
              </a:xfrm>
              <a:custGeom>
                <a:avLst/>
                <a:gdLst>
                  <a:gd name="connsiteX0" fmla="*/ 2657 w 6004"/>
                  <a:gd name="connsiteY0" fmla="*/ 1003 h 59531"/>
                  <a:gd name="connsiteX1" fmla="*/ 2657 w 6004"/>
                  <a:gd name="connsiteY1" fmla="*/ 1003 h 59531"/>
                  <a:gd name="connsiteX2" fmla="*/ 5896 w 6004"/>
                  <a:gd name="connsiteY2" fmla="*/ 58153 h 59531"/>
                  <a:gd name="connsiteX3" fmla="*/ 4562 w 6004"/>
                  <a:gd name="connsiteY3" fmla="*/ 59581 h 59531"/>
                  <a:gd name="connsiteX4" fmla="*/ 3038 w 6004"/>
                  <a:gd name="connsiteY4" fmla="*/ 58248 h 59531"/>
                  <a:gd name="connsiteX5" fmla="*/ -105 w 6004"/>
                  <a:gd name="connsiteY5" fmla="*/ 1574 h 59531"/>
                  <a:gd name="connsiteX6" fmla="*/ 1219 w 6004"/>
                  <a:gd name="connsiteY6" fmla="*/ 50 h 59531"/>
                  <a:gd name="connsiteX7" fmla="*/ 1228 w 6004"/>
                  <a:gd name="connsiteY7" fmla="*/ 50 h 59531"/>
                  <a:gd name="connsiteX8" fmla="*/ 2657 w 6004"/>
                  <a:gd name="connsiteY8" fmla="*/ 1003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04" h="59531">
                    <a:moveTo>
                      <a:pt x="2657" y="1003"/>
                    </a:moveTo>
                    <a:lnTo>
                      <a:pt x="2657" y="1003"/>
                    </a:lnTo>
                    <a:lnTo>
                      <a:pt x="5896" y="58153"/>
                    </a:lnTo>
                    <a:cubicBezTo>
                      <a:pt x="5896" y="58906"/>
                      <a:pt x="5315" y="59531"/>
                      <a:pt x="4562" y="59581"/>
                    </a:cubicBezTo>
                    <a:cubicBezTo>
                      <a:pt x="3800" y="59549"/>
                      <a:pt x="3172" y="58995"/>
                      <a:pt x="3038" y="58248"/>
                    </a:cubicBezTo>
                    <a:lnTo>
                      <a:pt x="-105" y="1574"/>
                    </a:lnTo>
                    <a:cubicBezTo>
                      <a:pt x="-162" y="787"/>
                      <a:pt x="438" y="104"/>
                      <a:pt x="1219" y="50"/>
                    </a:cubicBezTo>
                    <a:cubicBezTo>
                      <a:pt x="1228" y="50"/>
                      <a:pt x="1228" y="50"/>
                      <a:pt x="1228" y="50"/>
                    </a:cubicBezTo>
                    <a:cubicBezTo>
                      <a:pt x="1857" y="43"/>
                      <a:pt x="2419" y="422"/>
                      <a:pt x="2657" y="1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8" name="任意多边形: 形状 1147" hidden="1"/>
              <p:cNvSpPr/>
              <p:nvPr/>
            </p:nvSpPr>
            <p:spPr>
              <a:xfrm>
                <a:off x="10098755" y="1266947"/>
                <a:ext cx="101744" cy="25849"/>
              </a:xfrm>
              <a:custGeom>
                <a:avLst/>
                <a:gdLst>
                  <a:gd name="connsiteX0" fmla="*/ 101580 w 101744"/>
                  <a:gd name="connsiteY0" fmla="*/ 2127 h 25849"/>
                  <a:gd name="connsiteX1" fmla="*/ 101580 w 101744"/>
                  <a:gd name="connsiteY1" fmla="*/ 2127 h 25849"/>
                  <a:gd name="connsiteX2" fmla="*/ 99589 w 101744"/>
                  <a:gd name="connsiteY2" fmla="*/ 5172 h 25849"/>
                  <a:gd name="connsiteX3" fmla="*/ 99579 w 101744"/>
                  <a:gd name="connsiteY3" fmla="*/ 5175 h 25849"/>
                  <a:gd name="connsiteX4" fmla="*/ 2996 w 101744"/>
                  <a:gd name="connsiteY4" fmla="*/ 25844 h 25849"/>
                  <a:gd name="connsiteX5" fmla="*/ -52 w 101744"/>
                  <a:gd name="connsiteY5" fmla="*/ 23856 h 25849"/>
                  <a:gd name="connsiteX6" fmla="*/ -52 w 101744"/>
                  <a:gd name="connsiteY6" fmla="*/ 23844 h 25849"/>
                  <a:gd name="connsiteX7" fmla="*/ -52 w 101744"/>
                  <a:gd name="connsiteY7" fmla="*/ 23844 h 25849"/>
                  <a:gd name="connsiteX8" fmla="*/ 1948 w 101744"/>
                  <a:gd name="connsiteY8" fmla="*/ 20700 h 25849"/>
                  <a:gd name="connsiteX9" fmla="*/ 98436 w 101744"/>
                  <a:gd name="connsiteY9" fmla="*/ 126 h 25849"/>
                  <a:gd name="connsiteX10" fmla="*/ 101551 w 101744"/>
                  <a:gd name="connsiteY10" fmla="*/ 2003 h 25849"/>
                  <a:gd name="connsiteX11" fmla="*/ 101580 w 101744"/>
                  <a:gd name="connsiteY11" fmla="*/ 2127 h 25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744" h="25849">
                    <a:moveTo>
                      <a:pt x="101580" y="2127"/>
                    </a:moveTo>
                    <a:lnTo>
                      <a:pt x="101580" y="2127"/>
                    </a:lnTo>
                    <a:cubicBezTo>
                      <a:pt x="101875" y="3516"/>
                      <a:pt x="100980" y="4880"/>
                      <a:pt x="99589" y="5172"/>
                    </a:cubicBezTo>
                    <a:cubicBezTo>
                      <a:pt x="99589" y="5173"/>
                      <a:pt x="99579" y="5174"/>
                      <a:pt x="99579" y="5175"/>
                    </a:cubicBezTo>
                    <a:lnTo>
                      <a:pt x="2996" y="25844"/>
                    </a:lnTo>
                    <a:cubicBezTo>
                      <a:pt x="1605" y="26136"/>
                      <a:pt x="243" y="25246"/>
                      <a:pt x="-52" y="23856"/>
                    </a:cubicBezTo>
                    <a:cubicBezTo>
                      <a:pt x="-52" y="23851"/>
                      <a:pt x="-52" y="23847"/>
                      <a:pt x="-52" y="23844"/>
                    </a:cubicBezTo>
                    <a:lnTo>
                      <a:pt x="-52" y="23844"/>
                    </a:lnTo>
                    <a:cubicBezTo>
                      <a:pt x="-347" y="22426"/>
                      <a:pt x="538" y="21032"/>
                      <a:pt x="1948" y="20700"/>
                    </a:cubicBezTo>
                    <a:lnTo>
                      <a:pt x="98436" y="126"/>
                    </a:lnTo>
                    <a:cubicBezTo>
                      <a:pt x="99817" y="-216"/>
                      <a:pt x="101208" y="624"/>
                      <a:pt x="101551" y="2003"/>
                    </a:cubicBezTo>
                    <a:cubicBezTo>
                      <a:pt x="101561" y="2044"/>
                      <a:pt x="101570" y="2085"/>
                      <a:pt x="101580" y="21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9" name="任意多边形: 形状 1148" hidden="1"/>
              <p:cNvSpPr/>
              <p:nvPr/>
            </p:nvSpPr>
            <p:spPr>
              <a:xfrm>
                <a:off x="10196293" y="1267944"/>
                <a:ext cx="152359" cy="33973"/>
              </a:xfrm>
              <a:custGeom>
                <a:avLst/>
                <a:gdLst>
                  <a:gd name="connsiteX0" fmla="*/ 152251 w 152359"/>
                  <a:gd name="connsiteY0" fmla="*/ 32085 h 33973"/>
                  <a:gd name="connsiteX1" fmla="*/ 152251 w 152359"/>
                  <a:gd name="connsiteY1" fmla="*/ 32752 h 33973"/>
                  <a:gd name="connsiteX2" fmla="*/ 150346 w 152359"/>
                  <a:gd name="connsiteY2" fmla="*/ 33990 h 33973"/>
                  <a:gd name="connsiteX3" fmla="*/ 1184 w 152359"/>
                  <a:gd name="connsiteY3" fmla="*/ 3225 h 33973"/>
                  <a:gd name="connsiteX4" fmla="*/ -92 w 152359"/>
                  <a:gd name="connsiteY4" fmla="*/ 1486 h 33973"/>
                  <a:gd name="connsiteX5" fmla="*/ -54 w 152359"/>
                  <a:gd name="connsiteY5" fmla="*/ 1320 h 33973"/>
                  <a:gd name="connsiteX6" fmla="*/ 1699 w 152359"/>
                  <a:gd name="connsiteY6" fmla="*/ 72 h 33973"/>
                  <a:gd name="connsiteX7" fmla="*/ 1756 w 152359"/>
                  <a:gd name="connsiteY7" fmla="*/ 81 h 33973"/>
                  <a:gd name="connsiteX8" fmla="*/ 151012 w 152359"/>
                  <a:gd name="connsiteY8" fmla="*/ 30847 h 33973"/>
                  <a:gd name="connsiteX9" fmla="*/ 152251 w 152359"/>
                  <a:gd name="connsiteY9" fmla="*/ 32085 h 3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359" h="33973">
                    <a:moveTo>
                      <a:pt x="152251" y="32085"/>
                    </a:moveTo>
                    <a:lnTo>
                      <a:pt x="152251" y="32752"/>
                    </a:lnTo>
                    <a:cubicBezTo>
                      <a:pt x="152060" y="33616"/>
                      <a:pt x="151212" y="34167"/>
                      <a:pt x="150346" y="33990"/>
                    </a:cubicBezTo>
                    <a:lnTo>
                      <a:pt x="1184" y="3225"/>
                    </a:lnTo>
                    <a:cubicBezTo>
                      <a:pt x="356" y="3096"/>
                      <a:pt x="-216" y="2318"/>
                      <a:pt x="-92" y="1486"/>
                    </a:cubicBezTo>
                    <a:cubicBezTo>
                      <a:pt x="-82" y="1430"/>
                      <a:pt x="-73" y="1374"/>
                      <a:pt x="-54" y="1320"/>
                    </a:cubicBezTo>
                    <a:cubicBezTo>
                      <a:pt x="89" y="490"/>
                      <a:pt x="870" y="-69"/>
                      <a:pt x="1699" y="72"/>
                    </a:cubicBezTo>
                    <a:cubicBezTo>
                      <a:pt x="1718" y="75"/>
                      <a:pt x="1737" y="78"/>
                      <a:pt x="1756" y="81"/>
                    </a:cubicBezTo>
                    <a:lnTo>
                      <a:pt x="151012" y="30847"/>
                    </a:lnTo>
                    <a:cubicBezTo>
                      <a:pt x="151613" y="31019"/>
                      <a:pt x="152079" y="31487"/>
                      <a:pt x="152251" y="320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0" name="任意多边形: 形状 1149" hidden="1"/>
              <p:cNvSpPr/>
              <p:nvPr/>
            </p:nvSpPr>
            <p:spPr>
              <a:xfrm>
                <a:off x="10194953" y="1266668"/>
                <a:ext cx="54799" cy="41287"/>
              </a:xfrm>
              <a:custGeom>
                <a:avLst/>
                <a:gdLst>
                  <a:gd name="connsiteX0" fmla="*/ 54626 w 54799"/>
                  <a:gd name="connsiteY0" fmla="*/ 37839 h 41287"/>
                  <a:gd name="connsiteX1" fmla="*/ 54149 w 54799"/>
                  <a:gd name="connsiteY1" fmla="*/ 40125 h 41287"/>
                  <a:gd name="connsiteX2" fmla="*/ 50054 w 54799"/>
                  <a:gd name="connsiteY2" fmla="*/ 40792 h 41287"/>
                  <a:gd name="connsiteX3" fmla="*/ 1095 w 54799"/>
                  <a:gd name="connsiteY3" fmla="*/ 5263 h 41287"/>
                  <a:gd name="connsiteX4" fmla="*/ 419 w 54799"/>
                  <a:gd name="connsiteY4" fmla="*/ 1280 h 41287"/>
                  <a:gd name="connsiteX5" fmla="*/ 428 w 54799"/>
                  <a:gd name="connsiteY5" fmla="*/ 1263 h 41287"/>
                  <a:gd name="connsiteX6" fmla="*/ 4524 w 54799"/>
                  <a:gd name="connsiteY6" fmla="*/ 596 h 41287"/>
                  <a:gd name="connsiteX7" fmla="*/ 53482 w 54799"/>
                  <a:gd name="connsiteY7" fmla="*/ 36124 h 41287"/>
                  <a:gd name="connsiteX8" fmla="*/ 54626 w 54799"/>
                  <a:gd name="connsiteY8" fmla="*/ 37839 h 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799" h="41287">
                    <a:moveTo>
                      <a:pt x="54626" y="37839"/>
                    </a:moveTo>
                    <a:cubicBezTo>
                      <a:pt x="54797" y="38634"/>
                      <a:pt x="54626" y="39466"/>
                      <a:pt x="54149" y="40125"/>
                    </a:cubicBezTo>
                    <a:cubicBezTo>
                      <a:pt x="53197" y="41431"/>
                      <a:pt x="51368" y="41728"/>
                      <a:pt x="50054" y="40792"/>
                    </a:cubicBezTo>
                    <a:lnTo>
                      <a:pt x="1095" y="5263"/>
                    </a:lnTo>
                    <a:cubicBezTo>
                      <a:pt x="-191" y="4351"/>
                      <a:pt x="-496" y="2567"/>
                      <a:pt x="419" y="1280"/>
                    </a:cubicBezTo>
                    <a:cubicBezTo>
                      <a:pt x="419" y="1274"/>
                      <a:pt x="428" y="1269"/>
                      <a:pt x="428" y="1263"/>
                    </a:cubicBezTo>
                    <a:cubicBezTo>
                      <a:pt x="1381" y="-43"/>
                      <a:pt x="3210" y="-340"/>
                      <a:pt x="4524" y="596"/>
                    </a:cubicBezTo>
                    <a:lnTo>
                      <a:pt x="53482" y="36124"/>
                    </a:lnTo>
                    <a:cubicBezTo>
                      <a:pt x="54025" y="36565"/>
                      <a:pt x="54426" y="37163"/>
                      <a:pt x="54626" y="378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1" name="任意多边形: 形状 1150" hidden="1"/>
              <p:cNvSpPr/>
              <p:nvPr/>
            </p:nvSpPr>
            <p:spPr>
              <a:xfrm>
                <a:off x="10195560" y="1267269"/>
                <a:ext cx="112325" cy="25211"/>
              </a:xfrm>
              <a:custGeom>
                <a:avLst/>
                <a:gdLst>
                  <a:gd name="connsiteX0" fmla="*/ 112217 w 112325"/>
                  <a:gd name="connsiteY0" fmla="*/ 22474 h 25211"/>
                  <a:gd name="connsiteX1" fmla="*/ 112217 w 112325"/>
                  <a:gd name="connsiteY1" fmla="*/ 23426 h 25211"/>
                  <a:gd name="connsiteX2" fmla="*/ 109550 w 112325"/>
                  <a:gd name="connsiteY2" fmla="*/ 25236 h 25211"/>
                  <a:gd name="connsiteX3" fmla="*/ 1727 w 112325"/>
                  <a:gd name="connsiteY3" fmla="*/ 4567 h 25211"/>
                  <a:gd name="connsiteX4" fmla="*/ -83 w 112325"/>
                  <a:gd name="connsiteY4" fmla="*/ 1900 h 25211"/>
                  <a:gd name="connsiteX5" fmla="*/ 2584 w 112325"/>
                  <a:gd name="connsiteY5" fmla="*/ 90 h 25211"/>
                  <a:gd name="connsiteX6" fmla="*/ 110407 w 112325"/>
                  <a:gd name="connsiteY6" fmla="*/ 20664 h 25211"/>
                  <a:gd name="connsiteX7" fmla="*/ 112217 w 112325"/>
                  <a:gd name="connsiteY7" fmla="*/ 22474 h 25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325" h="25211">
                    <a:moveTo>
                      <a:pt x="112217" y="22474"/>
                    </a:moveTo>
                    <a:lnTo>
                      <a:pt x="112217" y="23426"/>
                    </a:lnTo>
                    <a:cubicBezTo>
                      <a:pt x="111931" y="24631"/>
                      <a:pt x="110778" y="25418"/>
                      <a:pt x="109550" y="25236"/>
                    </a:cubicBezTo>
                    <a:lnTo>
                      <a:pt x="1727" y="4567"/>
                    </a:lnTo>
                    <a:cubicBezTo>
                      <a:pt x="527" y="4283"/>
                      <a:pt x="-264" y="3124"/>
                      <a:pt x="-83" y="1900"/>
                    </a:cubicBezTo>
                    <a:cubicBezTo>
                      <a:pt x="155" y="666"/>
                      <a:pt x="1346" y="-143"/>
                      <a:pt x="2584" y="90"/>
                    </a:cubicBezTo>
                    <a:lnTo>
                      <a:pt x="110407" y="20664"/>
                    </a:lnTo>
                    <a:cubicBezTo>
                      <a:pt x="111302" y="20885"/>
                      <a:pt x="111998" y="21581"/>
                      <a:pt x="112217" y="224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任意多边形: 形状 1151" hidden="1"/>
              <p:cNvSpPr/>
              <p:nvPr/>
            </p:nvSpPr>
            <p:spPr>
              <a:xfrm>
                <a:off x="10303114" y="1287579"/>
                <a:ext cx="96818" cy="17194"/>
              </a:xfrm>
              <a:custGeom>
                <a:avLst/>
                <a:gdLst>
                  <a:gd name="connsiteX0" fmla="*/ 96674 w 96818"/>
                  <a:gd name="connsiteY0" fmla="*/ 14165 h 17194"/>
                  <a:gd name="connsiteX1" fmla="*/ 96674 w 96818"/>
                  <a:gd name="connsiteY1" fmla="*/ 15023 h 17194"/>
                  <a:gd name="connsiteX2" fmla="*/ 93959 w 96818"/>
                  <a:gd name="connsiteY2" fmla="*/ 17232 h 17194"/>
                  <a:gd name="connsiteX3" fmla="*/ 93817 w 96818"/>
                  <a:gd name="connsiteY3" fmla="*/ 17213 h 17194"/>
                  <a:gd name="connsiteX4" fmla="*/ 2186 w 96818"/>
                  <a:gd name="connsiteY4" fmla="*/ 5212 h 17194"/>
                  <a:gd name="connsiteX5" fmla="*/ -100 w 96818"/>
                  <a:gd name="connsiteY5" fmla="*/ 2354 h 17194"/>
                  <a:gd name="connsiteX6" fmla="*/ 2853 w 96818"/>
                  <a:gd name="connsiteY6" fmla="*/ 69 h 17194"/>
                  <a:gd name="connsiteX7" fmla="*/ 94483 w 96818"/>
                  <a:gd name="connsiteY7" fmla="*/ 12165 h 17194"/>
                  <a:gd name="connsiteX8" fmla="*/ 96674 w 96818"/>
                  <a:gd name="connsiteY8" fmla="*/ 14165 h 17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818" h="17194">
                    <a:moveTo>
                      <a:pt x="96674" y="14165"/>
                    </a:moveTo>
                    <a:cubicBezTo>
                      <a:pt x="96722" y="14449"/>
                      <a:pt x="96722" y="14739"/>
                      <a:pt x="96674" y="15023"/>
                    </a:cubicBezTo>
                    <a:cubicBezTo>
                      <a:pt x="96531" y="16383"/>
                      <a:pt x="95322" y="17373"/>
                      <a:pt x="93959" y="17232"/>
                    </a:cubicBezTo>
                    <a:cubicBezTo>
                      <a:pt x="93912" y="17227"/>
                      <a:pt x="93864" y="17221"/>
                      <a:pt x="93817" y="17213"/>
                    </a:cubicBezTo>
                    <a:lnTo>
                      <a:pt x="2186" y="5212"/>
                    </a:lnTo>
                    <a:cubicBezTo>
                      <a:pt x="786" y="5015"/>
                      <a:pt x="-214" y="3762"/>
                      <a:pt x="-100" y="2354"/>
                    </a:cubicBezTo>
                    <a:cubicBezTo>
                      <a:pt x="100" y="915"/>
                      <a:pt x="1415" y="-101"/>
                      <a:pt x="2853" y="69"/>
                    </a:cubicBezTo>
                    <a:lnTo>
                      <a:pt x="94483" y="12165"/>
                    </a:lnTo>
                    <a:cubicBezTo>
                      <a:pt x="95550" y="12327"/>
                      <a:pt x="96417" y="13117"/>
                      <a:pt x="96674" y="141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任意多边形: 形状 1152" hidden="1"/>
              <p:cNvSpPr/>
              <p:nvPr/>
            </p:nvSpPr>
            <p:spPr>
              <a:xfrm>
                <a:off x="10302269" y="1287422"/>
                <a:ext cx="47408" cy="15496"/>
              </a:xfrm>
              <a:custGeom>
                <a:avLst/>
                <a:gdLst>
                  <a:gd name="connsiteX0" fmla="*/ 47228 w 47408"/>
                  <a:gd name="connsiteY0" fmla="*/ 12417 h 15496"/>
                  <a:gd name="connsiteX1" fmla="*/ 47228 w 47408"/>
                  <a:gd name="connsiteY1" fmla="*/ 13560 h 15496"/>
                  <a:gd name="connsiteX2" fmla="*/ 44142 w 47408"/>
                  <a:gd name="connsiteY2" fmla="*/ 15478 h 15496"/>
                  <a:gd name="connsiteX3" fmla="*/ 44085 w 47408"/>
                  <a:gd name="connsiteY3" fmla="*/ 15465 h 15496"/>
                  <a:gd name="connsiteX4" fmla="*/ 2270 w 47408"/>
                  <a:gd name="connsiteY4" fmla="*/ 5368 h 15496"/>
                  <a:gd name="connsiteX5" fmla="*/ -92 w 47408"/>
                  <a:gd name="connsiteY5" fmla="*/ 2429 h 15496"/>
                  <a:gd name="connsiteX6" fmla="*/ 2851 w 47408"/>
                  <a:gd name="connsiteY6" fmla="*/ 66 h 15496"/>
                  <a:gd name="connsiteX7" fmla="*/ 3508 w 47408"/>
                  <a:gd name="connsiteY7" fmla="*/ 225 h 15496"/>
                  <a:gd name="connsiteX8" fmla="*/ 44942 w 47408"/>
                  <a:gd name="connsiteY8" fmla="*/ 10417 h 15496"/>
                  <a:gd name="connsiteX9" fmla="*/ 47228 w 47408"/>
                  <a:gd name="connsiteY9" fmla="*/ 12417 h 1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408" h="15496">
                    <a:moveTo>
                      <a:pt x="47228" y="12417"/>
                    </a:moveTo>
                    <a:cubicBezTo>
                      <a:pt x="47323" y="12792"/>
                      <a:pt x="47323" y="13185"/>
                      <a:pt x="47228" y="13560"/>
                    </a:cubicBezTo>
                    <a:cubicBezTo>
                      <a:pt x="46904" y="14943"/>
                      <a:pt x="45523" y="15802"/>
                      <a:pt x="44142" y="15478"/>
                    </a:cubicBezTo>
                    <a:cubicBezTo>
                      <a:pt x="44123" y="15474"/>
                      <a:pt x="44103" y="15470"/>
                      <a:pt x="44085" y="15465"/>
                    </a:cubicBezTo>
                    <a:lnTo>
                      <a:pt x="2270" y="5368"/>
                    </a:lnTo>
                    <a:cubicBezTo>
                      <a:pt x="803" y="5209"/>
                      <a:pt x="-255" y="3893"/>
                      <a:pt x="-92" y="2429"/>
                    </a:cubicBezTo>
                    <a:cubicBezTo>
                      <a:pt x="70" y="964"/>
                      <a:pt x="1384" y="-93"/>
                      <a:pt x="2851" y="66"/>
                    </a:cubicBezTo>
                    <a:cubicBezTo>
                      <a:pt x="3070" y="91"/>
                      <a:pt x="3298" y="144"/>
                      <a:pt x="3508" y="225"/>
                    </a:cubicBezTo>
                    <a:lnTo>
                      <a:pt x="44942" y="10417"/>
                    </a:lnTo>
                    <a:cubicBezTo>
                      <a:pt x="46056" y="10514"/>
                      <a:pt x="46980" y="11323"/>
                      <a:pt x="47228" y="124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任意多边形: 形状 1153" hidden="1"/>
              <p:cNvSpPr/>
              <p:nvPr/>
            </p:nvSpPr>
            <p:spPr>
              <a:xfrm>
                <a:off x="10244757" y="1287998"/>
                <a:ext cx="63064" cy="19311"/>
              </a:xfrm>
              <a:custGeom>
                <a:avLst/>
                <a:gdLst>
                  <a:gd name="connsiteX0" fmla="*/ 62924 w 63064"/>
                  <a:gd name="connsiteY0" fmla="*/ 1745 h 19311"/>
                  <a:gd name="connsiteX1" fmla="*/ 61305 w 63064"/>
                  <a:gd name="connsiteY1" fmla="*/ 4317 h 19311"/>
                  <a:gd name="connsiteX2" fmla="*/ 2631 w 63064"/>
                  <a:gd name="connsiteY2" fmla="*/ 19271 h 19311"/>
                  <a:gd name="connsiteX3" fmla="*/ 22 w 63064"/>
                  <a:gd name="connsiteY3" fmla="*/ 17873 h 19311"/>
                  <a:gd name="connsiteX4" fmla="*/ -36 w 63064"/>
                  <a:gd name="connsiteY4" fmla="*/ 17652 h 19311"/>
                  <a:gd name="connsiteX5" fmla="*/ 1488 w 63064"/>
                  <a:gd name="connsiteY5" fmla="*/ 14985 h 19311"/>
                  <a:gd name="connsiteX6" fmla="*/ 59781 w 63064"/>
                  <a:gd name="connsiteY6" fmla="*/ 126 h 19311"/>
                  <a:gd name="connsiteX7" fmla="*/ 62544 w 63064"/>
                  <a:gd name="connsiteY7" fmla="*/ 1650 h 1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064" h="19311">
                    <a:moveTo>
                      <a:pt x="62924" y="1745"/>
                    </a:moveTo>
                    <a:cubicBezTo>
                      <a:pt x="63115" y="2889"/>
                      <a:pt x="62420" y="3994"/>
                      <a:pt x="61305" y="4317"/>
                    </a:cubicBezTo>
                    <a:lnTo>
                      <a:pt x="2631" y="19271"/>
                    </a:lnTo>
                    <a:cubicBezTo>
                      <a:pt x="1526" y="19606"/>
                      <a:pt x="355" y="18981"/>
                      <a:pt x="22" y="17873"/>
                    </a:cubicBezTo>
                    <a:cubicBezTo>
                      <a:pt x="-7" y="17800"/>
                      <a:pt x="-26" y="17726"/>
                      <a:pt x="-36" y="17652"/>
                    </a:cubicBezTo>
                    <a:cubicBezTo>
                      <a:pt x="-341" y="16495"/>
                      <a:pt x="336" y="15309"/>
                      <a:pt x="1488" y="14985"/>
                    </a:cubicBezTo>
                    <a:lnTo>
                      <a:pt x="59781" y="126"/>
                    </a:lnTo>
                    <a:cubicBezTo>
                      <a:pt x="60962" y="-185"/>
                      <a:pt x="62182" y="486"/>
                      <a:pt x="62544" y="16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 hidden="1"/>
              <p:cNvSpPr/>
              <p:nvPr/>
            </p:nvSpPr>
            <p:spPr>
              <a:xfrm>
                <a:off x="10303305" y="1279687"/>
                <a:ext cx="117841" cy="12395"/>
              </a:xfrm>
              <a:custGeom>
                <a:avLst/>
                <a:gdLst>
                  <a:gd name="connsiteX0" fmla="*/ 117724 w 117841"/>
                  <a:gd name="connsiteY0" fmla="*/ 1769 h 12395"/>
                  <a:gd name="connsiteX1" fmla="*/ 117724 w 117841"/>
                  <a:gd name="connsiteY1" fmla="*/ 1769 h 12395"/>
                  <a:gd name="connsiteX2" fmla="*/ 115743 w 117841"/>
                  <a:gd name="connsiteY2" fmla="*/ 4148 h 12395"/>
                  <a:gd name="connsiteX3" fmla="*/ 115724 w 117841"/>
                  <a:gd name="connsiteY3" fmla="*/ 4150 h 12395"/>
                  <a:gd name="connsiteX4" fmla="*/ 2281 w 117841"/>
                  <a:gd name="connsiteY4" fmla="*/ 12437 h 12395"/>
                  <a:gd name="connsiteX5" fmla="*/ -100 w 117841"/>
                  <a:gd name="connsiteY5" fmla="*/ 10453 h 12395"/>
                  <a:gd name="connsiteX6" fmla="*/ -100 w 117841"/>
                  <a:gd name="connsiteY6" fmla="*/ 10436 h 12395"/>
                  <a:gd name="connsiteX7" fmla="*/ 1881 w 117841"/>
                  <a:gd name="connsiteY7" fmla="*/ 8057 h 12395"/>
                  <a:gd name="connsiteX8" fmla="*/ 1900 w 117841"/>
                  <a:gd name="connsiteY8" fmla="*/ 8055 h 12395"/>
                  <a:gd name="connsiteX9" fmla="*/ 115533 w 117841"/>
                  <a:gd name="connsiteY9" fmla="*/ 54 h 12395"/>
                  <a:gd name="connsiteX10" fmla="*/ 117724 w 117841"/>
                  <a:gd name="connsiteY10" fmla="*/ 1769 h 12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841" h="12395">
                    <a:moveTo>
                      <a:pt x="117724" y="1769"/>
                    </a:moveTo>
                    <a:lnTo>
                      <a:pt x="117724" y="1769"/>
                    </a:lnTo>
                    <a:cubicBezTo>
                      <a:pt x="117829" y="2974"/>
                      <a:pt x="116943" y="4039"/>
                      <a:pt x="115743" y="4148"/>
                    </a:cubicBezTo>
                    <a:cubicBezTo>
                      <a:pt x="115733" y="4149"/>
                      <a:pt x="115733" y="4150"/>
                      <a:pt x="115724" y="4150"/>
                    </a:cubicBezTo>
                    <a:lnTo>
                      <a:pt x="2281" y="12437"/>
                    </a:lnTo>
                    <a:cubicBezTo>
                      <a:pt x="1071" y="12546"/>
                      <a:pt x="14" y="11657"/>
                      <a:pt x="-100" y="10453"/>
                    </a:cubicBezTo>
                    <a:cubicBezTo>
                      <a:pt x="-100" y="10448"/>
                      <a:pt x="-100" y="10442"/>
                      <a:pt x="-100" y="10436"/>
                    </a:cubicBezTo>
                    <a:cubicBezTo>
                      <a:pt x="-205" y="9231"/>
                      <a:pt x="681" y="8166"/>
                      <a:pt x="1881" y="8057"/>
                    </a:cubicBezTo>
                    <a:cubicBezTo>
                      <a:pt x="1890" y="8056"/>
                      <a:pt x="1890" y="8055"/>
                      <a:pt x="1900" y="8055"/>
                    </a:cubicBezTo>
                    <a:lnTo>
                      <a:pt x="115533" y="54"/>
                    </a:lnTo>
                    <a:cubicBezTo>
                      <a:pt x="116590" y="-12"/>
                      <a:pt x="117533" y="725"/>
                      <a:pt x="117724" y="1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任意多边形: 形状 1155" hidden="1"/>
              <p:cNvSpPr/>
              <p:nvPr/>
            </p:nvSpPr>
            <p:spPr>
              <a:xfrm>
                <a:off x="10418060" y="1280428"/>
                <a:ext cx="132498" cy="54306"/>
              </a:xfrm>
              <a:custGeom>
                <a:avLst/>
                <a:gdLst>
                  <a:gd name="connsiteX0" fmla="*/ 132318 w 132498"/>
                  <a:gd name="connsiteY0" fmla="*/ 52559 h 54306"/>
                  <a:gd name="connsiteX1" fmla="*/ 132318 w 132498"/>
                  <a:gd name="connsiteY1" fmla="*/ 53416 h 54306"/>
                  <a:gd name="connsiteX2" fmla="*/ 130413 w 132498"/>
                  <a:gd name="connsiteY2" fmla="*/ 54273 h 54306"/>
                  <a:gd name="connsiteX3" fmla="*/ 778 w 132498"/>
                  <a:gd name="connsiteY3" fmla="*/ 2838 h 54306"/>
                  <a:gd name="connsiteX4" fmla="*/ -3 w 132498"/>
                  <a:gd name="connsiteY4" fmla="*/ 974 h 54306"/>
                  <a:gd name="connsiteX5" fmla="*/ 16 w 132498"/>
                  <a:gd name="connsiteY5" fmla="*/ 933 h 54306"/>
                  <a:gd name="connsiteX6" fmla="*/ 1721 w 132498"/>
                  <a:gd name="connsiteY6" fmla="*/ 129 h 54306"/>
                  <a:gd name="connsiteX7" fmla="*/ 1826 w 132498"/>
                  <a:gd name="connsiteY7" fmla="*/ 171 h 54306"/>
                  <a:gd name="connsiteX8" fmla="*/ 131937 w 132498"/>
                  <a:gd name="connsiteY8" fmla="*/ 51511 h 54306"/>
                  <a:gd name="connsiteX9" fmla="*/ 132318 w 132498"/>
                  <a:gd name="connsiteY9" fmla="*/ 52559 h 5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498" h="54306">
                    <a:moveTo>
                      <a:pt x="132318" y="52559"/>
                    </a:moveTo>
                    <a:cubicBezTo>
                      <a:pt x="132414" y="52837"/>
                      <a:pt x="132414" y="53138"/>
                      <a:pt x="132318" y="53416"/>
                    </a:cubicBezTo>
                    <a:cubicBezTo>
                      <a:pt x="132014" y="54161"/>
                      <a:pt x="131175" y="54536"/>
                      <a:pt x="130413" y="54273"/>
                    </a:cubicBezTo>
                    <a:lnTo>
                      <a:pt x="778" y="2838"/>
                    </a:lnTo>
                    <a:cubicBezTo>
                      <a:pt x="45" y="2539"/>
                      <a:pt x="-298" y="1704"/>
                      <a:pt x="-3" y="974"/>
                    </a:cubicBezTo>
                    <a:cubicBezTo>
                      <a:pt x="7" y="961"/>
                      <a:pt x="7" y="946"/>
                      <a:pt x="16" y="933"/>
                    </a:cubicBezTo>
                    <a:cubicBezTo>
                      <a:pt x="264" y="240"/>
                      <a:pt x="1026" y="-120"/>
                      <a:pt x="1721" y="129"/>
                    </a:cubicBezTo>
                    <a:cubicBezTo>
                      <a:pt x="1759" y="142"/>
                      <a:pt x="1788" y="156"/>
                      <a:pt x="1826" y="171"/>
                    </a:cubicBezTo>
                    <a:lnTo>
                      <a:pt x="131937" y="51511"/>
                    </a:lnTo>
                    <a:cubicBezTo>
                      <a:pt x="132194" y="51799"/>
                      <a:pt x="132328" y="52174"/>
                      <a:pt x="132318" y="525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任意多边形: 形状 1156" hidden="1"/>
              <p:cNvSpPr/>
              <p:nvPr/>
            </p:nvSpPr>
            <p:spPr>
              <a:xfrm>
                <a:off x="10394374" y="1279151"/>
                <a:ext cx="27488" cy="26026"/>
              </a:xfrm>
              <a:custGeom>
                <a:avLst/>
                <a:gdLst>
                  <a:gd name="connsiteX0" fmla="*/ 27321 w 27488"/>
                  <a:gd name="connsiteY0" fmla="*/ 2114 h 26026"/>
                  <a:gd name="connsiteX1" fmla="*/ 26464 w 27488"/>
                  <a:gd name="connsiteY1" fmla="*/ 4876 h 26026"/>
                  <a:gd name="connsiteX2" fmla="*/ 4747 w 27488"/>
                  <a:gd name="connsiteY2" fmla="*/ 25260 h 26026"/>
                  <a:gd name="connsiteX3" fmla="*/ 747 w 27488"/>
                  <a:gd name="connsiteY3" fmla="*/ 25260 h 26026"/>
                  <a:gd name="connsiteX4" fmla="*/ 651 w 27488"/>
                  <a:gd name="connsiteY4" fmla="*/ 21355 h 26026"/>
                  <a:gd name="connsiteX5" fmla="*/ 747 w 27488"/>
                  <a:gd name="connsiteY5" fmla="*/ 21259 h 26026"/>
                  <a:gd name="connsiteX6" fmla="*/ 22464 w 27488"/>
                  <a:gd name="connsiteY6" fmla="*/ 876 h 26026"/>
                  <a:gd name="connsiteX7" fmla="*/ 26559 w 27488"/>
                  <a:gd name="connsiteY7" fmla="*/ 876 h 26026"/>
                  <a:gd name="connsiteX8" fmla="*/ 27321 w 27488"/>
                  <a:gd name="connsiteY8" fmla="*/ 2114 h 26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488" h="26026">
                    <a:moveTo>
                      <a:pt x="27321" y="2114"/>
                    </a:moveTo>
                    <a:cubicBezTo>
                      <a:pt x="27522" y="3121"/>
                      <a:pt x="27198" y="4158"/>
                      <a:pt x="26464" y="4876"/>
                    </a:cubicBezTo>
                    <a:lnTo>
                      <a:pt x="4747" y="25260"/>
                    </a:lnTo>
                    <a:cubicBezTo>
                      <a:pt x="3633" y="26349"/>
                      <a:pt x="1861" y="26349"/>
                      <a:pt x="747" y="25260"/>
                    </a:cubicBezTo>
                    <a:cubicBezTo>
                      <a:pt x="-358" y="24207"/>
                      <a:pt x="-396" y="22460"/>
                      <a:pt x="651" y="21355"/>
                    </a:cubicBezTo>
                    <a:cubicBezTo>
                      <a:pt x="680" y="21322"/>
                      <a:pt x="718" y="21291"/>
                      <a:pt x="747" y="21259"/>
                    </a:cubicBezTo>
                    <a:lnTo>
                      <a:pt x="22464" y="876"/>
                    </a:lnTo>
                    <a:cubicBezTo>
                      <a:pt x="23607" y="-225"/>
                      <a:pt x="25417" y="-225"/>
                      <a:pt x="26559" y="876"/>
                    </a:cubicBezTo>
                    <a:cubicBezTo>
                      <a:pt x="26931" y="1206"/>
                      <a:pt x="27188" y="1637"/>
                      <a:pt x="27321" y="21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8" name="任意多边形: 形状 1157" hidden="1"/>
              <p:cNvSpPr/>
              <p:nvPr/>
            </p:nvSpPr>
            <p:spPr>
              <a:xfrm>
                <a:off x="10345360" y="1280130"/>
                <a:ext cx="75682" cy="21905"/>
              </a:xfrm>
              <a:custGeom>
                <a:avLst/>
                <a:gdLst>
                  <a:gd name="connsiteX0" fmla="*/ 75288 w 75682"/>
                  <a:gd name="connsiteY0" fmla="*/ 1421 h 21905"/>
                  <a:gd name="connsiteX1" fmla="*/ 73955 w 75682"/>
                  <a:gd name="connsiteY1" fmla="*/ 3421 h 21905"/>
                  <a:gd name="connsiteX2" fmla="*/ 2041 w 75682"/>
                  <a:gd name="connsiteY2" fmla="*/ 21900 h 21905"/>
                  <a:gd name="connsiteX3" fmla="*/ -55 w 75682"/>
                  <a:gd name="connsiteY3" fmla="*/ 20674 h 21905"/>
                  <a:gd name="connsiteX4" fmla="*/ -55 w 75682"/>
                  <a:gd name="connsiteY4" fmla="*/ 20662 h 21905"/>
                  <a:gd name="connsiteX5" fmla="*/ -55 w 75682"/>
                  <a:gd name="connsiteY5" fmla="*/ 20662 h 21905"/>
                  <a:gd name="connsiteX6" fmla="*/ 1098 w 75682"/>
                  <a:gd name="connsiteY6" fmla="*/ 18682 h 21905"/>
                  <a:gd name="connsiteX7" fmla="*/ 1184 w 75682"/>
                  <a:gd name="connsiteY7" fmla="*/ 18661 h 21905"/>
                  <a:gd name="connsiteX8" fmla="*/ 73478 w 75682"/>
                  <a:gd name="connsiteY8" fmla="*/ 88 h 21905"/>
                  <a:gd name="connsiteX9" fmla="*/ 75574 w 75682"/>
                  <a:gd name="connsiteY9" fmla="*/ 1326 h 2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682" h="21905">
                    <a:moveTo>
                      <a:pt x="75288" y="1421"/>
                    </a:moveTo>
                    <a:cubicBezTo>
                      <a:pt x="75460" y="2340"/>
                      <a:pt x="74869" y="3230"/>
                      <a:pt x="73955" y="3421"/>
                    </a:cubicBezTo>
                    <a:lnTo>
                      <a:pt x="2041" y="21900"/>
                    </a:lnTo>
                    <a:cubicBezTo>
                      <a:pt x="1126" y="22139"/>
                      <a:pt x="183" y="21590"/>
                      <a:pt x="-55" y="20674"/>
                    </a:cubicBezTo>
                    <a:cubicBezTo>
                      <a:pt x="-55" y="20670"/>
                      <a:pt x="-55" y="20666"/>
                      <a:pt x="-55" y="20662"/>
                    </a:cubicBezTo>
                    <a:lnTo>
                      <a:pt x="-55" y="20662"/>
                    </a:lnTo>
                    <a:cubicBezTo>
                      <a:pt x="-283" y="19797"/>
                      <a:pt x="231" y="18911"/>
                      <a:pt x="1098" y="18682"/>
                    </a:cubicBezTo>
                    <a:cubicBezTo>
                      <a:pt x="1126" y="18675"/>
                      <a:pt x="1155" y="18667"/>
                      <a:pt x="1184" y="18661"/>
                    </a:cubicBezTo>
                    <a:lnTo>
                      <a:pt x="73478" y="88"/>
                    </a:lnTo>
                    <a:cubicBezTo>
                      <a:pt x="74393" y="-101"/>
                      <a:pt x="75298" y="435"/>
                      <a:pt x="75574" y="13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9" name="任意多边形: 形状 1158" hidden="1"/>
              <p:cNvSpPr/>
              <p:nvPr/>
            </p:nvSpPr>
            <p:spPr>
              <a:xfrm>
                <a:off x="10461309" y="1442795"/>
                <a:ext cx="107908" cy="127423"/>
              </a:xfrm>
              <a:custGeom>
                <a:avLst/>
                <a:gdLst>
                  <a:gd name="connsiteX0" fmla="*/ 107643 w 107908"/>
                  <a:gd name="connsiteY0" fmla="*/ 1634 h 127423"/>
                  <a:gd name="connsiteX1" fmla="*/ 107643 w 107908"/>
                  <a:gd name="connsiteY1" fmla="*/ 3158 h 127423"/>
                  <a:gd name="connsiteX2" fmla="*/ 2868 w 107908"/>
                  <a:gd name="connsiteY2" fmla="*/ 126983 h 127423"/>
                  <a:gd name="connsiteX3" fmla="*/ 391 w 107908"/>
                  <a:gd name="connsiteY3" fmla="*/ 126983 h 127423"/>
                  <a:gd name="connsiteX4" fmla="*/ 391 w 107908"/>
                  <a:gd name="connsiteY4" fmla="*/ 124411 h 127423"/>
                  <a:gd name="connsiteX5" fmla="*/ 105166 w 107908"/>
                  <a:gd name="connsiteY5" fmla="*/ 586 h 127423"/>
                  <a:gd name="connsiteX6" fmla="*/ 107729 w 107908"/>
                  <a:gd name="connsiteY6" fmla="*/ 574 h 127423"/>
                  <a:gd name="connsiteX7" fmla="*/ 107738 w 107908"/>
                  <a:gd name="connsiteY7" fmla="*/ 586 h 127423"/>
                  <a:gd name="connsiteX8" fmla="*/ 107643 w 107908"/>
                  <a:gd name="connsiteY8" fmla="*/ 1634 h 127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908" h="127423">
                    <a:moveTo>
                      <a:pt x="107643" y="1634"/>
                    </a:moveTo>
                    <a:cubicBezTo>
                      <a:pt x="107852" y="2120"/>
                      <a:pt x="107852" y="2672"/>
                      <a:pt x="107643" y="3158"/>
                    </a:cubicBezTo>
                    <a:lnTo>
                      <a:pt x="2868" y="126983"/>
                    </a:lnTo>
                    <a:cubicBezTo>
                      <a:pt x="2173" y="127636"/>
                      <a:pt x="1087" y="127636"/>
                      <a:pt x="391" y="126983"/>
                    </a:cubicBezTo>
                    <a:cubicBezTo>
                      <a:pt x="-276" y="126255"/>
                      <a:pt x="-276" y="125139"/>
                      <a:pt x="391" y="124411"/>
                    </a:cubicBezTo>
                    <a:lnTo>
                      <a:pt x="105166" y="586"/>
                    </a:lnTo>
                    <a:cubicBezTo>
                      <a:pt x="105871" y="-124"/>
                      <a:pt x="107014" y="-129"/>
                      <a:pt x="107729" y="574"/>
                    </a:cubicBezTo>
                    <a:cubicBezTo>
                      <a:pt x="107729" y="578"/>
                      <a:pt x="107738" y="582"/>
                      <a:pt x="107738" y="586"/>
                    </a:cubicBezTo>
                    <a:cubicBezTo>
                      <a:pt x="107805" y="938"/>
                      <a:pt x="107767" y="1300"/>
                      <a:pt x="107643" y="16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0" name="任意多边形: 形状 1159" hidden="1"/>
              <p:cNvSpPr/>
              <p:nvPr/>
            </p:nvSpPr>
            <p:spPr>
              <a:xfrm>
                <a:off x="10565959" y="1443435"/>
                <a:ext cx="54200" cy="146477"/>
              </a:xfrm>
              <a:custGeom>
                <a:avLst/>
                <a:gdLst>
                  <a:gd name="connsiteX0" fmla="*/ 54047 w 54200"/>
                  <a:gd name="connsiteY0" fmla="*/ 144917 h 146477"/>
                  <a:gd name="connsiteX1" fmla="*/ 53190 w 54200"/>
                  <a:gd name="connsiteY1" fmla="*/ 146441 h 146477"/>
                  <a:gd name="connsiteX2" fmla="*/ 51475 w 54200"/>
                  <a:gd name="connsiteY2" fmla="*/ 145679 h 146477"/>
                  <a:gd name="connsiteX3" fmla="*/ -55 w 54200"/>
                  <a:gd name="connsiteY3" fmla="*/ 1851 h 146477"/>
                  <a:gd name="connsiteX4" fmla="*/ 802 w 54200"/>
                  <a:gd name="connsiteY4" fmla="*/ 137 h 146477"/>
                  <a:gd name="connsiteX5" fmla="*/ 2517 w 54200"/>
                  <a:gd name="connsiteY5" fmla="*/ 899 h 146477"/>
                  <a:gd name="connsiteX6" fmla="*/ 54047 w 54200"/>
                  <a:gd name="connsiteY6" fmla="*/ 144726 h 14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00" h="146477">
                    <a:moveTo>
                      <a:pt x="54047" y="144917"/>
                    </a:moveTo>
                    <a:cubicBezTo>
                      <a:pt x="54228" y="145574"/>
                      <a:pt x="53847" y="146256"/>
                      <a:pt x="53190" y="146441"/>
                    </a:cubicBezTo>
                    <a:cubicBezTo>
                      <a:pt x="52504" y="146700"/>
                      <a:pt x="51742" y="146360"/>
                      <a:pt x="51475" y="145679"/>
                    </a:cubicBezTo>
                    <a:lnTo>
                      <a:pt x="-55" y="1851"/>
                    </a:lnTo>
                    <a:cubicBezTo>
                      <a:pt x="-255" y="1145"/>
                      <a:pt x="117" y="404"/>
                      <a:pt x="802" y="137"/>
                    </a:cubicBezTo>
                    <a:cubicBezTo>
                      <a:pt x="1488" y="-122"/>
                      <a:pt x="2250" y="218"/>
                      <a:pt x="2517" y="899"/>
                    </a:cubicBezTo>
                    <a:lnTo>
                      <a:pt x="54047" y="144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1" name="任意多边形: 形状 1160" hidden="1"/>
              <p:cNvSpPr/>
              <p:nvPr/>
            </p:nvSpPr>
            <p:spPr>
              <a:xfrm>
                <a:off x="10565159" y="1360439"/>
                <a:ext cx="35406" cy="86566"/>
              </a:xfrm>
              <a:custGeom>
                <a:avLst/>
                <a:gdLst>
                  <a:gd name="connsiteX0" fmla="*/ 35226 w 35406"/>
                  <a:gd name="connsiteY0" fmla="*/ 1789 h 86566"/>
                  <a:gd name="connsiteX1" fmla="*/ 35226 w 35406"/>
                  <a:gd name="connsiteY1" fmla="*/ 3027 h 86566"/>
                  <a:gd name="connsiteX2" fmla="*/ 4269 w 35406"/>
                  <a:gd name="connsiteY2" fmla="*/ 85133 h 86566"/>
                  <a:gd name="connsiteX3" fmla="*/ 1326 w 35406"/>
                  <a:gd name="connsiteY3" fmla="*/ 86470 h 86566"/>
                  <a:gd name="connsiteX4" fmla="*/ 1317 w 35406"/>
                  <a:gd name="connsiteY4" fmla="*/ 86466 h 86566"/>
                  <a:gd name="connsiteX5" fmla="*/ 2 w 35406"/>
                  <a:gd name="connsiteY5" fmla="*/ 83813 h 86566"/>
                  <a:gd name="connsiteX6" fmla="*/ 78 w 35406"/>
                  <a:gd name="connsiteY6" fmla="*/ 83609 h 86566"/>
                  <a:gd name="connsiteX7" fmla="*/ 31035 w 35406"/>
                  <a:gd name="connsiteY7" fmla="*/ 1503 h 86566"/>
                  <a:gd name="connsiteX8" fmla="*/ 33892 w 35406"/>
                  <a:gd name="connsiteY8" fmla="*/ 170 h 86566"/>
                  <a:gd name="connsiteX9" fmla="*/ 35226 w 35406"/>
                  <a:gd name="connsiteY9" fmla="*/ 1789 h 86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06" h="86566">
                    <a:moveTo>
                      <a:pt x="35226" y="1789"/>
                    </a:moveTo>
                    <a:cubicBezTo>
                      <a:pt x="35321" y="2197"/>
                      <a:pt x="35321" y="2620"/>
                      <a:pt x="35226" y="3027"/>
                    </a:cubicBezTo>
                    <a:lnTo>
                      <a:pt x="4269" y="85133"/>
                    </a:lnTo>
                    <a:cubicBezTo>
                      <a:pt x="3822" y="86315"/>
                      <a:pt x="2507" y="86913"/>
                      <a:pt x="1326" y="86470"/>
                    </a:cubicBezTo>
                    <a:cubicBezTo>
                      <a:pt x="1326" y="86468"/>
                      <a:pt x="1317" y="86467"/>
                      <a:pt x="1317" y="86466"/>
                    </a:cubicBezTo>
                    <a:cubicBezTo>
                      <a:pt x="221" y="86098"/>
                      <a:pt x="-369" y="84909"/>
                      <a:pt x="2" y="83813"/>
                    </a:cubicBezTo>
                    <a:cubicBezTo>
                      <a:pt x="21" y="83743"/>
                      <a:pt x="50" y="83675"/>
                      <a:pt x="78" y="83609"/>
                    </a:cubicBezTo>
                    <a:lnTo>
                      <a:pt x="31035" y="1503"/>
                    </a:lnTo>
                    <a:cubicBezTo>
                      <a:pt x="31482" y="368"/>
                      <a:pt x="32740" y="-219"/>
                      <a:pt x="33892" y="170"/>
                    </a:cubicBezTo>
                    <a:cubicBezTo>
                      <a:pt x="34559" y="475"/>
                      <a:pt x="35054" y="1072"/>
                      <a:pt x="35226" y="17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2" name="任意多边形: 形状 1161" hidden="1"/>
              <p:cNvSpPr/>
              <p:nvPr/>
            </p:nvSpPr>
            <p:spPr>
              <a:xfrm>
                <a:off x="10547317" y="1331493"/>
                <a:ext cx="21772" cy="114918"/>
              </a:xfrm>
              <a:custGeom>
                <a:avLst/>
                <a:gdLst>
                  <a:gd name="connsiteX0" fmla="*/ 3442 w 21772"/>
                  <a:gd name="connsiteY0" fmla="*/ 1493 h 114918"/>
                  <a:gd name="connsiteX1" fmla="*/ 3442 w 21772"/>
                  <a:gd name="connsiteY1" fmla="*/ 1493 h 114918"/>
                  <a:gd name="connsiteX2" fmla="*/ 21635 w 21772"/>
                  <a:gd name="connsiteY2" fmla="*/ 112936 h 114918"/>
                  <a:gd name="connsiteX3" fmla="*/ 20254 w 21772"/>
                  <a:gd name="connsiteY3" fmla="*/ 114929 h 114918"/>
                  <a:gd name="connsiteX4" fmla="*/ 20206 w 21772"/>
                  <a:gd name="connsiteY4" fmla="*/ 114936 h 114918"/>
                  <a:gd name="connsiteX5" fmla="*/ 18111 w 21772"/>
                  <a:gd name="connsiteY5" fmla="*/ 113603 h 114918"/>
                  <a:gd name="connsiteX6" fmla="*/ 18111 w 21772"/>
                  <a:gd name="connsiteY6" fmla="*/ 113603 h 114918"/>
                  <a:gd name="connsiteX7" fmla="*/ -82 w 21772"/>
                  <a:gd name="connsiteY7" fmla="*/ 2160 h 114918"/>
                  <a:gd name="connsiteX8" fmla="*/ 1394 w 21772"/>
                  <a:gd name="connsiteY8" fmla="*/ 71 h 114918"/>
                  <a:gd name="connsiteX9" fmla="*/ 1442 w 21772"/>
                  <a:gd name="connsiteY9" fmla="*/ 65 h 114918"/>
                  <a:gd name="connsiteX10" fmla="*/ 3442 w 21772"/>
                  <a:gd name="connsiteY10" fmla="*/ 1493 h 114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772" h="114918">
                    <a:moveTo>
                      <a:pt x="3442" y="1493"/>
                    </a:moveTo>
                    <a:lnTo>
                      <a:pt x="3442" y="1493"/>
                    </a:lnTo>
                    <a:lnTo>
                      <a:pt x="21635" y="112936"/>
                    </a:lnTo>
                    <a:cubicBezTo>
                      <a:pt x="21807" y="113867"/>
                      <a:pt x="21187" y="114760"/>
                      <a:pt x="20254" y="114929"/>
                    </a:cubicBezTo>
                    <a:cubicBezTo>
                      <a:pt x="20235" y="114931"/>
                      <a:pt x="20225" y="114934"/>
                      <a:pt x="20206" y="114936"/>
                    </a:cubicBezTo>
                    <a:cubicBezTo>
                      <a:pt x="19263" y="115117"/>
                      <a:pt x="18349" y="114532"/>
                      <a:pt x="18111" y="113603"/>
                    </a:cubicBezTo>
                    <a:lnTo>
                      <a:pt x="18111" y="113603"/>
                    </a:lnTo>
                    <a:lnTo>
                      <a:pt x="-82" y="2160"/>
                    </a:lnTo>
                    <a:cubicBezTo>
                      <a:pt x="-253" y="1175"/>
                      <a:pt x="413" y="240"/>
                      <a:pt x="1394" y="71"/>
                    </a:cubicBezTo>
                    <a:cubicBezTo>
                      <a:pt x="1413" y="69"/>
                      <a:pt x="1423" y="67"/>
                      <a:pt x="1442" y="65"/>
                    </a:cubicBezTo>
                    <a:cubicBezTo>
                      <a:pt x="2375" y="-54"/>
                      <a:pt x="3252" y="568"/>
                      <a:pt x="3442" y="14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3" name="任意多边形: 形状 1162" hidden="1"/>
              <p:cNvSpPr/>
              <p:nvPr/>
            </p:nvSpPr>
            <p:spPr>
              <a:xfrm>
                <a:off x="10554475" y="1586908"/>
                <a:ext cx="66056" cy="162029"/>
              </a:xfrm>
              <a:custGeom>
                <a:avLst/>
                <a:gdLst>
                  <a:gd name="connsiteX0" fmla="*/ 65912 w 66056"/>
                  <a:gd name="connsiteY0" fmla="*/ 1348 h 162029"/>
                  <a:gd name="connsiteX1" fmla="*/ 65912 w 66056"/>
                  <a:gd name="connsiteY1" fmla="*/ 2300 h 162029"/>
                  <a:gd name="connsiteX2" fmla="*/ 3142 w 66056"/>
                  <a:gd name="connsiteY2" fmla="*/ 160987 h 162029"/>
                  <a:gd name="connsiteX3" fmla="*/ 1085 w 66056"/>
                  <a:gd name="connsiteY3" fmla="*/ 161992 h 162029"/>
                  <a:gd name="connsiteX4" fmla="*/ 951 w 66056"/>
                  <a:gd name="connsiteY4" fmla="*/ 161939 h 162029"/>
                  <a:gd name="connsiteX5" fmla="*/ -11 w 66056"/>
                  <a:gd name="connsiteY5" fmla="*/ 159860 h 162029"/>
                  <a:gd name="connsiteX6" fmla="*/ -1 w 66056"/>
                  <a:gd name="connsiteY6" fmla="*/ 159844 h 162029"/>
                  <a:gd name="connsiteX7" fmla="*/ 62768 w 66056"/>
                  <a:gd name="connsiteY7" fmla="*/ 1062 h 162029"/>
                  <a:gd name="connsiteX8" fmla="*/ 64873 w 66056"/>
                  <a:gd name="connsiteY8" fmla="*/ 169 h 162029"/>
                  <a:gd name="connsiteX9" fmla="*/ 64959 w 66056"/>
                  <a:gd name="connsiteY9" fmla="*/ 205 h 162029"/>
                  <a:gd name="connsiteX10" fmla="*/ 65912 w 66056"/>
                  <a:gd name="connsiteY10" fmla="*/ 1348 h 16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056" h="162029">
                    <a:moveTo>
                      <a:pt x="65912" y="1348"/>
                    </a:moveTo>
                    <a:cubicBezTo>
                      <a:pt x="65959" y="1663"/>
                      <a:pt x="65959" y="1984"/>
                      <a:pt x="65912" y="2300"/>
                    </a:cubicBezTo>
                    <a:lnTo>
                      <a:pt x="3142" y="160987"/>
                    </a:lnTo>
                    <a:cubicBezTo>
                      <a:pt x="2847" y="161833"/>
                      <a:pt x="1932" y="162282"/>
                      <a:pt x="1085" y="161992"/>
                    </a:cubicBezTo>
                    <a:cubicBezTo>
                      <a:pt x="1037" y="161976"/>
                      <a:pt x="999" y="161958"/>
                      <a:pt x="951" y="161939"/>
                    </a:cubicBezTo>
                    <a:cubicBezTo>
                      <a:pt x="113" y="161630"/>
                      <a:pt x="-316" y="160698"/>
                      <a:pt x="-11" y="159860"/>
                    </a:cubicBezTo>
                    <a:cubicBezTo>
                      <a:pt x="-1" y="159854"/>
                      <a:pt x="-1" y="159850"/>
                      <a:pt x="-1" y="159844"/>
                    </a:cubicBezTo>
                    <a:lnTo>
                      <a:pt x="62768" y="1062"/>
                    </a:lnTo>
                    <a:cubicBezTo>
                      <a:pt x="63102" y="233"/>
                      <a:pt x="64045" y="-167"/>
                      <a:pt x="64873" y="169"/>
                    </a:cubicBezTo>
                    <a:cubicBezTo>
                      <a:pt x="64902" y="180"/>
                      <a:pt x="64931" y="192"/>
                      <a:pt x="64959" y="205"/>
                    </a:cubicBezTo>
                    <a:cubicBezTo>
                      <a:pt x="65407" y="456"/>
                      <a:pt x="65740" y="863"/>
                      <a:pt x="65912" y="1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4" name="任意多边形: 形状 1163" hidden="1"/>
              <p:cNvSpPr/>
              <p:nvPr/>
            </p:nvSpPr>
            <p:spPr>
              <a:xfrm>
                <a:off x="10554249" y="1724461"/>
                <a:ext cx="109330" cy="24670"/>
              </a:xfrm>
              <a:custGeom>
                <a:avLst/>
                <a:gdLst>
                  <a:gd name="connsiteX0" fmla="*/ 109191 w 109330"/>
                  <a:gd name="connsiteY0" fmla="*/ 1527 h 24670"/>
                  <a:gd name="connsiteX1" fmla="*/ 109191 w 109330"/>
                  <a:gd name="connsiteY1" fmla="*/ 1527 h 24670"/>
                  <a:gd name="connsiteX2" fmla="*/ 107762 w 109330"/>
                  <a:gd name="connsiteY2" fmla="*/ 3717 h 24670"/>
                  <a:gd name="connsiteX3" fmla="*/ 2130 w 109330"/>
                  <a:gd name="connsiteY3" fmla="*/ 24672 h 24670"/>
                  <a:gd name="connsiteX4" fmla="*/ -42 w 109330"/>
                  <a:gd name="connsiteY4" fmla="*/ 23322 h 24670"/>
                  <a:gd name="connsiteX5" fmla="*/ -61 w 109330"/>
                  <a:gd name="connsiteY5" fmla="*/ 23244 h 24670"/>
                  <a:gd name="connsiteX6" fmla="*/ -61 w 109330"/>
                  <a:gd name="connsiteY6" fmla="*/ 23244 h 24670"/>
                  <a:gd name="connsiteX7" fmla="*/ 1292 w 109330"/>
                  <a:gd name="connsiteY7" fmla="*/ 21069 h 24670"/>
                  <a:gd name="connsiteX8" fmla="*/ 1368 w 109330"/>
                  <a:gd name="connsiteY8" fmla="*/ 21053 h 24670"/>
                  <a:gd name="connsiteX9" fmla="*/ 107000 w 109330"/>
                  <a:gd name="connsiteY9" fmla="*/ 98 h 24670"/>
                  <a:gd name="connsiteX10" fmla="*/ 109172 w 109330"/>
                  <a:gd name="connsiteY10" fmla="*/ 1449 h 24670"/>
                  <a:gd name="connsiteX11" fmla="*/ 109191 w 109330"/>
                  <a:gd name="connsiteY11" fmla="*/ 1527 h 2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330" h="24670">
                    <a:moveTo>
                      <a:pt x="109191" y="1527"/>
                    </a:moveTo>
                    <a:lnTo>
                      <a:pt x="109191" y="1527"/>
                    </a:lnTo>
                    <a:cubicBezTo>
                      <a:pt x="109372" y="2520"/>
                      <a:pt x="108743" y="3481"/>
                      <a:pt x="107762" y="3717"/>
                    </a:cubicBezTo>
                    <a:lnTo>
                      <a:pt x="2130" y="24672"/>
                    </a:lnTo>
                    <a:cubicBezTo>
                      <a:pt x="1159" y="24900"/>
                      <a:pt x="187" y="24295"/>
                      <a:pt x="-42" y="23322"/>
                    </a:cubicBezTo>
                    <a:cubicBezTo>
                      <a:pt x="-51" y="23296"/>
                      <a:pt x="-51" y="23270"/>
                      <a:pt x="-61" y="23244"/>
                    </a:cubicBezTo>
                    <a:lnTo>
                      <a:pt x="-61" y="23244"/>
                    </a:lnTo>
                    <a:cubicBezTo>
                      <a:pt x="-289" y="22270"/>
                      <a:pt x="320" y="21297"/>
                      <a:pt x="1292" y="21069"/>
                    </a:cubicBezTo>
                    <a:cubicBezTo>
                      <a:pt x="1311" y="21063"/>
                      <a:pt x="1339" y="21058"/>
                      <a:pt x="1368" y="21053"/>
                    </a:cubicBezTo>
                    <a:lnTo>
                      <a:pt x="107000" y="98"/>
                    </a:lnTo>
                    <a:cubicBezTo>
                      <a:pt x="107972" y="-130"/>
                      <a:pt x="108943" y="475"/>
                      <a:pt x="109172" y="1449"/>
                    </a:cubicBezTo>
                    <a:cubicBezTo>
                      <a:pt x="109181" y="1474"/>
                      <a:pt x="109191" y="1500"/>
                      <a:pt x="109191" y="15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5" name="任意多边形: 形状 1164" hidden="1"/>
              <p:cNvSpPr/>
              <p:nvPr/>
            </p:nvSpPr>
            <p:spPr>
              <a:xfrm>
                <a:off x="10659626" y="1670226"/>
                <a:ext cx="84909" cy="58183"/>
              </a:xfrm>
              <a:custGeom>
                <a:avLst/>
                <a:gdLst>
                  <a:gd name="connsiteX0" fmla="*/ 84777 w 84909"/>
                  <a:gd name="connsiteY0" fmla="*/ 1755 h 58183"/>
                  <a:gd name="connsiteX1" fmla="*/ 83824 w 84909"/>
                  <a:gd name="connsiteY1" fmla="*/ 3945 h 58183"/>
                  <a:gd name="connsiteX2" fmla="*/ 3148 w 84909"/>
                  <a:gd name="connsiteY2" fmla="*/ 57857 h 58183"/>
                  <a:gd name="connsiteX3" fmla="*/ 233 w 84909"/>
                  <a:gd name="connsiteY3" fmla="*/ 57338 h 58183"/>
                  <a:gd name="connsiteX4" fmla="*/ 195 w 84909"/>
                  <a:gd name="connsiteY4" fmla="*/ 57285 h 58183"/>
                  <a:gd name="connsiteX5" fmla="*/ 862 w 84909"/>
                  <a:gd name="connsiteY5" fmla="*/ 54428 h 58183"/>
                  <a:gd name="connsiteX6" fmla="*/ 81539 w 84909"/>
                  <a:gd name="connsiteY6" fmla="*/ 421 h 58183"/>
                  <a:gd name="connsiteX7" fmla="*/ 84329 w 84909"/>
                  <a:gd name="connsiteY7" fmla="*/ 891 h 58183"/>
                  <a:gd name="connsiteX8" fmla="*/ 84396 w 84909"/>
                  <a:gd name="connsiteY8" fmla="*/ 993 h 58183"/>
                  <a:gd name="connsiteX9" fmla="*/ 84777 w 84909"/>
                  <a:gd name="connsiteY9" fmla="*/ 1755 h 58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909" h="58183">
                    <a:moveTo>
                      <a:pt x="84777" y="1755"/>
                    </a:moveTo>
                    <a:cubicBezTo>
                      <a:pt x="84901" y="2606"/>
                      <a:pt x="84529" y="3452"/>
                      <a:pt x="83824" y="3945"/>
                    </a:cubicBezTo>
                    <a:lnTo>
                      <a:pt x="3148" y="57857"/>
                    </a:lnTo>
                    <a:cubicBezTo>
                      <a:pt x="2195" y="58519"/>
                      <a:pt x="890" y="58286"/>
                      <a:pt x="233" y="57338"/>
                    </a:cubicBezTo>
                    <a:cubicBezTo>
                      <a:pt x="214" y="57321"/>
                      <a:pt x="205" y="57302"/>
                      <a:pt x="195" y="57285"/>
                    </a:cubicBezTo>
                    <a:cubicBezTo>
                      <a:pt x="-395" y="56310"/>
                      <a:pt x="-100" y="55040"/>
                      <a:pt x="862" y="54428"/>
                    </a:cubicBezTo>
                    <a:lnTo>
                      <a:pt x="81539" y="421"/>
                    </a:lnTo>
                    <a:cubicBezTo>
                      <a:pt x="82434" y="-220"/>
                      <a:pt x="83691" y="-9"/>
                      <a:pt x="84329" y="891"/>
                    </a:cubicBezTo>
                    <a:cubicBezTo>
                      <a:pt x="84349" y="924"/>
                      <a:pt x="84377" y="958"/>
                      <a:pt x="84396" y="993"/>
                    </a:cubicBezTo>
                    <a:cubicBezTo>
                      <a:pt x="84558" y="1226"/>
                      <a:pt x="84691" y="1483"/>
                      <a:pt x="84777" y="1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6" name="任意多边形: 形状 1165" hidden="1"/>
              <p:cNvSpPr/>
              <p:nvPr/>
            </p:nvSpPr>
            <p:spPr>
              <a:xfrm>
                <a:off x="10617025" y="1586807"/>
                <a:ext cx="46484" cy="141292"/>
              </a:xfrm>
              <a:custGeom>
                <a:avLst/>
                <a:gdLst>
                  <a:gd name="connsiteX0" fmla="*/ 46320 w 46484"/>
                  <a:gd name="connsiteY0" fmla="*/ 139181 h 141292"/>
                  <a:gd name="connsiteX1" fmla="*/ 45091 w 46484"/>
                  <a:gd name="connsiteY1" fmla="*/ 141274 h 141292"/>
                  <a:gd name="connsiteX2" fmla="*/ 45082 w 46484"/>
                  <a:gd name="connsiteY2" fmla="*/ 141277 h 141292"/>
                  <a:gd name="connsiteX3" fmla="*/ 42891 w 46484"/>
                  <a:gd name="connsiteY3" fmla="*/ 140134 h 141292"/>
                  <a:gd name="connsiteX4" fmla="*/ -67 w 46484"/>
                  <a:gd name="connsiteY4" fmla="*/ 2307 h 141292"/>
                  <a:gd name="connsiteX5" fmla="*/ 1171 w 46484"/>
                  <a:gd name="connsiteY5" fmla="*/ 116 h 141292"/>
                  <a:gd name="connsiteX6" fmla="*/ 3362 w 46484"/>
                  <a:gd name="connsiteY6" fmla="*/ 1259 h 141292"/>
                  <a:gd name="connsiteX7" fmla="*/ 46320 w 46484"/>
                  <a:gd name="connsiteY7" fmla="*/ 139086 h 141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84" h="141292">
                    <a:moveTo>
                      <a:pt x="46320" y="139181"/>
                    </a:moveTo>
                    <a:cubicBezTo>
                      <a:pt x="46558" y="140098"/>
                      <a:pt x="46015" y="141034"/>
                      <a:pt x="45091" y="141274"/>
                    </a:cubicBezTo>
                    <a:cubicBezTo>
                      <a:pt x="45091" y="141275"/>
                      <a:pt x="45082" y="141276"/>
                      <a:pt x="45082" y="141277"/>
                    </a:cubicBezTo>
                    <a:cubicBezTo>
                      <a:pt x="44167" y="141531"/>
                      <a:pt x="43205" y="141032"/>
                      <a:pt x="42891" y="140134"/>
                    </a:cubicBezTo>
                    <a:lnTo>
                      <a:pt x="-67" y="2307"/>
                    </a:lnTo>
                    <a:cubicBezTo>
                      <a:pt x="-267" y="1369"/>
                      <a:pt x="266" y="432"/>
                      <a:pt x="1171" y="116"/>
                    </a:cubicBezTo>
                    <a:cubicBezTo>
                      <a:pt x="2086" y="-138"/>
                      <a:pt x="3048" y="361"/>
                      <a:pt x="3362" y="1259"/>
                    </a:cubicBezTo>
                    <a:lnTo>
                      <a:pt x="46320" y="13908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7" name="任意多边形: 形状 1166" hidden="1"/>
              <p:cNvSpPr/>
              <p:nvPr/>
            </p:nvSpPr>
            <p:spPr>
              <a:xfrm>
                <a:off x="10660396" y="1724509"/>
                <a:ext cx="120500" cy="7432"/>
              </a:xfrm>
              <a:custGeom>
                <a:avLst/>
                <a:gdLst>
                  <a:gd name="connsiteX0" fmla="*/ 120392 w 120500"/>
                  <a:gd name="connsiteY0" fmla="*/ 5289 h 7432"/>
                  <a:gd name="connsiteX1" fmla="*/ 120392 w 120500"/>
                  <a:gd name="connsiteY1" fmla="*/ 5765 h 7432"/>
                  <a:gd name="connsiteX2" fmla="*/ 118678 w 120500"/>
                  <a:gd name="connsiteY2" fmla="*/ 7482 h 7432"/>
                  <a:gd name="connsiteX3" fmla="*/ 118582 w 120500"/>
                  <a:gd name="connsiteY3" fmla="*/ 7480 h 7432"/>
                  <a:gd name="connsiteX4" fmla="*/ 1615 w 120500"/>
                  <a:gd name="connsiteY4" fmla="*/ 3670 h 7432"/>
                  <a:gd name="connsiteX5" fmla="*/ -109 w 120500"/>
                  <a:gd name="connsiteY5" fmla="*/ 1965 h 7432"/>
                  <a:gd name="connsiteX6" fmla="*/ -99 w 120500"/>
                  <a:gd name="connsiteY6" fmla="*/ 1764 h 7432"/>
                  <a:gd name="connsiteX7" fmla="*/ 1711 w 120500"/>
                  <a:gd name="connsiteY7" fmla="*/ 50 h 7432"/>
                  <a:gd name="connsiteX8" fmla="*/ 118678 w 120500"/>
                  <a:gd name="connsiteY8" fmla="*/ 3860 h 7432"/>
                  <a:gd name="connsiteX9" fmla="*/ 120392 w 120500"/>
                  <a:gd name="connsiteY9" fmla="*/ 5289 h 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500" h="7432">
                    <a:moveTo>
                      <a:pt x="120392" y="5289"/>
                    </a:moveTo>
                    <a:lnTo>
                      <a:pt x="120392" y="5765"/>
                    </a:lnTo>
                    <a:cubicBezTo>
                      <a:pt x="120392" y="6712"/>
                      <a:pt x="119630" y="7480"/>
                      <a:pt x="118678" y="7482"/>
                    </a:cubicBezTo>
                    <a:cubicBezTo>
                      <a:pt x="118649" y="7482"/>
                      <a:pt x="118611" y="7481"/>
                      <a:pt x="118582" y="7480"/>
                    </a:cubicBezTo>
                    <a:lnTo>
                      <a:pt x="1615" y="3670"/>
                    </a:lnTo>
                    <a:cubicBezTo>
                      <a:pt x="672" y="3675"/>
                      <a:pt x="-99" y="2912"/>
                      <a:pt x="-109" y="1965"/>
                    </a:cubicBezTo>
                    <a:cubicBezTo>
                      <a:pt x="-109" y="1899"/>
                      <a:pt x="-109" y="1831"/>
                      <a:pt x="-99" y="1764"/>
                    </a:cubicBezTo>
                    <a:cubicBezTo>
                      <a:pt x="-52" y="802"/>
                      <a:pt x="748" y="49"/>
                      <a:pt x="1711" y="50"/>
                    </a:cubicBezTo>
                    <a:lnTo>
                      <a:pt x="118678" y="3860"/>
                    </a:lnTo>
                    <a:cubicBezTo>
                      <a:pt x="119497" y="3916"/>
                      <a:pt x="120192" y="4492"/>
                      <a:pt x="120392" y="5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8" name="任意多边形: 形状 1167" hidden="1"/>
              <p:cNvSpPr/>
              <p:nvPr/>
            </p:nvSpPr>
            <p:spPr>
              <a:xfrm>
                <a:off x="10776903" y="1728809"/>
                <a:ext cx="42093" cy="25132"/>
              </a:xfrm>
              <a:custGeom>
                <a:avLst/>
                <a:gdLst>
                  <a:gd name="connsiteX0" fmla="*/ 41985 w 42093"/>
                  <a:gd name="connsiteY0" fmla="*/ 22420 h 25132"/>
                  <a:gd name="connsiteX1" fmla="*/ 1884 w 42093"/>
                  <a:gd name="connsiteY1" fmla="*/ 227 h 25132"/>
                  <a:gd name="connsiteX2" fmla="*/ 75 w 42093"/>
                  <a:gd name="connsiteY2" fmla="*/ 703 h 25132"/>
                  <a:gd name="connsiteX3" fmla="*/ 551 w 42093"/>
                  <a:gd name="connsiteY3" fmla="*/ 2608 h 25132"/>
                  <a:gd name="connsiteX4" fmla="*/ 41985 w 42093"/>
                  <a:gd name="connsiteY4" fmla="*/ 25182 h 2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93" h="25132">
                    <a:moveTo>
                      <a:pt x="41985" y="22420"/>
                    </a:moveTo>
                    <a:lnTo>
                      <a:pt x="1884" y="227"/>
                    </a:lnTo>
                    <a:cubicBezTo>
                      <a:pt x="1256" y="-135"/>
                      <a:pt x="446" y="76"/>
                      <a:pt x="75" y="703"/>
                    </a:cubicBezTo>
                    <a:cubicBezTo>
                      <a:pt x="-297" y="1364"/>
                      <a:pt x="-87" y="2200"/>
                      <a:pt x="551" y="2608"/>
                    </a:cubicBezTo>
                    <a:lnTo>
                      <a:pt x="41985" y="251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9" name="任意多边形: 形状 1168" hidden="1"/>
              <p:cNvSpPr/>
              <p:nvPr/>
            </p:nvSpPr>
            <p:spPr>
              <a:xfrm>
                <a:off x="10776004" y="1727937"/>
                <a:ext cx="42993" cy="37814"/>
              </a:xfrm>
              <a:custGeom>
                <a:avLst/>
                <a:gdLst>
                  <a:gd name="connsiteX0" fmla="*/ 42884 w 42993"/>
                  <a:gd name="connsiteY0" fmla="*/ 32436 h 37814"/>
                  <a:gd name="connsiteX1" fmla="*/ 3451 w 42993"/>
                  <a:gd name="connsiteY1" fmla="*/ 622 h 37814"/>
                  <a:gd name="connsiteX2" fmla="*/ 498 w 42993"/>
                  <a:gd name="connsiteY2" fmla="*/ 622 h 37814"/>
                  <a:gd name="connsiteX3" fmla="*/ 498 w 42993"/>
                  <a:gd name="connsiteY3" fmla="*/ 3575 h 37814"/>
                  <a:gd name="connsiteX4" fmla="*/ 42884 w 42993"/>
                  <a:gd name="connsiteY4" fmla="*/ 37865 h 3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93" h="37814">
                    <a:moveTo>
                      <a:pt x="42884" y="32436"/>
                    </a:moveTo>
                    <a:lnTo>
                      <a:pt x="3451" y="622"/>
                    </a:lnTo>
                    <a:cubicBezTo>
                      <a:pt x="2613" y="-141"/>
                      <a:pt x="1336" y="-141"/>
                      <a:pt x="498" y="622"/>
                    </a:cubicBezTo>
                    <a:cubicBezTo>
                      <a:pt x="-311" y="1439"/>
                      <a:pt x="-311" y="2758"/>
                      <a:pt x="498" y="3575"/>
                    </a:cubicBezTo>
                    <a:lnTo>
                      <a:pt x="42884" y="3786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0" name="任意多边形: 形状 1169" hidden="1"/>
              <p:cNvSpPr/>
              <p:nvPr/>
            </p:nvSpPr>
            <p:spPr>
              <a:xfrm>
                <a:off x="10776125" y="1727714"/>
                <a:ext cx="35894" cy="9115"/>
              </a:xfrm>
              <a:custGeom>
                <a:avLst/>
                <a:gdLst>
                  <a:gd name="connsiteX0" fmla="*/ 35715 w 35894"/>
                  <a:gd name="connsiteY0" fmla="*/ 6180 h 9115"/>
                  <a:gd name="connsiteX1" fmla="*/ 35715 w 35894"/>
                  <a:gd name="connsiteY1" fmla="*/ 7037 h 9115"/>
                  <a:gd name="connsiteX2" fmla="*/ 33095 w 35894"/>
                  <a:gd name="connsiteY2" fmla="*/ 9151 h 9115"/>
                  <a:gd name="connsiteX3" fmla="*/ 32952 w 35894"/>
                  <a:gd name="connsiteY3" fmla="*/ 9132 h 9115"/>
                  <a:gd name="connsiteX4" fmla="*/ 2091 w 35894"/>
                  <a:gd name="connsiteY4" fmla="*/ 4941 h 9115"/>
                  <a:gd name="connsiteX5" fmla="*/ -100 w 35894"/>
                  <a:gd name="connsiteY5" fmla="*/ 2179 h 9115"/>
                  <a:gd name="connsiteX6" fmla="*/ 2701 w 35894"/>
                  <a:gd name="connsiteY6" fmla="*/ 75 h 9115"/>
                  <a:gd name="connsiteX7" fmla="*/ 2758 w 35894"/>
                  <a:gd name="connsiteY7" fmla="*/ 84 h 9115"/>
                  <a:gd name="connsiteX8" fmla="*/ 33619 w 35894"/>
                  <a:gd name="connsiteY8" fmla="*/ 4275 h 9115"/>
                  <a:gd name="connsiteX9" fmla="*/ 35715 w 35894"/>
                  <a:gd name="connsiteY9" fmla="*/ 6180 h 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94" h="9115">
                    <a:moveTo>
                      <a:pt x="35715" y="6180"/>
                    </a:moveTo>
                    <a:cubicBezTo>
                      <a:pt x="35810" y="6458"/>
                      <a:pt x="35810" y="6759"/>
                      <a:pt x="35715" y="7037"/>
                    </a:cubicBezTo>
                    <a:cubicBezTo>
                      <a:pt x="35572" y="8345"/>
                      <a:pt x="34400" y="9291"/>
                      <a:pt x="33095" y="9151"/>
                    </a:cubicBezTo>
                    <a:cubicBezTo>
                      <a:pt x="33047" y="9147"/>
                      <a:pt x="33000" y="9140"/>
                      <a:pt x="32952" y="9132"/>
                    </a:cubicBezTo>
                    <a:lnTo>
                      <a:pt x="2091" y="4941"/>
                    </a:lnTo>
                    <a:cubicBezTo>
                      <a:pt x="748" y="4745"/>
                      <a:pt x="-214" y="3534"/>
                      <a:pt x="-100" y="2179"/>
                    </a:cubicBezTo>
                    <a:cubicBezTo>
                      <a:pt x="91" y="825"/>
                      <a:pt x="1348" y="-117"/>
                      <a:pt x="2701" y="75"/>
                    </a:cubicBezTo>
                    <a:cubicBezTo>
                      <a:pt x="2720" y="78"/>
                      <a:pt x="2739" y="81"/>
                      <a:pt x="2758" y="84"/>
                    </a:cubicBezTo>
                    <a:lnTo>
                      <a:pt x="33619" y="4275"/>
                    </a:lnTo>
                    <a:cubicBezTo>
                      <a:pt x="34648" y="4408"/>
                      <a:pt x="35486" y="5168"/>
                      <a:pt x="35715" y="6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1" name="任意多边形: 形状 1170" hidden="1"/>
              <p:cNvSpPr/>
              <p:nvPr/>
            </p:nvSpPr>
            <p:spPr>
              <a:xfrm>
                <a:off x="10739904" y="1669927"/>
                <a:ext cx="41046" cy="62646"/>
              </a:xfrm>
              <a:custGeom>
                <a:avLst/>
                <a:gdLst>
                  <a:gd name="connsiteX0" fmla="*/ 40885 w 41046"/>
                  <a:gd name="connsiteY0" fmla="*/ 59776 h 62646"/>
                  <a:gd name="connsiteX1" fmla="*/ 39837 w 41046"/>
                  <a:gd name="connsiteY1" fmla="*/ 62347 h 62646"/>
                  <a:gd name="connsiteX2" fmla="*/ 36503 w 41046"/>
                  <a:gd name="connsiteY2" fmla="*/ 61585 h 62646"/>
                  <a:gd name="connsiteX3" fmla="*/ 213 w 41046"/>
                  <a:gd name="connsiteY3" fmla="*/ 3769 h 62646"/>
                  <a:gd name="connsiteX4" fmla="*/ 1070 w 41046"/>
                  <a:gd name="connsiteY4" fmla="*/ 435 h 62646"/>
                  <a:gd name="connsiteX5" fmla="*/ 4366 w 41046"/>
                  <a:gd name="connsiteY5" fmla="*/ 1134 h 62646"/>
                  <a:gd name="connsiteX6" fmla="*/ 4404 w 41046"/>
                  <a:gd name="connsiteY6" fmla="*/ 1197 h 62646"/>
                  <a:gd name="connsiteX7" fmla="*/ 40599 w 41046"/>
                  <a:gd name="connsiteY7" fmla="*/ 59014 h 62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6" h="62646">
                    <a:moveTo>
                      <a:pt x="40885" y="59776"/>
                    </a:moveTo>
                    <a:cubicBezTo>
                      <a:pt x="41094" y="60766"/>
                      <a:pt x="40675" y="61785"/>
                      <a:pt x="39837" y="62347"/>
                    </a:cubicBezTo>
                    <a:cubicBezTo>
                      <a:pt x="38703" y="63025"/>
                      <a:pt x="37237" y="62689"/>
                      <a:pt x="36503" y="61585"/>
                    </a:cubicBezTo>
                    <a:lnTo>
                      <a:pt x="213" y="3769"/>
                    </a:lnTo>
                    <a:cubicBezTo>
                      <a:pt x="-444" y="2607"/>
                      <a:pt x="-63" y="1133"/>
                      <a:pt x="1070" y="435"/>
                    </a:cubicBezTo>
                    <a:cubicBezTo>
                      <a:pt x="2175" y="-281"/>
                      <a:pt x="3651" y="31"/>
                      <a:pt x="4366" y="1134"/>
                    </a:cubicBezTo>
                    <a:cubicBezTo>
                      <a:pt x="4375" y="1155"/>
                      <a:pt x="4394" y="1176"/>
                      <a:pt x="4404" y="1197"/>
                    </a:cubicBezTo>
                    <a:lnTo>
                      <a:pt x="40599" y="590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2" name="任意多边形: 形状 1171" hidden="1"/>
              <p:cNvSpPr/>
              <p:nvPr/>
            </p:nvSpPr>
            <p:spPr>
              <a:xfrm>
                <a:off x="9740810" y="1128099"/>
                <a:ext cx="71833" cy="79316"/>
              </a:xfrm>
              <a:custGeom>
                <a:avLst/>
                <a:gdLst>
                  <a:gd name="connsiteX0" fmla="*/ 71666 w 71833"/>
                  <a:gd name="connsiteY0" fmla="*/ 75824 h 79316"/>
                  <a:gd name="connsiteX1" fmla="*/ 70809 w 71833"/>
                  <a:gd name="connsiteY1" fmla="*/ 78586 h 79316"/>
                  <a:gd name="connsiteX2" fmla="*/ 66809 w 71833"/>
                  <a:gd name="connsiteY2" fmla="*/ 78586 h 79316"/>
                  <a:gd name="connsiteX3" fmla="*/ 610 w 71833"/>
                  <a:gd name="connsiteY3" fmla="*/ 4672 h 79316"/>
                  <a:gd name="connsiteX4" fmla="*/ 800 w 71833"/>
                  <a:gd name="connsiteY4" fmla="*/ 767 h 79316"/>
                  <a:gd name="connsiteX5" fmla="*/ 4706 w 71833"/>
                  <a:gd name="connsiteY5" fmla="*/ 957 h 79316"/>
                  <a:gd name="connsiteX6" fmla="*/ 71381 w 71833"/>
                  <a:gd name="connsiteY6" fmla="*/ 74871 h 79316"/>
                  <a:gd name="connsiteX7" fmla="*/ 71666 w 71833"/>
                  <a:gd name="connsiteY7" fmla="*/ 75824 h 7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833" h="79316">
                    <a:moveTo>
                      <a:pt x="71666" y="75824"/>
                    </a:moveTo>
                    <a:cubicBezTo>
                      <a:pt x="71866" y="76831"/>
                      <a:pt x="71543" y="77868"/>
                      <a:pt x="70809" y="78586"/>
                    </a:cubicBezTo>
                    <a:cubicBezTo>
                      <a:pt x="69676" y="79627"/>
                      <a:pt x="67942" y="79627"/>
                      <a:pt x="66809" y="78586"/>
                    </a:cubicBezTo>
                    <a:lnTo>
                      <a:pt x="610" y="4672"/>
                    </a:lnTo>
                    <a:cubicBezTo>
                      <a:pt x="-419" y="3541"/>
                      <a:pt x="-333" y="1793"/>
                      <a:pt x="800" y="767"/>
                    </a:cubicBezTo>
                    <a:cubicBezTo>
                      <a:pt x="1934" y="-259"/>
                      <a:pt x="3677" y="-174"/>
                      <a:pt x="4706" y="957"/>
                    </a:cubicBezTo>
                    <a:lnTo>
                      <a:pt x="71381" y="74871"/>
                    </a:lnTo>
                    <a:cubicBezTo>
                      <a:pt x="71533" y="75169"/>
                      <a:pt x="71628" y="75491"/>
                      <a:pt x="71666" y="758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3" name="任意多边形: 形状 1172" hidden="1"/>
              <p:cNvSpPr/>
              <p:nvPr/>
            </p:nvSpPr>
            <p:spPr>
              <a:xfrm>
                <a:off x="9808881" y="1203122"/>
                <a:ext cx="136768" cy="102751"/>
              </a:xfrm>
              <a:custGeom>
                <a:avLst/>
                <a:gdLst>
                  <a:gd name="connsiteX0" fmla="*/ 136469 w 136768"/>
                  <a:gd name="connsiteY0" fmla="*/ 101003 h 102751"/>
                  <a:gd name="connsiteX1" fmla="*/ 136469 w 136768"/>
                  <a:gd name="connsiteY1" fmla="*/ 102337 h 102751"/>
                  <a:gd name="connsiteX2" fmla="*/ 134316 w 136768"/>
                  <a:gd name="connsiteY2" fmla="*/ 102373 h 102751"/>
                  <a:gd name="connsiteX3" fmla="*/ 134278 w 136768"/>
                  <a:gd name="connsiteY3" fmla="*/ 102337 h 102751"/>
                  <a:gd name="connsiteX4" fmla="*/ 357 w 136768"/>
                  <a:gd name="connsiteY4" fmla="*/ 2705 h 102751"/>
                  <a:gd name="connsiteX5" fmla="*/ 319 w 136768"/>
                  <a:gd name="connsiteY5" fmla="*/ 551 h 102751"/>
                  <a:gd name="connsiteX6" fmla="*/ 357 w 136768"/>
                  <a:gd name="connsiteY6" fmla="*/ 514 h 102751"/>
                  <a:gd name="connsiteX7" fmla="*/ 2510 w 136768"/>
                  <a:gd name="connsiteY7" fmla="*/ 478 h 102751"/>
                  <a:gd name="connsiteX8" fmla="*/ 2548 w 136768"/>
                  <a:gd name="connsiteY8" fmla="*/ 514 h 102751"/>
                  <a:gd name="connsiteX9" fmla="*/ 136660 w 136768"/>
                  <a:gd name="connsiteY9" fmla="*/ 100527 h 102751"/>
                  <a:gd name="connsiteX10" fmla="*/ 136469 w 136768"/>
                  <a:gd name="connsiteY10" fmla="*/ 101003 h 10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768" h="102751">
                    <a:moveTo>
                      <a:pt x="136469" y="101003"/>
                    </a:moveTo>
                    <a:cubicBezTo>
                      <a:pt x="136660" y="101427"/>
                      <a:pt x="136660" y="101913"/>
                      <a:pt x="136469" y="102337"/>
                    </a:cubicBezTo>
                    <a:cubicBezTo>
                      <a:pt x="135888" y="102942"/>
                      <a:pt x="134917" y="102958"/>
                      <a:pt x="134316" y="102373"/>
                    </a:cubicBezTo>
                    <a:cubicBezTo>
                      <a:pt x="134298" y="102361"/>
                      <a:pt x="134288" y="102349"/>
                      <a:pt x="134278" y="102337"/>
                    </a:cubicBezTo>
                    <a:lnTo>
                      <a:pt x="357" y="2705"/>
                    </a:lnTo>
                    <a:cubicBezTo>
                      <a:pt x="-253" y="2120"/>
                      <a:pt x="-262" y="1156"/>
                      <a:pt x="319" y="551"/>
                    </a:cubicBezTo>
                    <a:cubicBezTo>
                      <a:pt x="328" y="538"/>
                      <a:pt x="347" y="526"/>
                      <a:pt x="357" y="514"/>
                    </a:cubicBezTo>
                    <a:cubicBezTo>
                      <a:pt x="938" y="-90"/>
                      <a:pt x="1909" y="-107"/>
                      <a:pt x="2510" y="478"/>
                    </a:cubicBezTo>
                    <a:cubicBezTo>
                      <a:pt x="2529" y="491"/>
                      <a:pt x="2538" y="502"/>
                      <a:pt x="2548" y="514"/>
                    </a:cubicBezTo>
                    <a:lnTo>
                      <a:pt x="136660" y="100527"/>
                    </a:lnTo>
                    <a:cubicBezTo>
                      <a:pt x="136622" y="100695"/>
                      <a:pt x="136555" y="100855"/>
                      <a:pt x="136469" y="101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4" name="任意多边形: 形状 1173" hidden="1"/>
              <p:cNvSpPr/>
              <p:nvPr/>
            </p:nvSpPr>
            <p:spPr>
              <a:xfrm>
                <a:off x="9942836" y="1303598"/>
                <a:ext cx="163122" cy="44685"/>
              </a:xfrm>
              <a:custGeom>
                <a:avLst/>
                <a:gdLst>
                  <a:gd name="connsiteX0" fmla="*/ 163011 w 163122"/>
                  <a:gd name="connsiteY0" fmla="*/ 43009 h 44685"/>
                  <a:gd name="connsiteX1" fmla="*/ 161506 w 163122"/>
                  <a:gd name="connsiteY1" fmla="*/ 44732 h 44685"/>
                  <a:gd name="connsiteX2" fmla="*/ 161201 w 163122"/>
                  <a:gd name="connsiteY2" fmla="*/ 44723 h 44685"/>
                  <a:gd name="connsiteX3" fmla="*/ 609 w 163122"/>
                  <a:gd name="connsiteY3" fmla="*/ 2718 h 44685"/>
                  <a:gd name="connsiteX4" fmla="*/ 86 w 163122"/>
                  <a:gd name="connsiteY4" fmla="*/ 767 h 44685"/>
                  <a:gd name="connsiteX5" fmla="*/ 1372 w 163122"/>
                  <a:gd name="connsiteY5" fmla="*/ 51 h 44685"/>
                  <a:gd name="connsiteX6" fmla="*/ 161677 w 163122"/>
                  <a:gd name="connsiteY6" fmla="*/ 41961 h 44685"/>
                  <a:gd name="connsiteX7" fmla="*/ 163011 w 163122"/>
                  <a:gd name="connsiteY7" fmla="*/ 43009 h 4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122" h="44685">
                    <a:moveTo>
                      <a:pt x="163011" y="43009"/>
                    </a:moveTo>
                    <a:cubicBezTo>
                      <a:pt x="163068" y="43901"/>
                      <a:pt x="162392" y="44673"/>
                      <a:pt x="161506" y="44732"/>
                    </a:cubicBezTo>
                    <a:cubicBezTo>
                      <a:pt x="161401" y="44738"/>
                      <a:pt x="161296" y="44736"/>
                      <a:pt x="161201" y="44723"/>
                    </a:cubicBezTo>
                    <a:lnTo>
                      <a:pt x="609" y="2718"/>
                    </a:lnTo>
                    <a:cubicBezTo>
                      <a:pt x="-76" y="2326"/>
                      <a:pt x="-314" y="1452"/>
                      <a:pt x="86" y="767"/>
                    </a:cubicBezTo>
                    <a:cubicBezTo>
                      <a:pt x="343" y="308"/>
                      <a:pt x="838" y="32"/>
                      <a:pt x="1372" y="51"/>
                    </a:cubicBezTo>
                    <a:lnTo>
                      <a:pt x="161677" y="41961"/>
                    </a:lnTo>
                    <a:cubicBezTo>
                      <a:pt x="162258" y="42082"/>
                      <a:pt x="162754" y="42470"/>
                      <a:pt x="163011" y="43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5" name="任意多边形: 形状 1174" hidden="1"/>
              <p:cNvSpPr/>
              <p:nvPr/>
            </p:nvSpPr>
            <p:spPr>
              <a:xfrm>
                <a:off x="9941355" y="1301401"/>
                <a:ext cx="80578" cy="43610"/>
              </a:xfrm>
              <a:custGeom>
                <a:avLst/>
                <a:gdLst>
                  <a:gd name="connsiteX0" fmla="*/ 80291 w 80578"/>
                  <a:gd name="connsiteY0" fmla="*/ 40348 h 43610"/>
                  <a:gd name="connsiteX1" fmla="*/ 80291 w 80578"/>
                  <a:gd name="connsiteY1" fmla="*/ 42158 h 43610"/>
                  <a:gd name="connsiteX2" fmla="*/ 76576 w 80578"/>
                  <a:gd name="connsiteY2" fmla="*/ 43396 h 43610"/>
                  <a:gd name="connsiteX3" fmla="*/ 1424 w 80578"/>
                  <a:gd name="connsiteY3" fmla="*/ 5296 h 43610"/>
                  <a:gd name="connsiteX4" fmla="*/ 186 w 80578"/>
                  <a:gd name="connsiteY4" fmla="*/ 1581 h 43610"/>
                  <a:gd name="connsiteX5" fmla="*/ 3900 w 80578"/>
                  <a:gd name="connsiteY5" fmla="*/ 343 h 43610"/>
                  <a:gd name="connsiteX6" fmla="*/ 79053 w 80578"/>
                  <a:gd name="connsiteY6" fmla="*/ 38443 h 43610"/>
                  <a:gd name="connsiteX7" fmla="*/ 80291 w 80578"/>
                  <a:gd name="connsiteY7" fmla="*/ 40348 h 4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578" h="43610">
                    <a:moveTo>
                      <a:pt x="80291" y="40348"/>
                    </a:moveTo>
                    <a:cubicBezTo>
                      <a:pt x="80529" y="40928"/>
                      <a:pt x="80529" y="41578"/>
                      <a:pt x="80291" y="42158"/>
                    </a:cubicBezTo>
                    <a:cubicBezTo>
                      <a:pt x="79577" y="43487"/>
                      <a:pt x="77948" y="44029"/>
                      <a:pt x="76576" y="43396"/>
                    </a:cubicBezTo>
                    <a:lnTo>
                      <a:pt x="1424" y="5296"/>
                    </a:lnTo>
                    <a:cubicBezTo>
                      <a:pt x="52" y="4612"/>
                      <a:pt x="-500" y="2949"/>
                      <a:pt x="186" y="1581"/>
                    </a:cubicBezTo>
                    <a:cubicBezTo>
                      <a:pt x="871" y="213"/>
                      <a:pt x="2529" y="-341"/>
                      <a:pt x="3900" y="343"/>
                    </a:cubicBezTo>
                    <a:lnTo>
                      <a:pt x="79053" y="38443"/>
                    </a:lnTo>
                    <a:cubicBezTo>
                      <a:pt x="79710" y="38879"/>
                      <a:pt x="80158" y="39569"/>
                      <a:pt x="80291" y="40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6" name="任意多边形: 形状 1175" hidden="1"/>
              <p:cNvSpPr/>
              <p:nvPr/>
            </p:nvSpPr>
            <p:spPr>
              <a:xfrm>
                <a:off x="10016611" y="1339794"/>
                <a:ext cx="90201" cy="9336"/>
              </a:xfrm>
              <a:custGeom>
                <a:avLst/>
                <a:gdLst>
                  <a:gd name="connsiteX0" fmla="*/ 90093 w 90201"/>
                  <a:gd name="connsiteY0" fmla="*/ 6622 h 9336"/>
                  <a:gd name="connsiteX1" fmla="*/ 90093 w 90201"/>
                  <a:gd name="connsiteY1" fmla="*/ 7289 h 9336"/>
                  <a:gd name="connsiteX2" fmla="*/ 87712 w 90201"/>
                  <a:gd name="connsiteY2" fmla="*/ 9385 h 9336"/>
                  <a:gd name="connsiteX3" fmla="*/ 2177 w 90201"/>
                  <a:gd name="connsiteY3" fmla="*/ 4622 h 9336"/>
                  <a:gd name="connsiteX4" fmla="*/ -109 w 90201"/>
                  <a:gd name="connsiteY4" fmla="*/ 2336 h 9336"/>
                  <a:gd name="connsiteX5" fmla="*/ 2177 w 90201"/>
                  <a:gd name="connsiteY5" fmla="*/ 50 h 9336"/>
                  <a:gd name="connsiteX6" fmla="*/ 87902 w 90201"/>
                  <a:gd name="connsiteY6" fmla="*/ 4622 h 9336"/>
                  <a:gd name="connsiteX7" fmla="*/ 90093 w 90201"/>
                  <a:gd name="connsiteY7" fmla="*/ 6622 h 9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201" h="9336">
                    <a:moveTo>
                      <a:pt x="90093" y="6622"/>
                    </a:moveTo>
                    <a:lnTo>
                      <a:pt x="90093" y="7289"/>
                    </a:lnTo>
                    <a:cubicBezTo>
                      <a:pt x="89988" y="8514"/>
                      <a:pt x="88940" y="9440"/>
                      <a:pt x="87712" y="9385"/>
                    </a:cubicBezTo>
                    <a:lnTo>
                      <a:pt x="2177" y="4622"/>
                    </a:lnTo>
                    <a:cubicBezTo>
                      <a:pt x="910" y="4622"/>
                      <a:pt x="-109" y="3598"/>
                      <a:pt x="-109" y="2336"/>
                    </a:cubicBezTo>
                    <a:cubicBezTo>
                      <a:pt x="-109" y="1074"/>
                      <a:pt x="910" y="50"/>
                      <a:pt x="2177" y="50"/>
                    </a:cubicBezTo>
                    <a:lnTo>
                      <a:pt x="87902" y="4622"/>
                    </a:lnTo>
                    <a:cubicBezTo>
                      <a:pt x="88997" y="4730"/>
                      <a:pt x="89883" y="5543"/>
                      <a:pt x="90093" y="66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7" name="任意多边形: 形状 1176" hidden="1"/>
              <p:cNvSpPr/>
              <p:nvPr/>
            </p:nvSpPr>
            <p:spPr>
              <a:xfrm>
                <a:off x="10102879" y="1303817"/>
                <a:ext cx="145326" cy="44482"/>
              </a:xfrm>
              <a:custGeom>
                <a:avLst/>
                <a:gdLst>
                  <a:gd name="connsiteX0" fmla="*/ 145176 w 145326"/>
                  <a:gd name="connsiteY0" fmla="*/ 1070 h 44482"/>
                  <a:gd name="connsiteX1" fmla="*/ 144224 w 145326"/>
                  <a:gd name="connsiteY1" fmla="*/ 2690 h 44482"/>
                  <a:gd name="connsiteX2" fmla="*/ 1634 w 145326"/>
                  <a:gd name="connsiteY2" fmla="*/ 44504 h 44482"/>
                  <a:gd name="connsiteX3" fmla="*/ -80 w 145326"/>
                  <a:gd name="connsiteY3" fmla="*/ 43552 h 44482"/>
                  <a:gd name="connsiteX4" fmla="*/ -80 w 145326"/>
                  <a:gd name="connsiteY4" fmla="*/ 43552 h 44482"/>
                  <a:gd name="connsiteX5" fmla="*/ 873 w 145326"/>
                  <a:gd name="connsiteY5" fmla="*/ 41837 h 44482"/>
                  <a:gd name="connsiteX6" fmla="*/ 143176 w 145326"/>
                  <a:gd name="connsiteY6" fmla="*/ 118 h 44482"/>
                  <a:gd name="connsiteX7" fmla="*/ 144862 w 145326"/>
                  <a:gd name="connsiteY7" fmla="*/ 966 h 44482"/>
                  <a:gd name="connsiteX8" fmla="*/ 144891 w 145326"/>
                  <a:gd name="connsiteY8" fmla="*/ 1070 h 4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326" h="44482">
                    <a:moveTo>
                      <a:pt x="145176" y="1070"/>
                    </a:moveTo>
                    <a:cubicBezTo>
                      <a:pt x="145357" y="1780"/>
                      <a:pt x="144929" y="2503"/>
                      <a:pt x="144224" y="2690"/>
                    </a:cubicBezTo>
                    <a:lnTo>
                      <a:pt x="1634" y="44504"/>
                    </a:lnTo>
                    <a:cubicBezTo>
                      <a:pt x="911" y="44645"/>
                      <a:pt x="187" y="44243"/>
                      <a:pt x="-80" y="43552"/>
                    </a:cubicBezTo>
                    <a:lnTo>
                      <a:pt x="-80" y="43552"/>
                    </a:lnTo>
                    <a:cubicBezTo>
                      <a:pt x="-223" y="42825"/>
                      <a:pt x="177" y="42101"/>
                      <a:pt x="873" y="41837"/>
                    </a:cubicBezTo>
                    <a:lnTo>
                      <a:pt x="143176" y="118"/>
                    </a:lnTo>
                    <a:cubicBezTo>
                      <a:pt x="143871" y="-114"/>
                      <a:pt x="144633" y="266"/>
                      <a:pt x="144862" y="966"/>
                    </a:cubicBezTo>
                    <a:cubicBezTo>
                      <a:pt x="144871" y="1000"/>
                      <a:pt x="144881" y="1035"/>
                      <a:pt x="144891" y="10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8" name="任意多边形: 形状 1177" hidden="1"/>
              <p:cNvSpPr/>
              <p:nvPr/>
            </p:nvSpPr>
            <p:spPr>
              <a:xfrm>
                <a:off x="10245211" y="1300361"/>
                <a:ext cx="153641" cy="6003"/>
              </a:xfrm>
              <a:custGeom>
                <a:avLst/>
                <a:gdLst>
                  <a:gd name="connsiteX0" fmla="*/ 153529 w 153641"/>
                  <a:gd name="connsiteY0" fmla="*/ 1574 h 6003"/>
                  <a:gd name="connsiteX1" fmla="*/ 153529 w 153641"/>
                  <a:gd name="connsiteY1" fmla="*/ 1574 h 6003"/>
                  <a:gd name="connsiteX2" fmla="*/ 152101 w 153641"/>
                  <a:gd name="connsiteY2" fmla="*/ 3190 h 6003"/>
                  <a:gd name="connsiteX3" fmla="*/ 152005 w 153641"/>
                  <a:gd name="connsiteY3" fmla="*/ 3193 h 6003"/>
                  <a:gd name="connsiteX4" fmla="*/ 1510 w 153641"/>
                  <a:gd name="connsiteY4" fmla="*/ 6051 h 6003"/>
                  <a:gd name="connsiteX5" fmla="*/ -109 w 153641"/>
                  <a:gd name="connsiteY5" fmla="*/ 4625 h 6003"/>
                  <a:gd name="connsiteX6" fmla="*/ -109 w 153641"/>
                  <a:gd name="connsiteY6" fmla="*/ 4527 h 6003"/>
                  <a:gd name="connsiteX7" fmla="*/ 1510 w 153641"/>
                  <a:gd name="connsiteY7" fmla="*/ 2908 h 6003"/>
                  <a:gd name="connsiteX8" fmla="*/ 151910 w 153641"/>
                  <a:gd name="connsiteY8" fmla="*/ 50 h 6003"/>
                  <a:gd name="connsiteX9" fmla="*/ 153529 w 153641"/>
                  <a:gd name="connsiteY9" fmla="*/ 1574 h 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641" h="6003">
                    <a:moveTo>
                      <a:pt x="153529" y="1574"/>
                    </a:moveTo>
                    <a:lnTo>
                      <a:pt x="153529" y="1574"/>
                    </a:lnTo>
                    <a:cubicBezTo>
                      <a:pt x="153586" y="2414"/>
                      <a:pt x="152948" y="3138"/>
                      <a:pt x="152101" y="3190"/>
                    </a:cubicBezTo>
                    <a:cubicBezTo>
                      <a:pt x="152072" y="3192"/>
                      <a:pt x="152034" y="3193"/>
                      <a:pt x="152005" y="3193"/>
                    </a:cubicBezTo>
                    <a:lnTo>
                      <a:pt x="1510" y="6051"/>
                    </a:lnTo>
                    <a:cubicBezTo>
                      <a:pt x="672" y="6103"/>
                      <a:pt x="-52" y="5465"/>
                      <a:pt x="-109" y="4625"/>
                    </a:cubicBezTo>
                    <a:cubicBezTo>
                      <a:pt x="-109" y="4593"/>
                      <a:pt x="-109" y="4559"/>
                      <a:pt x="-109" y="4527"/>
                    </a:cubicBezTo>
                    <a:cubicBezTo>
                      <a:pt x="-109" y="3632"/>
                      <a:pt x="615" y="2908"/>
                      <a:pt x="1510" y="2908"/>
                    </a:cubicBezTo>
                    <a:lnTo>
                      <a:pt x="151910" y="50"/>
                    </a:lnTo>
                    <a:cubicBezTo>
                      <a:pt x="152748" y="92"/>
                      <a:pt x="153434" y="738"/>
                      <a:pt x="153529" y="1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9" name="任意多边形: 形状 1178" hidden="1"/>
              <p:cNvSpPr/>
              <p:nvPr/>
            </p:nvSpPr>
            <p:spPr>
              <a:xfrm>
                <a:off x="10244352" y="1297485"/>
                <a:ext cx="105065" cy="9646"/>
              </a:xfrm>
              <a:custGeom>
                <a:avLst/>
                <a:gdLst>
                  <a:gd name="connsiteX0" fmla="*/ 104954 w 105065"/>
                  <a:gd name="connsiteY0" fmla="*/ 2354 h 9646"/>
                  <a:gd name="connsiteX1" fmla="*/ 102668 w 105065"/>
                  <a:gd name="connsiteY1" fmla="*/ 4926 h 9646"/>
                  <a:gd name="connsiteX2" fmla="*/ 2370 w 105065"/>
                  <a:gd name="connsiteY2" fmla="*/ 9689 h 9646"/>
                  <a:gd name="connsiteX3" fmla="*/ -97 w 105065"/>
                  <a:gd name="connsiteY3" fmla="*/ 7601 h 9646"/>
                  <a:gd name="connsiteX4" fmla="*/ -107 w 105065"/>
                  <a:gd name="connsiteY4" fmla="*/ 7403 h 9646"/>
                  <a:gd name="connsiteX5" fmla="*/ 2179 w 105065"/>
                  <a:gd name="connsiteY5" fmla="*/ 4831 h 9646"/>
                  <a:gd name="connsiteX6" fmla="*/ 102382 w 105065"/>
                  <a:gd name="connsiteY6" fmla="*/ 68 h 9646"/>
                  <a:gd name="connsiteX7" fmla="*/ 104935 w 105065"/>
                  <a:gd name="connsiteY7" fmla="*/ 2050 h 9646"/>
                  <a:gd name="connsiteX8" fmla="*/ 104954 w 105065"/>
                  <a:gd name="connsiteY8" fmla="*/ 2354 h 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065" h="9646">
                    <a:moveTo>
                      <a:pt x="104954" y="2354"/>
                    </a:moveTo>
                    <a:cubicBezTo>
                      <a:pt x="105011" y="3688"/>
                      <a:pt x="104002" y="4824"/>
                      <a:pt x="102668" y="4926"/>
                    </a:cubicBezTo>
                    <a:lnTo>
                      <a:pt x="2370" y="9689"/>
                    </a:lnTo>
                    <a:cubicBezTo>
                      <a:pt x="1113" y="9793"/>
                      <a:pt x="8" y="8859"/>
                      <a:pt x="-97" y="7601"/>
                    </a:cubicBezTo>
                    <a:cubicBezTo>
                      <a:pt x="-107" y="7535"/>
                      <a:pt x="-107" y="7469"/>
                      <a:pt x="-107" y="7403"/>
                    </a:cubicBezTo>
                    <a:cubicBezTo>
                      <a:pt x="-164" y="6069"/>
                      <a:pt x="846" y="4933"/>
                      <a:pt x="2179" y="4831"/>
                    </a:cubicBezTo>
                    <a:lnTo>
                      <a:pt x="102382" y="68"/>
                    </a:lnTo>
                    <a:cubicBezTo>
                      <a:pt x="103630" y="-90"/>
                      <a:pt x="104783" y="798"/>
                      <a:pt x="104935" y="2050"/>
                    </a:cubicBezTo>
                    <a:cubicBezTo>
                      <a:pt x="104945" y="2151"/>
                      <a:pt x="104954" y="2252"/>
                      <a:pt x="104954" y="23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0" name="任意多边形: 形状 1179" hidden="1"/>
              <p:cNvSpPr/>
              <p:nvPr/>
            </p:nvSpPr>
            <p:spPr>
              <a:xfrm>
                <a:off x="10343507" y="1296831"/>
                <a:ext cx="57187" cy="8864"/>
              </a:xfrm>
              <a:custGeom>
                <a:avLst/>
                <a:gdLst>
                  <a:gd name="connsiteX0" fmla="*/ 57043 w 57187"/>
                  <a:gd name="connsiteY0" fmla="*/ 4722 h 8864"/>
                  <a:gd name="connsiteX1" fmla="*/ 57043 w 57187"/>
                  <a:gd name="connsiteY1" fmla="*/ 5580 h 8864"/>
                  <a:gd name="connsiteX2" fmla="*/ 53424 w 57187"/>
                  <a:gd name="connsiteY2" fmla="*/ 8913 h 8864"/>
                  <a:gd name="connsiteX3" fmla="*/ 3227 w 57187"/>
                  <a:gd name="connsiteY3" fmla="*/ 7008 h 8864"/>
                  <a:gd name="connsiteX4" fmla="*/ -107 w 57187"/>
                  <a:gd name="connsiteY4" fmla="*/ 3389 h 8864"/>
                  <a:gd name="connsiteX5" fmla="*/ 3408 w 57187"/>
                  <a:gd name="connsiteY5" fmla="*/ 51 h 8864"/>
                  <a:gd name="connsiteX6" fmla="*/ 3512 w 57187"/>
                  <a:gd name="connsiteY6" fmla="*/ 55 h 8864"/>
                  <a:gd name="connsiteX7" fmla="*/ 53709 w 57187"/>
                  <a:gd name="connsiteY7" fmla="*/ 1960 h 8864"/>
                  <a:gd name="connsiteX8" fmla="*/ 57043 w 57187"/>
                  <a:gd name="connsiteY8" fmla="*/ 4722 h 8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7" h="8864">
                    <a:moveTo>
                      <a:pt x="57043" y="4722"/>
                    </a:moveTo>
                    <a:cubicBezTo>
                      <a:pt x="57090" y="5006"/>
                      <a:pt x="57090" y="5296"/>
                      <a:pt x="57043" y="5580"/>
                    </a:cubicBezTo>
                    <a:cubicBezTo>
                      <a:pt x="56938" y="7488"/>
                      <a:pt x="55338" y="8968"/>
                      <a:pt x="53424" y="8913"/>
                    </a:cubicBezTo>
                    <a:lnTo>
                      <a:pt x="3227" y="7008"/>
                    </a:lnTo>
                    <a:cubicBezTo>
                      <a:pt x="1322" y="6905"/>
                      <a:pt x="-164" y="5300"/>
                      <a:pt x="-107" y="3389"/>
                    </a:cubicBezTo>
                    <a:cubicBezTo>
                      <a:pt x="-60" y="1495"/>
                      <a:pt x="1522" y="1"/>
                      <a:pt x="3408" y="51"/>
                    </a:cubicBezTo>
                    <a:cubicBezTo>
                      <a:pt x="3446" y="52"/>
                      <a:pt x="3474" y="53"/>
                      <a:pt x="3512" y="55"/>
                    </a:cubicBezTo>
                    <a:lnTo>
                      <a:pt x="53709" y="1960"/>
                    </a:lnTo>
                    <a:cubicBezTo>
                      <a:pt x="55338" y="1974"/>
                      <a:pt x="56729" y="3128"/>
                      <a:pt x="57043" y="47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1" name="任意多边形: 形状 1180" hidden="1"/>
              <p:cNvSpPr/>
              <p:nvPr/>
            </p:nvSpPr>
            <p:spPr>
              <a:xfrm>
                <a:off x="10395653" y="1300593"/>
                <a:ext cx="155088" cy="34281"/>
              </a:xfrm>
              <a:custGeom>
                <a:avLst/>
                <a:gdLst>
                  <a:gd name="connsiteX0" fmla="*/ 154916 w 155088"/>
                  <a:gd name="connsiteY0" fmla="*/ 32393 h 34281"/>
                  <a:gd name="connsiteX1" fmla="*/ 154916 w 155088"/>
                  <a:gd name="connsiteY1" fmla="*/ 33060 h 34281"/>
                  <a:gd name="connsiteX2" fmla="*/ 153011 w 155088"/>
                  <a:gd name="connsiteY2" fmla="*/ 34298 h 34281"/>
                  <a:gd name="connsiteX3" fmla="*/ 1182 w 155088"/>
                  <a:gd name="connsiteY3" fmla="*/ 3342 h 34281"/>
                  <a:gd name="connsiteX4" fmla="*/ -75 w 155088"/>
                  <a:gd name="connsiteY4" fmla="*/ 1429 h 34281"/>
                  <a:gd name="connsiteX5" fmla="*/ -56 w 155088"/>
                  <a:gd name="connsiteY5" fmla="*/ 1342 h 34281"/>
                  <a:gd name="connsiteX6" fmla="*/ 1687 w 155088"/>
                  <a:gd name="connsiteY6" fmla="*/ 68 h 34281"/>
                  <a:gd name="connsiteX7" fmla="*/ 1849 w 155088"/>
                  <a:gd name="connsiteY7" fmla="*/ 103 h 34281"/>
                  <a:gd name="connsiteX8" fmla="*/ 153678 w 155088"/>
                  <a:gd name="connsiteY8" fmla="*/ 31155 h 34281"/>
                  <a:gd name="connsiteX9" fmla="*/ 154916 w 155088"/>
                  <a:gd name="connsiteY9" fmla="*/ 32393 h 3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5088" h="34281">
                    <a:moveTo>
                      <a:pt x="154916" y="32393"/>
                    </a:moveTo>
                    <a:cubicBezTo>
                      <a:pt x="155001" y="32606"/>
                      <a:pt x="155001" y="32847"/>
                      <a:pt x="154916" y="33060"/>
                    </a:cubicBezTo>
                    <a:cubicBezTo>
                      <a:pt x="154725" y="33924"/>
                      <a:pt x="153878" y="34475"/>
                      <a:pt x="153011" y="34298"/>
                    </a:cubicBezTo>
                    <a:lnTo>
                      <a:pt x="1182" y="3342"/>
                    </a:lnTo>
                    <a:cubicBezTo>
                      <a:pt x="306" y="3161"/>
                      <a:pt x="-256" y="2305"/>
                      <a:pt x="-75" y="1429"/>
                    </a:cubicBezTo>
                    <a:cubicBezTo>
                      <a:pt x="-75" y="1400"/>
                      <a:pt x="-66" y="1370"/>
                      <a:pt x="-56" y="1342"/>
                    </a:cubicBezTo>
                    <a:cubicBezTo>
                      <a:pt x="68" y="510"/>
                      <a:pt x="849" y="-60"/>
                      <a:pt x="1687" y="68"/>
                    </a:cubicBezTo>
                    <a:cubicBezTo>
                      <a:pt x="1735" y="77"/>
                      <a:pt x="1792" y="88"/>
                      <a:pt x="1849" y="103"/>
                    </a:cubicBezTo>
                    <a:lnTo>
                      <a:pt x="153678" y="31155"/>
                    </a:lnTo>
                    <a:cubicBezTo>
                      <a:pt x="154306" y="31265"/>
                      <a:pt x="154801" y="31761"/>
                      <a:pt x="154916" y="3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2" name="任意多边形: 形状 1181" hidden="1"/>
              <p:cNvSpPr/>
              <p:nvPr/>
            </p:nvSpPr>
            <p:spPr>
              <a:xfrm>
                <a:off x="10545627" y="1329587"/>
                <a:ext cx="56606" cy="37051"/>
              </a:xfrm>
              <a:custGeom>
                <a:avLst/>
                <a:gdLst>
                  <a:gd name="connsiteX0" fmla="*/ 56377 w 56606"/>
                  <a:gd name="connsiteY0" fmla="*/ 32260 h 37051"/>
                  <a:gd name="connsiteX1" fmla="*/ 55900 w 56606"/>
                  <a:gd name="connsiteY1" fmla="*/ 35213 h 37051"/>
                  <a:gd name="connsiteX2" fmla="*/ 50471 w 56606"/>
                  <a:gd name="connsiteY2" fmla="*/ 36546 h 37051"/>
                  <a:gd name="connsiteX3" fmla="*/ 1322 w 56606"/>
                  <a:gd name="connsiteY3" fmla="*/ 7114 h 37051"/>
                  <a:gd name="connsiteX4" fmla="*/ 827 w 56606"/>
                  <a:gd name="connsiteY4" fmla="*/ 1478 h 37051"/>
                  <a:gd name="connsiteX5" fmla="*/ 5418 w 56606"/>
                  <a:gd name="connsiteY5" fmla="*/ 351 h 37051"/>
                  <a:gd name="connsiteX6" fmla="*/ 54186 w 56606"/>
                  <a:gd name="connsiteY6" fmla="*/ 29688 h 37051"/>
                  <a:gd name="connsiteX7" fmla="*/ 56377 w 56606"/>
                  <a:gd name="connsiteY7" fmla="*/ 32260 h 3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606" h="37051">
                    <a:moveTo>
                      <a:pt x="56377" y="32260"/>
                    </a:moveTo>
                    <a:cubicBezTo>
                      <a:pt x="56643" y="33268"/>
                      <a:pt x="56463" y="34338"/>
                      <a:pt x="55900" y="35213"/>
                    </a:cubicBezTo>
                    <a:cubicBezTo>
                      <a:pt x="54757" y="37058"/>
                      <a:pt x="52348" y="37650"/>
                      <a:pt x="50471" y="36546"/>
                    </a:cubicBezTo>
                    <a:lnTo>
                      <a:pt x="1322" y="7114"/>
                    </a:lnTo>
                    <a:cubicBezTo>
                      <a:pt x="-373" y="5693"/>
                      <a:pt x="-592" y="3170"/>
                      <a:pt x="827" y="1478"/>
                    </a:cubicBezTo>
                    <a:cubicBezTo>
                      <a:pt x="1951" y="144"/>
                      <a:pt x="3808" y="-312"/>
                      <a:pt x="5418" y="351"/>
                    </a:cubicBezTo>
                    <a:lnTo>
                      <a:pt x="54186" y="29688"/>
                    </a:lnTo>
                    <a:cubicBezTo>
                      <a:pt x="55253" y="30190"/>
                      <a:pt x="56053" y="31128"/>
                      <a:pt x="56377" y="322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3" name="任意多边形: 形状 1182" hidden="1"/>
              <p:cNvSpPr/>
              <p:nvPr/>
            </p:nvSpPr>
            <p:spPr>
              <a:xfrm>
                <a:off x="10597156" y="1361032"/>
                <a:ext cx="23344" cy="228807"/>
              </a:xfrm>
              <a:custGeom>
                <a:avLst/>
                <a:gdLst>
                  <a:gd name="connsiteX0" fmla="*/ 2658 w 23344"/>
                  <a:gd name="connsiteY0" fmla="*/ 1387 h 228807"/>
                  <a:gd name="connsiteX1" fmla="*/ 2658 w 23344"/>
                  <a:gd name="connsiteY1" fmla="*/ 1387 h 228807"/>
                  <a:gd name="connsiteX2" fmla="*/ 23232 w 23344"/>
                  <a:gd name="connsiteY2" fmla="*/ 227320 h 228807"/>
                  <a:gd name="connsiteX3" fmla="*/ 21993 w 23344"/>
                  <a:gd name="connsiteY3" fmla="*/ 228844 h 228807"/>
                  <a:gd name="connsiteX4" fmla="*/ 20479 w 23344"/>
                  <a:gd name="connsiteY4" fmla="*/ 227714 h 228807"/>
                  <a:gd name="connsiteX5" fmla="*/ 20469 w 23344"/>
                  <a:gd name="connsiteY5" fmla="*/ 227510 h 228807"/>
                  <a:gd name="connsiteX6" fmla="*/ -105 w 23344"/>
                  <a:gd name="connsiteY6" fmla="*/ 1577 h 228807"/>
                  <a:gd name="connsiteX7" fmla="*/ 1134 w 23344"/>
                  <a:gd name="connsiteY7" fmla="*/ 53 h 228807"/>
                  <a:gd name="connsiteX8" fmla="*/ 2658 w 23344"/>
                  <a:gd name="connsiteY8" fmla="*/ 1380 h 228807"/>
                  <a:gd name="connsiteX9" fmla="*/ 2658 w 23344"/>
                  <a:gd name="connsiteY9" fmla="*/ 1387 h 228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44" h="228807">
                    <a:moveTo>
                      <a:pt x="2658" y="1387"/>
                    </a:moveTo>
                    <a:lnTo>
                      <a:pt x="2658" y="1387"/>
                    </a:lnTo>
                    <a:lnTo>
                      <a:pt x="23232" y="227320"/>
                    </a:lnTo>
                    <a:cubicBezTo>
                      <a:pt x="23289" y="228076"/>
                      <a:pt x="22746" y="228745"/>
                      <a:pt x="21993" y="228844"/>
                    </a:cubicBezTo>
                    <a:cubicBezTo>
                      <a:pt x="21260" y="228950"/>
                      <a:pt x="20584" y="228444"/>
                      <a:pt x="20479" y="227714"/>
                    </a:cubicBezTo>
                    <a:cubicBezTo>
                      <a:pt x="20469" y="227647"/>
                      <a:pt x="20469" y="227579"/>
                      <a:pt x="20469" y="227510"/>
                    </a:cubicBezTo>
                    <a:lnTo>
                      <a:pt x="-105" y="1577"/>
                    </a:lnTo>
                    <a:cubicBezTo>
                      <a:pt x="-162" y="821"/>
                      <a:pt x="381" y="153"/>
                      <a:pt x="1134" y="53"/>
                    </a:cubicBezTo>
                    <a:cubicBezTo>
                      <a:pt x="1924" y="-1"/>
                      <a:pt x="2600" y="594"/>
                      <a:pt x="2658" y="1380"/>
                    </a:cubicBezTo>
                    <a:cubicBezTo>
                      <a:pt x="2658" y="1383"/>
                      <a:pt x="2658" y="1385"/>
                      <a:pt x="2658" y="13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4" name="任意多边形: 形状 1183" hidden="1"/>
              <p:cNvSpPr/>
              <p:nvPr/>
            </p:nvSpPr>
            <p:spPr>
              <a:xfrm>
                <a:off x="10617510" y="1586975"/>
                <a:ext cx="126441" cy="86611"/>
              </a:xfrm>
              <a:custGeom>
                <a:avLst/>
                <a:gdLst>
                  <a:gd name="connsiteX0" fmla="*/ 126226 w 126441"/>
                  <a:gd name="connsiteY0" fmla="*/ 85102 h 86611"/>
                  <a:gd name="connsiteX1" fmla="*/ 126226 w 126441"/>
                  <a:gd name="connsiteY1" fmla="*/ 86245 h 86611"/>
                  <a:gd name="connsiteX2" fmla="*/ 124131 w 126441"/>
                  <a:gd name="connsiteY2" fmla="*/ 86245 h 86611"/>
                  <a:gd name="connsiteX3" fmla="*/ 306 w 126441"/>
                  <a:gd name="connsiteY3" fmla="*/ 2520 h 86611"/>
                  <a:gd name="connsiteX4" fmla="*/ 306 w 126441"/>
                  <a:gd name="connsiteY4" fmla="*/ 424 h 86611"/>
                  <a:gd name="connsiteX5" fmla="*/ 2306 w 126441"/>
                  <a:gd name="connsiteY5" fmla="*/ 424 h 86611"/>
                  <a:gd name="connsiteX6" fmla="*/ 126131 w 126441"/>
                  <a:gd name="connsiteY6" fmla="*/ 84244 h 86611"/>
                  <a:gd name="connsiteX7" fmla="*/ 126226 w 126441"/>
                  <a:gd name="connsiteY7" fmla="*/ 85102 h 86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41" h="86611">
                    <a:moveTo>
                      <a:pt x="126226" y="85102"/>
                    </a:moveTo>
                    <a:cubicBezTo>
                      <a:pt x="126369" y="85470"/>
                      <a:pt x="126369" y="85876"/>
                      <a:pt x="126226" y="86245"/>
                    </a:cubicBezTo>
                    <a:cubicBezTo>
                      <a:pt x="125635" y="86801"/>
                      <a:pt x="124721" y="86801"/>
                      <a:pt x="124131" y="86245"/>
                    </a:cubicBezTo>
                    <a:lnTo>
                      <a:pt x="306" y="2520"/>
                    </a:lnTo>
                    <a:cubicBezTo>
                      <a:pt x="-247" y="1932"/>
                      <a:pt x="-247" y="1012"/>
                      <a:pt x="306" y="424"/>
                    </a:cubicBezTo>
                    <a:cubicBezTo>
                      <a:pt x="877" y="-75"/>
                      <a:pt x="1734" y="-75"/>
                      <a:pt x="2306" y="424"/>
                    </a:cubicBezTo>
                    <a:lnTo>
                      <a:pt x="126131" y="84244"/>
                    </a:lnTo>
                    <a:cubicBezTo>
                      <a:pt x="126235" y="84518"/>
                      <a:pt x="126264" y="84812"/>
                      <a:pt x="126226" y="851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5" name="任意多边形: 形状 1184" hidden="1"/>
              <p:cNvSpPr/>
              <p:nvPr/>
            </p:nvSpPr>
            <p:spPr>
              <a:xfrm>
                <a:off x="10740219" y="1669972"/>
                <a:ext cx="71573" cy="66497"/>
              </a:xfrm>
              <a:custGeom>
                <a:avLst/>
                <a:gdLst>
                  <a:gd name="connsiteX0" fmla="*/ 71430 w 71573"/>
                  <a:gd name="connsiteY0" fmla="*/ 63922 h 66497"/>
                  <a:gd name="connsiteX1" fmla="*/ 70858 w 71573"/>
                  <a:gd name="connsiteY1" fmla="*/ 65922 h 66497"/>
                  <a:gd name="connsiteX2" fmla="*/ 67715 w 71573"/>
                  <a:gd name="connsiteY2" fmla="*/ 65922 h 66497"/>
                  <a:gd name="connsiteX3" fmla="*/ 564 w 71573"/>
                  <a:gd name="connsiteY3" fmla="*/ 3914 h 66497"/>
                  <a:gd name="connsiteX4" fmla="*/ 555 w 71573"/>
                  <a:gd name="connsiteY4" fmla="*/ 682 h 66497"/>
                  <a:gd name="connsiteX5" fmla="*/ 564 w 71573"/>
                  <a:gd name="connsiteY5" fmla="*/ 676 h 66497"/>
                  <a:gd name="connsiteX6" fmla="*/ 3707 w 71573"/>
                  <a:gd name="connsiteY6" fmla="*/ 676 h 66497"/>
                  <a:gd name="connsiteX7" fmla="*/ 70382 w 71573"/>
                  <a:gd name="connsiteY7" fmla="*/ 62684 h 66497"/>
                  <a:gd name="connsiteX8" fmla="*/ 71430 w 71573"/>
                  <a:gd name="connsiteY8" fmla="*/ 63922 h 6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73" h="66497">
                    <a:moveTo>
                      <a:pt x="71430" y="63922"/>
                    </a:moveTo>
                    <a:cubicBezTo>
                      <a:pt x="71554" y="64641"/>
                      <a:pt x="71344" y="65378"/>
                      <a:pt x="70858" y="65922"/>
                    </a:cubicBezTo>
                    <a:cubicBezTo>
                      <a:pt x="69972" y="66756"/>
                      <a:pt x="68601" y="66756"/>
                      <a:pt x="67715" y="65922"/>
                    </a:cubicBezTo>
                    <a:lnTo>
                      <a:pt x="564" y="3914"/>
                    </a:lnTo>
                    <a:cubicBezTo>
                      <a:pt x="-331" y="3023"/>
                      <a:pt x="-331" y="1576"/>
                      <a:pt x="555" y="682"/>
                    </a:cubicBezTo>
                    <a:cubicBezTo>
                      <a:pt x="564" y="680"/>
                      <a:pt x="564" y="678"/>
                      <a:pt x="564" y="676"/>
                    </a:cubicBezTo>
                    <a:cubicBezTo>
                      <a:pt x="1450" y="-159"/>
                      <a:pt x="2821" y="-159"/>
                      <a:pt x="3707" y="676"/>
                    </a:cubicBezTo>
                    <a:lnTo>
                      <a:pt x="70382" y="62684"/>
                    </a:lnTo>
                    <a:cubicBezTo>
                      <a:pt x="70849" y="62983"/>
                      <a:pt x="71211" y="63413"/>
                      <a:pt x="71430" y="639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0" name="图形 2217" hidden="1"/>
            <p:cNvGrpSpPr/>
            <p:nvPr/>
          </p:nvGrpSpPr>
          <p:grpSpPr>
            <a:xfrm>
              <a:off x="6931056" y="620140"/>
              <a:ext cx="3886170" cy="3341672"/>
              <a:chOff x="6931056" y="620140"/>
              <a:chExt cx="3886170" cy="3341672"/>
            </a:xfrm>
            <a:grpFill/>
          </p:grpSpPr>
          <p:sp>
            <p:nvSpPr>
              <p:cNvPr id="51" name="任意多边形: 形状 50" hidden="1"/>
              <p:cNvSpPr/>
              <p:nvPr/>
            </p:nvSpPr>
            <p:spPr>
              <a:xfrm>
                <a:off x="7469563" y="3896244"/>
                <a:ext cx="30107" cy="30142"/>
              </a:xfrm>
              <a:custGeom>
                <a:avLst/>
                <a:gdLst>
                  <a:gd name="connsiteX0" fmla="*/ 240 w 30107"/>
                  <a:gd name="connsiteY0" fmla="*/ 18303 h 30142"/>
                  <a:gd name="connsiteX1" fmla="*/ 11746 w 30107"/>
                  <a:gd name="connsiteY1" fmla="*/ 396 h 30142"/>
                  <a:gd name="connsiteX2" fmla="*/ 29653 w 30107"/>
                  <a:gd name="connsiteY2" fmla="*/ 11902 h 30142"/>
                  <a:gd name="connsiteX3" fmla="*/ 18147 w 30107"/>
                  <a:gd name="connsiteY3" fmla="*/ 29809 h 30142"/>
                  <a:gd name="connsiteX4" fmla="*/ 18052 w 30107"/>
                  <a:gd name="connsiteY4" fmla="*/ 29828 h 30142"/>
                  <a:gd name="connsiteX5" fmla="*/ 297 w 30107"/>
                  <a:gd name="connsiteY5" fmla="*/ 18579 h 30142"/>
                  <a:gd name="connsiteX6" fmla="*/ 240 w 30107"/>
                  <a:gd name="connsiteY6" fmla="*/ 18303 h 3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107" h="30142">
                    <a:moveTo>
                      <a:pt x="240" y="18303"/>
                    </a:moveTo>
                    <a:cubicBezTo>
                      <a:pt x="-1532" y="10178"/>
                      <a:pt x="3621" y="2167"/>
                      <a:pt x="11746" y="396"/>
                    </a:cubicBezTo>
                    <a:cubicBezTo>
                      <a:pt x="19871" y="-1366"/>
                      <a:pt x="27882" y="3777"/>
                      <a:pt x="29653" y="11902"/>
                    </a:cubicBezTo>
                    <a:cubicBezTo>
                      <a:pt x="31415" y="20027"/>
                      <a:pt x="26262" y="28037"/>
                      <a:pt x="18147" y="29809"/>
                    </a:cubicBezTo>
                    <a:cubicBezTo>
                      <a:pt x="18118" y="29819"/>
                      <a:pt x="18080" y="29819"/>
                      <a:pt x="18052" y="29828"/>
                    </a:cubicBezTo>
                    <a:cubicBezTo>
                      <a:pt x="10041" y="31628"/>
                      <a:pt x="2097" y="26590"/>
                      <a:pt x="297" y="18579"/>
                    </a:cubicBezTo>
                    <a:cubicBezTo>
                      <a:pt x="278" y="18493"/>
                      <a:pt x="259" y="18398"/>
                      <a:pt x="240" y="18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 hidden="1"/>
              <p:cNvSpPr/>
              <p:nvPr/>
            </p:nvSpPr>
            <p:spPr>
              <a:xfrm>
                <a:off x="7293767" y="3719902"/>
                <a:ext cx="32773" cy="32772"/>
              </a:xfrm>
              <a:custGeom>
                <a:avLst/>
                <a:gdLst>
                  <a:gd name="connsiteX0" fmla="*/ 300 w 32773"/>
                  <a:gd name="connsiteY0" fmla="*/ 20052 h 32772"/>
                  <a:gd name="connsiteX1" fmla="*/ 12663 w 32773"/>
                  <a:gd name="connsiteY1" fmla="*/ 459 h 32772"/>
                  <a:gd name="connsiteX2" fmla="*/ 32256 w 32773"/>
                  <a:gd name="connsiteY2" fmla="*/ 12822 h 32772"/>
                  <a:gd name="connsiteX3" fmla="*/ 19892 w 32773"/>
                  <a:gd name="connsiteY3" fmla="*/ 32415 h 32772"/>
                  <a:gd name="connsiteX4" fmla="*/ 19350 w 32773"/>
                  <a:gd name="connsiteY4" fmla="*/ 32530 h 32772"/>
                  <a:gd name="connsiteX5" fmla="*/ 300 w 32773"/>
                  <a:gd name="connsiteY5" fmla="*/ 20052 h 3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773" h="32772">
                    <a:moveTo>
                      <a:pt x="300" y="20052"/>
                    </a:moveTo>
                    <a:cubicBezTo>
                      <a:pt x="-1701" y="11222"/>
                      <a:pt x="3843" y="2450"/>
                      <a:pt x="12663" y="459"/>
                    </a:cubicBezTo>
                    <a:cubicBezTo>
                      <a:pt x="21493" y="-1541"/>
                      <a:pt x="30265" y="3993"/>
                      <a:pt x="32256" y="12822"/>
                    </a:cubicBezTo>
                    <a:cubicBezTo>
                      <a:pt x="34256" y="21642"/>
                      <a:pt x="28722" y="30424"/>
                      <a:pt x="19892" y="32415"/>
                    </a:cubicBezTo>
                    <a:cubicBezTo>
                      <a:pt x="19711" y="32453"/>
                      <a:pt x="19530" y="32491"/>
                      <a:pt x="19350" y="32530"/>
                    </a:cubicBezTo>
                    <a:cubicBezTo>
                      <a:pt x="10672" y="34187"/>
                      <a:pt x="2252" y="28662"/>
                      <a:pt x="300" y="200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 hidden="1"/>
              <p:cNvSpPr/>
              <p:nvPr/>
            </p:nvSpPr>
            <p:spPr>
              <a:xfrm>
                <a:off x="7467877" y="3769800"/>
                <a:ext cx="34108" cy="34125"/>
              </a:xfrm>
              <a:custGeom>
                <a:avLst/>
                <a:gdLst>
                  <a:gd name="connsiteX0" fmla="*/ 307 w 34108"/>
                  <a:gd name="connsiteY0" fmla="*/ 20827 h 34125"/>
                  <a:gd name="connsiteX1" fmla="*/ 13223 w 34108"/>
                  <a:gd name="connsiteY1" fmla="*/ 462 h 34125"/>
                  <a:gd name="connsiteX2" fmla="*/ 33587 w 34108"/>
                  <a:gd name="connsiteY2" fmla="*/ 13388 h 34125"/>
                  <a:gd name="connsiteX3" fmla="*/ 20671 w 34108"/>
                  <a:gd name="connsiteY3" fmla="*/ 33742 h 34125"/>
                  <a:gd name="connsiteX4" fmla="*/ 20500 w 34108"/>
                  <a:gd name="connsiteY4" fmla="*/ 33781 h 34125"/>
                  <a:gd name="connsiteX5" fmla="*/ 307 w 34108"/>
                  <a:gd name="connsiteY5" fmla="*/ 20846 h 34125"/>
                  <a:gd name="connsiteX6" fmla="*/ 307 w 34108"/>
                  <a:gd name="connsiteY6" fmla="*/ 20827 h 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8" h="34125">
                    <a:moveTo>
                      <a:pt x="307" y="20827"/>
                    </a:moveTo>
                    <a:cubicBezTo>
                      <a:pt x="-1751" y="11635"/>
                      <a:pt x="4031" y="2520"/>
                      <a:pt x="13223" y="462"/>
                    </a:cubicBezTo>
                    <a:cubicBezTo>
                      <a:pt x="22414" y="-1586"/>
                      <a:pt x="31530" y="4196"/>
                      <a:pt x="33587" y="13388"/>
                    </a:cubicBezTo>
                    <a:cubicBezTo>
                      <a:pt x="35635" y="22570"/>
                      <a:pt x="29853" y="31685"/>
                      <a:pt x="20671" y="33742"/>
                    </a:cubicBezTo>
                    <a:cubicBezTo>
                      <a:pt x="20614" y="33752"/>
                      <a:pt x="20557" y="33771"/>
                      <a:pt x="20500" y="33781"/>
                    </a:cubicBezTo>
                    <a:cubicBezTo>
                      <a:pt x="11356" y="35781"/>
                      <a:pt x="2317" y="29990"/>
                      <a:pt x="307" y="20846"/>
                    </a:cubicBezTo>
                    <a:cubicBezTo>
                      <a:pt x="307" y="20836"/>
                      <a:pt x="307" y="20836"/>
                      <a:pt x="307" y="208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 hidden="1"/>
              <p:cNvSpPr/>
              <p:nvPr/>
            </p:nvSpPr>
            <p:spPr>
              <a:xfrm>
                <a:off x="7469458" y="3843108"/>
                <a:ext cx="38102" cy="38012"/>
              </a:xfrm>
              <a:custGeom>
                <a:avLst/>
                <a:gdLst>
                  <a:gd name="connsiteX0" fmla="*/ 249 w 38102"/>
                  <a:gd name="connsiteY0" fmla="*/ 22766 h 38012"/>
                  <a:gd name="connsiteX1" fmla="*/ 15280 w 38102"/>
                  <a:gd name="connsiteY1" fmla="*/ 411 h 38012"/>
                  <a:gd name="connsiteX2" fmla="*/ 37635 w 38102"/>
                  <a:gd name="connsiteY2" fmla="*/ 15441 h 38012"/>
                  <a:gd name="connsiteX3" fmla="*/ 23395 w 38102"/>
                  <a:gd name="connsiteY3" fmla="*/ 37625 h 38012"/>
                  <a:gd name="connsiteX4" fmla="*/ 249 w 38102"/>
                  <a:gd name="connsiteY4" fmla="*/ 22766 h 3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2" h="38012">
                    <a:moveTo>
                      <a:pt x="249" y="22766"/>
                    </a:moveTo>
                    <a:cubicBezTo>
                      <a:pt x="-1770" y="12441"/>
                      <a:pt x="4955" y="2430"/>
                      <a:pt x="15280" y="411"/>
                    </a:cubicBezTo>
                    <a:cubicBezTo>
                      <a:pt x="25605" y="-1618"/>
                      <a:pt x="35616" y="5116"/>
                      <a:pt x="37635" y="15441"/>
                    </a:cubicBezTo>
                    <a:cubicBezTo>
                      <a:pt x="39597" y="25452"/>
                      <a:pt x="33320" y="35244"/>
                      <a:pt x="23395" y="37625"/>
                    </a:cubicBezTo>
                    <a:cubicBezTo>
                      <a:pt x="12908" y="39873"/>
                      <a:pt x="2573" y="33234"/>
                      <a:pt x="249" y="22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 hidden="1"/>
              <p:cNvSpPr/>
              <p:nvPr/>
            </p:nvSpPr>
            <p:spPr>
              <a:xfrm>
                <a:off x="9165541" y="3917867"/>
                <a:ext cx="17556" cy="17602"/>
              </a:xfrm>
              <a:custGeom>
                <a:avLst/>
                <a:gdLst>
                  <a:gd name="connsiteX0" fmla="*/ 93 w 17556"/>
                  <a:gd name="connsiteY0" fmla="*/ 10682 h 17602"/>
                  <a:gd name="connsiteX1" fmla="*/ 6808 w 17556"/>
                  <a:gd name="connsiteY1" fmla="*/ 252 h 17602"/>
                  <a:gd name="connsiteX2" fmla="*/ 17238 w 17556"/>
                  <a:gd name="connsiteY2" fmla="*/ 6967 h 17602"/>
                  <a:gd name="connsiteX3" fmla="*/ 10580 w 17556"/>
                  <a:gd name="connsiteY3" fmla="*/ 17425 h 17602"/>
                  <a:gd name="connsiteX4" fmla="*/ 10475 w 17556"/>
                  <a:gd name="connsiteY4" fmla="*/ 17444 h 17602"/>
                  <a:gd name="connsiteX5" fmla="*/ 131 w 17556"/>
                  <a:gd name="connsiteY5" fmla="*/ 10863 h 17602"/>
                  <a:gd name="connsiteX6" fmla="*/ 93 w 17556"/>
                  <a:gd name="connsiteY6" fmla="*/ 10682 h 1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56" h="17602">
                    <a:moveTo>
                      <a:pt x="93" y="10682"/>
                    </a:moveTo>
                    <a:cubicBezTo>
                      <a:pt x="-936" y="5948"/>
                      <a:pt x="2074" y="1280"/>
                      <a:pt x="6808" y="252"/>
                    </a:cubicBezTo>
                    <a:cubicBezTo>
                      <a:pt x="11542" y="-777"/>
                      <a:pt x="16209" y="2233"/>
                      <a:pt x="17238" y="6967"/>
                    </a:cubicBezTo>
                    <a:cubicBezTo>
                      <a:pt x="18286" y="11691"/>
                      <a:pt x="15304" y="16368"/>
                      <a:pt x="10580" y="17425"/>
                    </a:cubicBezTo>
                    <a:cubicBezTo>
                      <a:pt x="10551" y="17425"/>
                      <a:pt x="10513" y="17435"/>
                      <a:pt x="10475" y="17444"/>
                    </a:cubicBezTo>
                    <a:cubicBezTo>
                      <a:pt x="5798" y="18482"/>
                      <a:pt x="1169" y="15539"/>
                      <a:pt x="131" y="10863"/>
                    </a:cubicBezTo>
                    <a:cubicBezTo>
                      <a:pt x="122" y="10805"/>
                      <a:pt x="102" y="10739"/>
                      <a:pt x="93" y="106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 hidden="1"/>
              <p:cNvSpPr/>
              <p:nvPr/>
            </p:nvSpPr>
            <p:spPr>
              <a:xfrm>
                <a:off x="7108687" y="3390642"/>
                <a:ext cx="36774" cy="36776"/>
              </a:xfrm>
              <a:custGeom>
                <a:avLst/>
                <a:gdLst>
                  <a:gd name="connsiteX0" fmla="*/ 309 w 36774"/>
                  <a:gd name="connsiteY0" fmla="*/ 22318 h 36776"/>
                  <a:gd name="connsiteX1" fmla="*/ 14397 w 36774"/>
                  <a:gd name="connsiteY1" fmla="*/ 468 h 36776"/>
                  <a:gd name="connsiteX2" fmla="*/ 36247 w 36774"/>
                  <a:gd name="connsiteY2" fmla="*/ 14556 h 36776"/>
                  <a:gd name="connsiteX3" fmla="*/ 22160 w 36774"/>
                  <a:gd name="connsiteY3" fmla="*/ 36406 h 36776"/>
                  <a:gd name="connsiteX4" fmla="*/ 22122 w 36774"/>
                  <a:gd name="connsiteY4" fmla="*/ 36415 h 36776"/>
                  <a:gd name="connsiteX5" fmla="*/ 309 w 36774"/>
                  <a:gd name="connsiteY5" fmla="*/ 22318 h 36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774" h="36776">
                    <a:moveTo>
                      <a:pt x="309" y="22318"/>
                    </a:moveTo>
                    <a:cubicBezTo>
                      <a:pt x="-1834" y="12393"/>
                      <a:pt x="4472" y="2611"/>
                      <a:pt x="14397" y="468"/>
                    </a:cubicBezTo>
                    <a:cubicBezTo>
                      <a:pt x="24322" y="-1675"/>
                      <a:pt x="34104" y="4631"/>
                      <a:pt x="36247" y="14556"/>
                    </a:cubicBezTo>
                    <a:cubicBezTo>
                      <a:pt x="38390" y="24481"/>
                      <a:pt x="32085" y="34263"/>
                      <a:pt x="22160" y="36406"/>
                    </a:cubicBezTo>
                    <a:cubicBezTo>
                      <a:pt x="22150" y="36406"/>
                      <a:pt x="22131" y="36415"/>
                      <a:pt x="22122" y="36415"/>
                    </a:cubicBezTo>
                    <a:cubicBezTo>
                      <a:pt x="12206" y="38540"/>
                      <a:pt x="2452" y="32225"/>
                      <a:pt x="309" y="223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 hidden="1"/>
              <p:cNvSpPr/>
              <p:nvPr/>
            </p:nvSpPr>
            <p:spPr>
              <a:xfrm>
                <a:off x="7391881" y="3595055"/>
                <a:ext cx="36201" cy="36184"/>
              </a:xfrm>
              <a:custGeom>
                <a:avLst/>
                <a:gdLst>
                  <a:gd name="connsiteX0" fmla="*/ 294 w 36201"/>
                  <a:gd name="connsiteY0" fmla="*/ 21931 h 36184"/>
                  <a:gd name="connsiteX1" fmla="*/ 14210 w 36201"/>
                  <a:gd name="connsiteY1" fmla="*/ 452 h 36184"/>
                  <a:gd name="connsiteX2" fmla="*/ 35688 w 36201"/>
                  <a:gd name="connsiteY2" fmla="*/ 14368 h 36184"/>
                  <a:gd name="connsiteX3" fmla="*/ 21820 w 36201"/>
                  <a:gd name="connsiteY3" fmla="*/ 35838 h 36184"/>
                  <a:gd name="connsiteX4" fmla="*/ 294 w 36201"/>
                  <a:gd name="connsiteY4" fmla="*/ 21931 h 36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01" h="36184">
                    <a:moveTo>
                      <a:pt x="294" y="21931"/>
                    </a:moveTo>
                    <a:cubicBezTo>
                      <a:pt x="-1792" y="12159"/>
                      <a:pt x="4437" y="2538"/>
                      <a:pt x="14210" y="452"/>
                    </a:cubicBezTo>
                    <a:cubicBezTo>
                      <a:pt x="23982" y="-1633"/>
                      <a:pt x="33603" y="4596"/>
                      <a:pt x="35688" y="14368"/>
                    </a:cubicBezTo>
                    <a:cubicBezTo>
                      <a:pt x="37774" y="24122"/>
                      <a:pt x="31574" y="33723"/>
                      <a:pt x="21820" y="35838"/>
                    </a:cubicBezTo>
                    <a:cubicBezTo>
                      <a:pt x="12047" y="37905"/>
                      <a:pt x="2437" y="31694"/>
                      <a:pt x="294" y="21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 hidden="1"/>
              <p:cNvSpPr/>
              <p:nvPr/>
            </p:nvSpPr>
            <p:spPr>
              <a:xfrm>
                <a:off x="7478709" y="3641570"/>
                <a:ext cx="39251" cy="39232"/>
              </a:xfrm>
              <a:custGeom>
                <a:avLst/>
                <a:gdLst>
                  <a:gd name="connsiteX0" fmla="*/ 333 w 39251"/>
                  <a:gd name="connsiteY0" fmla="*/ 23803 h 39232"/>
                  <a:gd name="connsiteX1" fmla="*/ 15392 w 39251"/>
                  <a:gd name="connsiteY1" fmla="*/ 495 h 39232"/>
                  <a:gd name="connsiteX2" fmla="*/ 38700 w 39251"/>
                  <a:gd name="connsiteY2" fmla="*/ 15545 h 39232"/>
                  <a:gd name="connsiteX3" fmla="*/ 23670 w 39251"/>
                  <a:gd name="connsiteY3" fmla="*/ 38852 h 39232"/>
                  <a:gd name="connsiteX4" fmla="*/ 333 w 39251"/>
                  <a:gd name="connsiteY4" fmla="*/ 23803 h 39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51" h="39232">
                    <a:moveTo>
                      <a:pt x="333" y="23803"/>
                    </a:moveTo>
                    <a:cubicBezTo>
                      <a:pt x="-1943" y="13211"/>
                      <a:pt x="4791" y="2772"/>
                      <a:pt x="15392" y="495"/>
                    </a:cubicBezTo>
                    <a:cubicBezTo>
                      <a:pt x="25984" y="-1791"/>
                      <a:pt x="36424" y="4953"/>
                      <a:pt x="38700" y="15545"/>
                    </a:cubicBezTo>
                    <a:cubicBezTo>
                      <a:pt x="40977" y="26137"/>
                      <a:pt x="34252" y="36557"/>
                      <a:pt x="23670" y="38852"/>
                    </a:cubicBezTo>
                    <a:cubicBezTo>
                      <a:pt x="13078" y="41091"/>
                      <a:pt x="2658" y="34376"/>
                      <a:pt x="333" y="238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 hidden="1"/>
              <p:cNvSpPr/>
              <p:nvPr/>
            </p:nvSpPr>
            <p:spPr>
              <a:xfrm>
                <a:off x="7023186" y="3824882"/>
                <a:ext cx="52020" cy="52017"/>
              </a:xfrm>
              <a:custGeom>
                <a:avLst/>
                <a:gdLst>
                  <a:gd name="connsiteX0" fmla="*/ 466 w 52020"/>
                  <a:gd name="connsiteY0" fmla="*/ 31467 h 52017"/>
                  <a:gd name="connsiteX1" fmla="*/ 20497 w 52020"/>
                  <a:gd name="connsiteY1" fmla="*/ 625 h 52017"/>
                  <a:gd name="connsiteX2" fmla="*/ 51339 w 52020"/>
                  <a:gd name="connsiteY2" fmla="*/ 20656 h 52017"/>
                  <a:gd name="connsiteX3" fmla="*/ 31422 w 52020"/>
                  <a:gd name="connsiteY3" fmla="*/ 51470 h 52017"/>
                  <a:gd name="connsiteX4" fmla="*/ 495 w 52020"/>
                  <a:gd name="connsiteY4" fmla="*/ 31581 h 52017"/>
                  <a:gd name="connsiteX5" fmla="*/ 466 w 52020"/>
                  <a:gd name="connsiteY5" fmla="*/ 31467 h 5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020" h="52017">
                    <a:moveTo>
                      <a:pt x="466" y="31467"/>
                    </a:moveTo>
                    <a:cubicBezTo>
                      <a:pt x="-2525" y="17418"/>
                      <a:pt x="6448" y="3616"/>
                      <a:pt x="20497" y="625"/>
                    </a:cubicBezTo>
                    <a:cubicBezTo>
                      <a:pt x="34537" y="-2366"/>
                      <a:pt x="48348" y="6607"/>
                      <a:pt x="51339" y="20656"/>
                    </a:cubicBezTo>
                    <a:cubicBezTo>
                      <a:pt x="54311" y="34658"/>
                      <a:pt x="45415" y="48431"/>
                      <a:pt x="31422" y="51470"/>
                    </a:cubicBezTo>
                    <a:cubicBezTo>
                      <a:pt x="17392" y="54518"/>
                      <a:pt x="3543" y="45612"/>
                      <a:pt x="495" y="31581"/>
                    </a:cubicBezTo>
                    <a:cubicBezTo>
                      <a:pt x="485" y="31543"/>
                      <a:pt x="476" y="31505"/>
                      <a:pt x="466" y="3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 hidden="1"/>
              <p:cNvSpPr/>
              <p:nvPr/>
            </p:nvSpPr>
            <p:spPr>
              <a:xfrm>
                <a:off x="8069569" y="3828982"/>
                <a:ext cx="36774" cy="36793"/>
              </a:xfrm>
              <a:custGeom>
                <a:avLst/>
                <a:gdLst>
                  <a:gd name="connsiteX0" fmla="*/ 309 w 36774"/>
                  <a:gd name="connsiteY0" fmla="*/ 22319 h 36793"/>
                  <a:gd name="connsiteX1" fmla="*/ 14397 w 36774"/>
                  <a:gd name="connsiteY1" fmla="*/ 468 h 36793"/>
                  <a:gd name="connsiteX2" fmla="*/ 36247 w 36774"/>
                  <a:gd name="connsiteY2" fmla="*/ 14556 h 36793"/>
                  <a:gd name="connsiteX3" fmla="*/ 22160 w 36774"/>
                  <a:gd name="connsiteY3" fmla="*/ 36406 h 36793"/>
                  <a:gd name="connsiteX4" fmla="*/ 22122 w 36774"/>
                  <a:gd name="connsiteY4" fmla="*/ 36416 h 36793"/>
                  <a:gd name="connsiteX5" fmla="*/ 338 w 36774"/>
                  <a:gd name="connsiteY5" fmla="*/ 22471 h 36793"/>
                  <a:gd name="connsiteX6" fmla="*/ 309 w 36774"/>
                  <a:gd name="connsiteY6" fmla="*/ 22319 h 36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774" h="36793">
                    <a:moveTo>
                      <a:pt x="309" y="22319"/>
                    </a:moveTo>
                    <a:cubicBezTo>
                      <a:pt x="-1834" y="12394"/>
                      <a:pt x="4472" y="2611"/>
                      <a:pt x="14397" y="468"/>
                    </a:cubicBezTo>
                    <a:cubicBezTo>
                      <a:pt x="24322" y="-1675"/>
                      <a:pt x="34104" y="4631"/>
                      <a:pt x="36247" y="14556"/>
                    </a:cubicBezTo>
                    <a:cubicBezTo>
                      <a:pt x="38390" y="24481"/>
                      <a:pt x="32085" y="34263"/>
                      <a:pt x="22160" y="36406"/>
                    </a:cubicBezTo>
                    <a:cubicBezTo>
                      <a:pt x="22150" y="36406"/>
                      <a:pt x="22131" y="36416"/>
                      <a:pt x="22122" y="36416"/>
                    </a:cubicBezTo>
                    <a:cubicBezTo>
                      <a:pt x="12254" y="38578"/>
                      <a:pt x="2500" y="32329"/>
                      <a:pt x="338" y="22471"/>
                    </a:cubicBezTo>
                    <a:cubicBezTo>
                      <a:pt x="328" y="22414"/>
                      <a:pt x="319" y="22366"/>
                      <a:pt x="309" y="223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 hidden="1"/>
              <p:cNvSpPr/>
              <p:nvPr/>
            </p:nvSpPr>
            <p:spPr>
              <a:xfrm>
                <a:off x="7064185" y="3185777"/>
                <a:ext cx="38976" cy="38976"/>
              </a:xfrm>
              <a:custGeom>
                <a:avLst/>
                <a:gdLst>
                  <a:gd name="connsiteX0" fmla="*/ 329 w 38976"/>
                  <a:gd name="connsiteY0" fmla="*/ 23634 h 38976"/>
                  <a:gd name="connsiteX1" fmla="*/ 15284 w 38976"/>
                  <a:gd name="connsiteY1" fmla="*/ 488 h 38976"/>
                  <a:gd name="connsiteX2" fmla="*/ 38429 w 38976"/>
                  <a:gd name="connsiteY2" fmla="*/ 15443 h 38976"/>
                  <a:gd name="connsiteX3" fmla="*/ 23475 w 38976"/>
                  <a:gd name="connsiteY3" fmla="*/ 38588 h 38976"/>
                  <a:gd name="connsiteX4" fmla="*/ 329 w 38976"/>
                  <a:gd name="connsiteY4" fmla="*/ 23634 h 38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76" h="38976">
                    <a:moveTo>
                      <a:pt x="329" y="23634"/>
                    </a:moveTo>
                    <a:cubicBezTo>
                      <a:pt x="-1928" y="13109"/>
                      <a:pt x="4759" y="2746"/>
                      <a:pt x="15284" y="488"/>
                    </a:cubicBezTo>
                    <a:cubicBezTo>
                      <a:pt x="25809" y="-1769"/>
                      <a:pt x="36172" y="4917"/>
                      <a:pt x="38429" y="15443"/>
                    </a:cubicBezTo>
                    <a:cubicBezTo>
                      <a:pt x="40687" y="25968"/>
                      <a:pt x="34000" y="36331"/>
                      <a:pt x="23475" y="38588"/>
                    </a:cubicBezTo>
                    <a:cubicBezTo>
                      <a:pt x="12950" y="40846"/>
                      <a:pt x="2587" y="34159"/>
                      <a:pt x="329" y="236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 hidden="1"/>
              <p:cNvSpPr/>
              <p:nvPr/>
            </p:nvSpPr>
            <p:spPr>
              <a:xfrm>
                <a:off x="7238180" y="3224740"/>
                <a:ext cx="40204" cy="40201"/>
              </a:xfrm>
              <a:custGeom>
                <a:avLst/>
                <a:gdLst>
                  <a:gd name="connsiteX0" fmla="*/ 166 w 40204"/>
                  <a:gd name="connsiteY0" fmla="*/ 23438 h 40201"/>
                  <a:gd name="connsiteX1" fmla="*/ 16711 w 40204"/>
                  <a:gd name="connsiteY1" fmla="*/ 321 h 40201"/>
                  <a:gd name="connsiteX2" fmla="*/ 39409 w 40204"/>
                  <a:gd name="connsiteY2" fmla="*/ 14961 h 40201"/>
                  <a:gd name="connsiteX3" fmla="*/ 25188 w 40204"/>
                  <a:gd name="connsiteY3" fmla="*/ 39564 h 40201"/>
                  <a:gd name="connsiteX4" fmla="*/ 575 w 40204"/>
                  <a:gd name="connsiteY4" fmla="*/ 25343 h 40201"/>
                  <a:gd name="connsiteX5" fmla="*/ 166 w 40204"/>
                  <a:gd name="connsiteY5" fmla="*/ 23438 h 4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204" h="40201">
                    <a:moveTo>
                      <a:pt x="166" y="23438"/>
                    </a:moveTo>
                    <a:cubicBezTo>
                      <a:pt x="-1653" y="12485"/>
                      <a:pt x="5757" y="2140"/>
                      <a:pt x="16711" y="321"/>
                    </a:cubicBezTo>
                    <a:cubicBezTo>
                      <a:pt x="26912" y="-1365"/>
                      <a:pt x="36732" y="4969"/>
                      <a:pt x="39409" y="14961"/>
                    </a:cubicBezTo>
                    <a:cubicBezTo>
                      <a:pt x="42276" y="25686"/>
                      <a:pt x="35904" y="36697"/>
                      <a:pt x="25188" y="39564"/>
                    </a:cubicBezTo>
                    <a:cubicBezTo>
                      <a:pt x="14463" y="42431"/>
                      <a:pt x="3443" y="36068"/>
                      <a:pt x="575" y="25343"/>
                    </a:cubicBezTo>
                    <a:cubicBezTo>
                      <a:pt x="413" y="24715"/>
                      <a:pt x="271" y="24076"/>
                      <a:pt x="166" y="234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 hidden="1"/>
              <p:cNvSpPr/>
              <p:nvPr/>
            </p:nvSpPr>
            <p:spPr>
              <a:xfrm>
                <a:off x="7332357" y="3399874"/>
                <a:ext cx="43251" cy="43251"/>
              </a:xfrm>
              <a:custGeom>
                <a:avLst/>
                <a:gdLst>
                  <a:gd name="connsiteX0" fmla="*/ 381 w 43251"/>
                  <a:gd name="connsiteY0" fmla="*/ 26231 h 43251"/>
                  <a:gd name="connsiteX1" fmla="*/ 16964 w 43251"/>
                  <a:gd name="connsiteY1" fmla="*/ 542 h 43251"/>
                  <a:gd name="connsiteX2" fmla="*/ 42653 w 43251"/>
                  <a:gd name="connsiteY2" fmla="*/ 17116 h 43251"/>
                  <a:gd name="connsiteX3" fmla="*/ 26098 w 43251"/>
                  <a:gd name="connsiteY3" fmla="*/ 42805 h 43251"/>
                  <a:gd name="connsiteX4" fmla="*/ 390 w 43251"/>
                  <a:gd name="connsiteY4" fmla="*/ 26260 h 43251"/>
                  <a:gd name="connsiteX5" fmla="*/ 381 w 43251"/>
                  <a:gd name="connsiteY5" fmla="*/ 26231 h 43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51" h="43251">
                    <a:moveTo>
                      <a:pt x="381" y="26231"/>
                    </a:moveTo>
                    <a:cubicBezTo>
                      <a:pt x="-2134" y="14554"/>
                      <a:pt x="5286" y="3057"/>
                      <a:pt x="16964" y="542"/>
                    </a:cubicBezTo>
                    <a:cubicBezTo>
                      <a:pt x="28632" y="-1982"/>
                      <a:pt x="40138" y="5448"/>
                      <a:pt x="42653" y="17116"/>
                    </a:cubicBezTo>
                    <a:cubicBezTo>
                      <a:pt x="45167" y="28784"/>
                      <a:pt x="37757" y="40281"/>
                      <a:pt x="26098" y="42805"/>
                    </a:cubicBezTo>
                    <a:cubicBezTo>
                      <a:pt x="14430" y="45339"/>
                      <a:pt x="2914" y="37928"/>
                      <a:pt x="390" y="26260"/>
                    </a:cubicBezTo>
                    <a:cubicBezTo>
                      <a:pt x="381" y="26250"/>
                      <a:pt x="381" y="26241"/>
                      <a:pt x="381" y="262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 hidden="1"/>
              <p:cNvSpPr/>
              <p:nvPr/>
            </p:nvSpPr>
            <p:spPr>
              <a:xfrm rot="-1405199">
                <a:off x="6943140" y="3270773"/>
                <a:ext cx="54863" cy="54863"/>
              </a:xfrm>
              <a:custGeom>
                <a:avLst/>
                <a:gdLst>
                  <a:gd name="connsiteX0" fmla="*/ 54755 w 54863"/>
                  <a:gd name="connsiteY0" fmla="*/ 27482 h 54863"/>
                  <a:gd name="connsiteX1" fmla="*/ 27323 w 54863"/>
                  <a:gd name="connsiteY1" fmla="*/ 54914 h 54863"/>
                  <a:gd name="connsiteX2" fmla="*/ -109 w 54863"/>
                  <a:gd name="connsiteY2" fmla="*/ 27482 h 54863"/>
                  <a:gd name="connsiteX3" fmla="*/ 27323 w 54863"/>
                  <a:gd name="connsiteY3" fmla="*/ 50 h 54863"/>
                  <a:gd name="connsiteX4" fmla="*/ 54755 w 54863"/>
                  <a:gd name="connsiteY4" fmla="*/ 27482 h 5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863" h="54863">
                    <a:moveTo>
                      <a:pt x="54755" y="27482"/>
                    </a:moveTo>
                    <a:cubicBezTo>
                      <a:pt x="54755" y="42632"/>
                      <a:pt x="42473" y="54914"/>
                      <a:pt x="27323" y="54914"/>
                    </a:cubicBezTo>
                    <a:cubicBezTo>
                      <a:pt x="12173" y="54914"/>
                      <a:pt x="-109" y="42632"/>
                      <a:pt x="-109" y="27482"/>
                    </a:cubicBezTo>
                    <a:cubicBezTo>
                      <a:pt x="-109" y="12332"/>
                      <a:pt x="12173" y="50"/>
                      <a:pt x="27323" y="50"/>
                    </a:cubicBezTo>
                    <a:cubicBezTo>
                      <a:pt x="42473" y="50"/>
                      <a:pt x="54755" y="12332"/>
                      <a:pt x="54755" y="27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 hidden="1"/>
              <p:cNvSpPr/>
              <p:nvPr/>
            </p:nvSpPr>
            <p:spPr>
              <a:xfrm>
                <a:off x="7932432" y="3639046"/>
                <a:ext cx="43251" cy="43232"/>
              </a:xfrm>
              <a:custGeom>
                <a:avLst/>
                <a:gdLst>
                  <a:gd name="connsiteX0" fmla="*/ 381 w 43251"/>
                  <a:gd name="connsiteY0" fmla="*/ 26231 h 43232"/>
                  <a:gd name="connsiteX1" fmla="*/ 16964 w 43251"/>
                  <a:gd name="connsiteY1" fmla="*/ 542 h 43232"/>
                  <a:gd name="connsiteX2" fmla="*/ 42653 w 43251"/>
                  <a:gd name="connsiteY2" fmla="*/ 17116 h 43232"/>
                  <a:gd name="connsiteX3" fmla="*/ 26098 w 43251"/>
                  <a:gd name="connsiteY3" fmla="*/ 42805 h 43232"/>
                  <a:gd name="connsiteX4" fmla="*/ 381 w 43251"/>
                  <a:gd name="connsiteY4" fmla="*/ 26231 h 4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51" h="43232">
                    <a:moveTo>
                      <a:pt x="381" y="26231"/>
                    </a:moveTo>
                    <a:cubicBezTo>
                      <a:pt x="-2134" y="14554"/>
                      <a:pt x="5286" y="3057"/>
                      <a:pt x="16964" y="542"/>
                    </a:cubicBezTo>
                    <a:cubicBezTo>
                      <a:pt x="28632" y="-1982"/>
                      <a:pt x="40138" y="5448"/>
                      <a:pt x="42653" y="17116"/>
                    </a:cubicBezTo>
                    <a:cubicBezTo>
                      <a:pt x="45167" y="28784"/>
                      <a:pt x="37757" y="40281"/>
                      <a:pt x="26098" y="42805"/>
                    </a:cubicBezTo>
                    <a:cubicBezTo>
                      <a:pt x="14430" y="45281"/>
                      <a:pt x="2943" y="37880"/>
                      <a:pt x="381" y="262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 hidden="1"/>
              <p:cNvSpPr/>
              <p:nvPr/>
            </p:nvSpPr>
            <p:spPr>
              <a:xfrm>
                <a:off x="7313039" y="3730544"/>
                <a:ext cx="65353" cy="65376"/>
              </a:xfrm>
              <a:custGeom>
                <a:avLst/>
                <a:gdLst>
                  <a:gd name="connsiteX0" fmla="*/ 650 w 65353"/>
                  <a:gd name="connsiteY0" fmla="*/ 39699 h 65376"/>
                  <a:gd name="connsiteX1" fmla="*/ 25596 w 65353"/>
                  <a:gd name="connsiteY1" fmla="*/ 808 h 65376"/>
                  <a:gd name="connsiteX2" fmla="*/ 64486 w 65353"/>
                  <a:gd name="connsiteY2" fmla="*/ 25764 h 65376"/>
                  <a:gd name="connsiteX3" fmla="*/ 39540 w 65353"/>
                  <a:gd name="connsiteY3" fmla="*/ 64645 h 65376"/>
                  <a:gd name="connsiteX4" fmla="*/ 39512 w 65353"/>
                  <a:gd name="connsiteY4" fmla="*/ 64655 h 65376"/>
                  <a:gd name="connsiteX5" fmla="*/ 688 w 65353"/>
                  <a:gd name="connsiteY5" fmla="*/ 39861 h 65376"/>
                  <a:gd name="connsiteX6" fmla="*/ 650 w 65353"/>
                  <a:gd name="connsiteY6" fmla="*/ 39699 h 65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353" h="65376">
                    <a:moveTo>
                      <a:pt x="650" y="39699"/>
                    </a:moveTo>
                    <a:cubicBezTo>
                      <a:pt x="-3199" y="22068"/>
                      <a:pt x="7974" y="4657"/>
                      <a:pt x="25596" y="808"/>
                    </a:cubicBezTo>
                    <a:cubicBezTo>
                      <a:pt x="43226" y="-3040"/>
                      <a:pt x="60638" y="8133"/>
                      <a:pt x="64486" y="25764"/>
                    </a:cubicBezTo>
                    <a:cubicBezTo>
                      <a:pt x="68334" y="43385"/>
                      <a:pt x="57161" y="60797"/>
                      <a:pt x="39540" y="64645"/>
                    </a:cubicBezTo>
                    <a:cubicBezTo>
                      <a:pt x="39531" y="64655"/>
                      <a:pt x="39521" y="64655"/>
                      <a:pt x="39512" y="64655"/>
                    </a:cubicBezTo>
                    <a:cubicBezTo>
                      <a:pt x="21947" y="68531"/>
                      <a:pt x="4555" y="57425"/>
                      <a:pt x="688" y="39861"/>
                    </a:cubicBezTo>
                    <a:cubicBezTo>
                      <a:pt x="669" y="39804"/>
                      <a:pt x="659" y="39756"/>
                      <a:pt x="650" y="396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 hidden="1"/>
              <p:cNvSpPr/>
              <p:nvPr/>
            </p:nvSpPr>
            <p:spPr>
              <a:xfrm>
                <a:off x="7663454" y="3819051"/>
                <a:ext cx="67829" cy="67846"/>
              </a:xfrm>
              <a:custGeom>
                <a:avLst/>
                <a:gdLst>
                  <a:gd name="connsiteX0" fmla="*/ 659 w 67829"/>
                  <a:gd name="connsiteY0" fmla="*/ 41108 h 67846"/>
                  <a:gd name="connsiteX1" fmla="*/ 26662 w 67829"/>
                  <a:gd name="connsiteY1" fmla="*/ 818 h 67846"/>
                  <a:gd name="connsiteX2" fmla="*/ 66953 w 67829"/>
                  <a:gd name="connsiteY2" fmla="*/ 26821 h 67846"/>
                  <a:gd name="connsiteX3" fmla="*/ 40950 w 67829"/>
                  <a:gd name="connsiteY3" fmla="*/ 67111 h 67846"/>
                  <a:gd name="connsiteX4" fmla="*/ 40950 w 67829"/>
                  <a:gd name="connsiteY4" fmla="*/ 67111 h 67846"/>
                  <a:gd name="connsiteX5" fmla="*/ 697 w 67829"/>
                  <a:gd name="connsiteY5" fmla="*/ 41289 h 67846"/>
                  <a:gd name="connsiteX6" fmla="*/ 659 w 67829"/>
                  <a:gd name="connsiteY6" fmla="*/ 41108 h 6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829" h="67846">
                    <a:moveTo>
                      <a:pt x="659" y="41108"/>
                    </a:moveTo>
                    <a:cubicBezTo>
                      <a:pt x="-3285" y="22801"/>
                      <a:pt x="8355" y="4761"/>
                      <a:pt x="26662" y="818"/>
                    </a:cubicBezTo>
                    <a:cubicBezTo>
                      <a:pt x="44969" y="-3126"/>
                      <a:pt x="63009" y="8514"/>
                      <a:pt x="66953" y="26821"/>
                    </a:cubicBezTo>
                    <a:cubicBezTo>
                      <a:pt x="70896" y="45128"/>
                      <a:pt x="59257" y="63168"/>
                      <a:pt x="40950" y="67111"/>
                    </a:cubicBezTo>
                    <a:cubicBezTo>
                      <a:pt x="40950" y="67111"/>
                      <a:pt x="40950" y="67111"/>
                      <a:pt x="40950" y="67111"/>
                    </a:cubicBezTo>
                    <a:cubicBezTo>
                      <a:pt x="22709" y="71093"/>
                      <a:pt x="4688" y="59539"/>
                      <a:pt x="697" y="41289"/>
                    </a:cubicBezTo>
                    <a:cubicBezTo>
                      <a:pt x="687" y="41232"/>
                      <a:pt x="668" y="41165"/>
                      <a:pt x="659" y="411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 hidden="1"/>
              <p:cNvSpPr/>
              <p:nvPr/>
            </p:nvSpPr>
            <p:spPr>
              <a:xfrm>
                <a:off x="7027755" y="2962705"/>
                <a:ext cx="39820" cy="39824"/>
              </a:xfrm>
              <a:custGeom>
                <a:avLst/>
                <a:gdLst>
                  <a:gd name="connsiteX0" fmla="*/ 184 w 39820"/>
                  <a:gd name="connsiteY0" fmla="*/ 23345 h 39824"/>
                  <a:gd name="connsiteX1" fmla="*/ 16424 w 39820"/>
                  <a:gd name="connsiteY1" fmla="*/ 342 h 39824"/>
                  <a:gd name="connsiteX2" fmla="*/ 39046 w 39820"/>
                  <a:gd name="connsiteY2" fmla="*/ 14868 h 39824"/>
                  <a:gd name="connsiteX3" fmla="*/ 24901 w 39820"/>
                  <a:gd name="connsiteY3" fmla="*/ 39204 h 39824"/>
                  <a:gd name="connsiteX4" fmla="*/ 555 w 39820"/>
                  <a:gd name="connsiteY4" fmla="*/ 25059 h 39824"/>
                  <a:gd name="connsiteX5" fmla="*/ 184 w 39820"/>
                  <a:gd name="connsiteY5" fmla="*/ 23345 h 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20" h="39824">
                    <a:moveTo>
                      <a:pt x="184" y="23345"/>
                    </a:moveTo>
                    <a:cubicBezTo>
                      <a:pt x="-1683" y="12515"/>
                      <a:pt x="5584" y="2209"/>
                      <a:pt x="16424" y="342"/>
                    </a:cubicBezTo>
                    <a:cubicBezTo>
                      <a:pt x="26587" y="-1411"/>
                      <a:pt x="36407" y="4895"/>
                      <a:pt x="39046" y="14868"/>
                    </a:cubicBezTo>
                    <a:cubicBezTo>
                      <a:pt x="41855" y="25497"/>
                      <a:pt x="35521" y="36394"/>
                      <a:pt x="24901" y="39204"/>
                    </a:cubicBezTo>
                    <a:cubicBezTo>
                      <a:pt x="14271" y="42023"/>
                      <a:pt x="3374" y="35689"/>
                      <a:pt x="555" y="25059"/>
                    </a:cubicBezTo>
                    <a:cubicBezTo>
                      <a:pt x="412" y="24497"/>
                      <a:pt x="279" y="23926"/>
                      <a:pt x="184" y="233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 hidden="1"/>
              <p:cNvSpPr/>
              <p:nvPr/>
            </p:nvSpPr>
            <p:spPr>
              <a:xfrm>
                <a:off x="7263600" y="3009993"/>
                <a:ext cx="41157" cy="41157"/>
              </a:xfrm>
              <a:custGeom>
                <a:avLst/>
                <a:gdLst>
                  <a:gd name="connsiteX0" fmla="*/ 368 w 41157"/>
                  <a:gd name="connsiteY0" fmla="*/ 25015 h 41157"/>
                  <a:gd name="connsiteX1" fmla="*/ 16084 w 41157"/>
                  <a:gd name="connsiteY1" fmla="*/ 527 h 41157"/>
                  <a:gd name="connsiteX2" fmla="*/ 40573 w 41157"/>
                  <a:gd name="connsiteY2" fmla="*/ 16243 h 41157"/>
                  <a:gd name="connsiteX3" fmla="*/ 24856 w 41157"/>
                  <a:gd name="connsiteY3" fmla="*/ 40732 h 41157"/>
                  <a:gd name="connsiteX4" fmla="*/ 24847 w 41157"/>
                  <a:gd name="connsiteY4" fmla="*/ 40732 h 41157"/>
                  <a:gd name="connsiteX5" fmla="*/ 368 w 41157"/>
                  <a:gd name="connsiteY5" fmla="*/ 25015 h 4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57" h="41157">
                    <a:moveTo>
                      <a:pt x="368" y="25015"/>
                    </a:moveTo>
                    <a:cubicBezTo>
                      <a:pt x="-2052" y="13909"/>
                      <a:pt x="4978" y="2946"/>
                      <a:pt x="16084" y="527"/>
                    </a:cubicBezTo>
                    <a:cubicBezTo>
                      <a:pt x="27181" y="-1893"/>
                      <a:pt x="38144" y="5137"/>
                      <a:pt x="40573" y="16243"/>
                    </a:cubicBezTo>
                    <a:cubicBezTo>
                      <a:pt x="42992" y="27339"/>
                      <a:pt x="35953" y="38303"/>
                      <a:pt x="24856" y="40732"/>
                    </a:cubicBezTo>
                    <a:cubicBezTo>
                      <a:pt x="24856" y="40732"/>
                      <a:pt x="24847" y="40732"/>
                      <a:pt x="24847" y="40732"/>
                    </a:cubicBezTo>
                    <a:cubicBezTo>
                      <a:pt x="13750" y="43151"/>
                      <a:pt x="2787" y="36112"/>
                      <a:pt x="368" y="250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任意多边形: 形状 69" hidden="1"/>
              <p:cNvSpPr/>
              <p:nvPr/>
            </p:nvSpPr>
            <p:spPr>
              <a:xfrm>
                <a:off x="7280301" y="3028066"/>
                <a:ext cx="47065" cy="47043"/>
              </a:xfrm>
              <a:custGeom>
                <a:avLst/>
                <a:gdLst>
                  <a:gd name="connsiteX0" fmla="*/ 430 w 47065"/>
                  <a:gd name="connsiteY0" fmla="*/ 28564 h 47043"/>
                  <a:gd name="connsiteX1" fmla="*/ 18442 w 47065"/>
                  <a:gd name="connsiteY1" fmla="*/ 589 h 47043"/>
                  <a:gd name="connsiteX2" fmla="*/ 46417 w 47065"/>
                  <a:gd name="connsiteY2" fmla="*/ 18591 h 47043"/>
                  <a:gd name="connsiteX3" fmla="*/ 28434 w 47065"/>
                  <a:gd name="connsiteY3" fmla="*/ 46566 h 47043"/>
                  <a:gd name="connsiteX4" fmla="*/ 430 w 47065"/>
                  <a:gd name="connsiteY4" fmla="*/ 28564 h 4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065" h="47043">
                    <a:moveTo>
                      <a:pt x="430" y="28564"/>
                    </a:moveTo>
                    <a:cubicBezTo>
                      <a:pt x="-2322" y="15867"/>
                      <a:pt x="5736" y="3342"/>
                      <a:pt x="18442" y="589"/>
                    </a:cubicBezTo>
                    <a:cubicBezTo>
                      <a:pt x="31139" y="-2164"/>
                      <a:pt x="43664" y="5895"/>
                      <a:pt x="46417" y="18591"/>
                    </a:cubicBezTo>
                    <a:cubicBezTo>
                      <a:pt x="49170" y="31279"/>
                      <a:pt x="41121" y="43804"/>
                      <a:pt x="28434" y="46566"/>
                    </a:cubicBezTo>
                    <a:cubicBezTo>
                      <a:pt x="15737" y="49281"/>
                      <a:pt x="3231" y="41242"/>
                      <a:pt x="430" y="285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 hidden="1"/>
              <p:cNvSpPr/>
              <p:nvPr/>
            </p:nvSpPr>
            <p:spPr>
              <a:xfrm>
                <a:off x="6931056" y="3069054"/>
                <a:ext cx="60021" cy="60020"/>
              </a:xfrm>
              <a:custGeom>
                <a:avLst/>
                <a:gdLst>
                  <a:gd name="connsiteX0" fmla="*/ 584 w 60021"/>
                  <a:gd name="connsiteY0" fmla="*/ 36439 h 60020"/>
                  <a:gd name="connsiteX1" fmla="*/ 23520 w 60021"/>
                  <a:gd name="connsiteY1" fmla="*/ 740 h 60020"/>
                  <a:gd name="connsiteX2" fmla="*/ 59220 w 60021"/>
                  <a:gd name="connsiteY2" fmla="*/ 23685 h 60020"/>
                  <a:gd name="connsiteX3" fmla="*/ 36284 w 60021"/>
                  <a:gd name="connsiteY3" fmla="*/ 59375 h 60020"/>
                  <a:gd name="connsiteX4" fmla="*/ 36207 w 60021"/>
                  <a:gd name="connsiteY4" fmla="*/ 59395 h 60020"/>
                  <a:gd name="connsiteX5" fmla="*/ 584 w 60021"/>
                  <a:gd name="connsiteY5" fmla="*/ 36439 h 6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021" h="60020">
                    <a:moveTo>
                      <a:pt x="584" y="36439"/>
                    </a:moveTo>
                    <a:cubicBezTo>
                      <a:pt x="-2940" y="20247"/>
                      <a:pt x="7328" y="4264"/>
                      <a:pt x="23520" y="740"/>
                    </a:cubicBezTo>
                    <a:cubicBezTo>
                      <a:pt x="39713" y="-2775"/>
                      <a:pt x="55696" y="7493"/>
                      <a:pt x="59220" y="23685"/>
                    </a:cubicBezTo>
                    <a:cubicBezTo>
                      <a:pt x="62744" y="39878"/>
                      <a:pt x="52476" y="55851"/>
                      <a:pt x="36284" y="59375"/>
                    </a:cubicBezTo>
                    <a:cubicBezTo>
                      <a:pt x="36255" y="59385"/>
                      <a:pt x="36236" y="59385"/>
                      <a:pt x="36207" y="59395"/>
                    </a:cubicBezTo>
                    <a:cubicBezTo>
                      <a:pt x="20034" y="62871"/>
                      <a:pt x="4099" y="52603"/>
                      <a:pt x="584" y="364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任意多边形: 形状 71" hidden="1"/>
              <p:cNvSpPr/>
              <p:nvPr/>
            </p:nvSpPr>
            <p:spPr>
              <a:xfrm>
                <a:off x="7884800" y="3323679"/>
                <a:ext cx="44200" cy="44210"/>
              </a:xfrm>
              <a:custGeom>
                <a:avLst/>
                <a:gdLst>
                  <a:gd name="connsiteX0" fmla="*/ 388 w 44200"/>
                  <a:gd name="connsiteY0" fmla="*/ 26798 h 44210"/>
                  <a:gd name="connsiteX1" fmla="*/ 17353 w 44200"/>
                  <a:gd name="connsiteY1" fmla="*/ 547 h 44210"/>
                  <a:gd name="connsiteX2" fmla="*/ 43594 w 44200"/>
                  <a:gd name="connsiteY2" fmla="*/ 17511 h 44210"/>
                  <a:gd name="connsiteX3" fmla="*/ 26677 w 44200"/>
                  <a:gd name="connsiteY3" fmla="*/ 43752 h 44210"/>
                  <a:gd name="connsiteX4" fmla="*/ 398 w 44200"/>
                  <a:gd name="connsiteY4" fmla="*/ 26836 h 44210"/>
                  <a:gd name="connsiteX5" fmla="*/ 388 w 44200"/>
                  <a:gd name="connsiteY5" fmla="*/ 26798 h 4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00" h="44210">
                    <a:moveTo>
                      <a:pt x="388" y="26798"/>
                    </a:moveTo>
                    <a:cubicBezTo>
                      <a:pt x="-2174" y="14863"/>
                      <a:pt x="5418" y="3119"/>
                      <a:pt x="17353" y="547"/>
                    </a:cubicBezTo>
                    <a:cubicBezTo>
                      <a:pt x="29287" y="-2015"/>
                      <a:pt x="41032" y="5586"/>
                      <a:pt x="43594" y="17511"/>
                    </a:cubicBezTo>
                    <a:cubicBezTo>
                      <a:pt x="46156" y="29427"/>
                      <a:pt x="38584" y="41171"/>
                      <a:pt x="26677" y="43752"/>
                    </a:cubicBezTo>
                    <a:cubicBezTo>
                      <a:pt x="14752" y="46343"/>
                      <a:pt x="2989" y="38771"/>
                      <a:pt x="398" y="26836"/>
                    </a:cubicBezTo>
                    <a:cubicBezTo>
                      <a:pt x="398" y="26826"/>
                      <a:pt x="388" y="26807"/>
                      <a:pt x="388" y="26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 hidden="1"/>
              <p:cNvSpPr/>
              <p:nvPr/>
            </p:nvSpPr>
            <p:spPr>
              <a:xfrm>
                <a:off x="7865651" y="3329314"/>
                <a:ext cx="57161" cy="57162"/>
              </a:xfrm>
              <a:custGeom>
                <a:avLst/>
                <a:gdLst>
                  <a:gd name="connsiteX0" fmla="*/ 487 w 57161"/>
                  <a:gd name="connsiteY0" fmla="*/ 34402 h 57162"/>
                  <a:gd name="connsiteX1" fmla="*/ 22699 w 57161"/>
                  <a:gd name="connsiteY1" fmla="*/ 646 h 57162"/>
                  <a:gd name="connsiteX2" fmla="*/ 56456 w 57161"/>
                  <a:gd name="connsiteY2" fmla="*/ 22858 h 57162"/>
                  <a:gd name="connsiteX3" fmla="*/ 34777 w 57161"/>
                  <a:gd name="connsiteY3" fmla="*/ 56501 h 57162"/>
                  <a:gd name="connsiteX4" fmla="*/ 601 w 57161"/>
                  <a:gd name="connsiteY4" fmla="*/ 34936 h 57162"/>
                  <a:gd name="connsiteX5" fmla="*/ 487 w 57161"/>
                  <a:gd name="connsiteY5" fmla="*/ 34402 h 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61" h="57162">
                    <a:moveTo>
                      <a:pt x="487" y="34402"/>
                    </a:moveTo>
                    <a:cubicBezTo>
                      <a:pt x="-2704" y="18943"/>
                      <a:pt x="7240" y="3837"/>
                      <a:pt x="22699" y="646"/>
                    </a:cubicBezTo>
                    <a:cubicBezTo>
                      <a:pt x="38158" y="-2545"/>
                      <a:pt x="53275" y="7399"/>
                      <a:pt x="56456" y="22858"/>
                    </a:cubicBezTo>
                    <a:cubicBezTo>
                      <a:pt x="59609" y="38108"/>
                      <a:pt x="49960" y="53062"/>
                      <a:pt x="34777" y="56501"/>
                    </a:cubicBezTo>
                    <a:cubicBezTo>
                      <a:pt x="19385" y="59987"/>
                      <a:pt x="4088" y="50328"/>
                      <a:pt x="601" y="34936"/>
                    </a:cubicBezTo>
                    <a:cubicBezTo>
                      <a:pt x="563" y="34755"/>
                      <a:pt x="525" y="34583"/>
                      <a:pt x="487" y="344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 hidden="1"/>
              <p:cNvSpPr/>
              <p:nvPr/>
            </p:nvSpPr>
            <p:spPr>
              <a:xfrm>
                <a:off x="8027468" y="3459695"/>
                <a:ext cx="60398" cy="60398"/>
              </a:xfrm>
              <a:custGeom>
                <a:avLst/>
                <a:gdLst>
                  <a:gd name="connsiteX0" fmla="*/ 595 w 60398"/>
                  <a:gd name="connsiteY0" fmla="*/ 36704 h 60398"/>
                  <a:gd name="connsiteX1" fmla="*/ 23636 w 60398"/>
                  <a:gd name="connsiteY1" fmla="*/ 757 h 60398"/>
                  <a:gd name="connsiteX2" fmla="*/ 59583 w 60398"/>
                  <a:gd name="connsiteY2" fmla="*/ 23798 h 60398"/>
                  <a:gd name="connsiteX3" fmla="*/ 36542 w 60398"/>
                  <a:gd name="connsiteY3" fmla="*/ 59745 h 60398"/>
                  <a:gd name="connsiteX4" fmla="*/ 36504 w 60398"/>
                  <a:gd name="connsiteY4" fmla="*/ 59755 h 60398"/>
                  <a:gd name="connsiteX5" fmla="*/ 595 w 60398"/>
                  <a:gd name="connsiteY5" fmla="*/ 36704 h 60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98" h="60398">
                    <a:moveTo>
                      <a:pt x="595" y="36704"/>
                    </a:moveTo>
                    <a:cubicBezTo>
                      <a:pt x="-2968" y="20416"/>
                      <a:pt x="7348" y="4319"/>
                      <a:pt x="23636" y="757"/>
                    </a:cubicBezTo>
                    <a:cubicBezTo>
                      <a:pt x="39923" y="-2815"/>
                      <a:pt x="56021" y="7500"/>
                      <a:pt x="59583" y="23798"/>
                    </a:cubicBezTo>
                    <a:cubicBezTo>
                      <a:pt x="63155" y="40086"/>
                      <a:pt x="52839" y="56183"/>
                      <a:pt x="36542" y="59745"/>
                    </a:cubicBezTo>
                    <a:cubicBezTo>
                      <a:pt x="36532" y="59745"/>
                      <a:pt x="36513" y="59755"/>
                      <a:pt x="36504" y="59755"/>
                    </a:cubicBezTo>
                    <a:cubicBezTo>
                      <a:pt x="20226" y="63288"/>
                      <a:pt x="4157" y="52982"/>
                      <a:pt x="595" y="367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 hidden="1"/>
              <p:cNvSpPr/>
              <p:nvPr/>
            </p:nvSpPr>
            <p:spPr>
              <a:xfrm>
                <a:off x="8234249" y="3511406"/>
                <a:ext cx="63638" cy="63641"/>
              </a:xfrm>
              <a:custGeom>
                <a:avLst/>
                <a:gdLst>
                  <a:gd name="connsiteX0" fmla="*/ 602 w 63638"/>
                  <a:gd name="connsiteY0" fmla="*/ 38524 h 63641"/>
                  <a:gd name="connsiteX1" fmla="*/ 25062 w 63638"/>
                  <a:gd name="connsiteY1" fmla="*/ 758 h 63641"/>
                  <a:gd name="connsiteX2" fmla="*/ 62819 w 63638"/>
                  <a:gd name="connsiteY2" fmla="*/ 25218 h 63641"/>
                  <a:gd name="connsiteX3" fmla="*/ 38702 w 63638"/>
                  <a:gd name="connsiteY3" fmla="*/ 62908 h 63641"/>
                  <a:gd name="connsiteX4" fmla="*/ 678 w 63638"/>
                  <a:gd name="connsiteY4" fmla="*/ 38858 h 63641"/>
                  <a:gd name="connsiteX5" fmla="*/ 602 w 63638"/>
                  <a:gd name="connsiteY5" fmla="*/ 38524 h 63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638" h="63641">
                    <a:moveTo>
                      <a:pt x="602" y="38524"/>
                    </a:moveTo>
                    <a:cubicBezTo>
                      <a:pt x="-3075" y="21341"/>
                      <a:pt x="7879" y="4434"/>
                      <a:pt x="25062" y="758"/>
                    </a:cubicBezTo>
                    <a:cubicBezTo>
                      <a:pt x="42245" y="-2909"/>
                      <a:pt x="59152" y="8035"/>
                      <a:pt x="62819" y="25218"/>
                    </a:cubicBezTo>
                    <a:cubicBezTo>
                      <a:pt x="66467" y="42268"/>
                      <a:pt x="55713" y="59079"/>
                      <a:pt x="38702" y="62908"/>
                    </a:cubicBezTo>
                    <a:cubicBezTo>
                      <a:pt x="21557" y="66766"/>
                      <a:pt x="4536" y="56003"/>
                      <a:pt x="678" y="38858"/>
                    </a:cubicBezTo>
                    <a:cubicBezTo>
                      <a:pt x="649" y="38753"/>
                      <a:pt x="630" y="38639"/>
                      <a:pt x="602" y="38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 hidden="1"/>
              <p:cNvSpPr/>
              <p:nvPr/>
            </p:nvSpPr>
            <p:spPr>
              <a:xfrm>
                <a:off x="8680191" y="3666718"/>
                <a:ext cx="76217" cy="76214"/>
              </a:xfrm>
              <a:custGeom>
                <a:avLst/>
                <a:gdLst>
                  <a:gd name="connsiteX0" fmla="*/ 715 w 76217"/>
                  <a:gd name="connsiteY0" fmla="*/ 45994 h 76214"/>
                  <a:gd name="connsiteX1" fmla="*/ 30157 w 76217"/>
                  <a:gd name="connsiteY1" fmla="*/ 875 h 76214"/>
                  <a:gd name="connsiteX2" fmla="*/ 75286 w 76217"/>
                  <a:gd name="connsiteY2" fmla="*/ 30316 h 76214"/>
                  <a:gd name="connsiteX3" fmla="*/ 46340 w 76217"/>
                  <a:gd name="connsiteY3" fmla="*/ 75331 h 76214"/>
                  <a:gd name="connsiteX4" fmla="*/ 820 w 76217"/>
                  <a:gd name="connsiteY4" fmla="*/ 46499 h 76214"/>
                  <a:gd name="connsiteX5" fmla="*/ 715 w 76217"/>
                  <a:gd name="connsiteY5" fmla="*/ 45994 h 7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17" h="76214">
                    <a:moveTo>
                      <a:pt x="715" y="45994"/>
                    </a:moveTo>
                    <a:cubicBezTo>
                      <a:pt x="-3619" y="25401"/>
                      <a:pt x="9573" y="5199"/>
                      <a:pt x="30157" y="875"/>
                    </a:cubicBezTo>
                    <a:cubicBezTo>
                      <a:pt x="50750" y="-3460"/>
                      <a:pt x="70953" y="9723"/>
                      <a:pt x="75286" y="30316"/>
                    </a:cubicBezTo>
                    <a:cubicBezTo>
                      <a:pt x="79573" y="50709"/>
                      <a:pt x="66676" y="70769"/>
                      <a:pt x="46340" y="75331"/>
                    </a:cubicBezTo>
                    <a:cubicBezTo>
                      <a:pt x="25804" y="79942"/>
                      <a:pt x="5430" y="67025"/>
                      <a:pt x="820" y="46499"/>
                    </a:cubicBezTo>
                    <a:cubicBezTo>
                      <a:pt x="791" y="46328"/>
                      <a:pt x="753" y="46166"/>
                      <a:pt x="715" y="459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 hidden="1"/>
              <p:cNvSpPr/>
              <p:nvPr/>
            </p:nvSpPr>
            <p:spPr>
              <a:xfrm>
                <a:off x="9377327" y="3744278"/>
                <a:ext cx="57161" cy="57159"/>
              </a:xfrm>
              <a:custGeom>
                <a:avLst/>
                <a:gdLst>
                  <a:gd name="connsiteX0" fmla="*/ 619 w 57161"/>
                  <a:gd name="connsiteY0" fmla="*/ 35014 h 57159"/>
                  <a:gd name="connsiteX1" fmla="*/ 22089 w 57161"/>
                  <a:gd name="connsiteY1" fmla="*/ 781 h 57159"/>
                  <a:gd name="connsiteX2" fmla="*/ 56321 w 57161"/>
                  <a:gd name="connsiteY2" fmla="*/ 22250 h 57159"/>
                  <a:gd name="connsiteX3" fmla="*/ 34852 w 57161"/>
                  <a:gd name="connsiteY3" fmla="*/ 56483 h 57159"/>
                  <a:gd name="connsiteX4" fmla="*/ 34147 w 57161"/>
                  <a:gd name="connsiteY4" fmla="*/ 56636 h 57159"/>
                  <a:gd name="connsiteX5" fmla="*/ 619 w 57161"/>
                  <a:gd name="connsiteY5" fmla="*/ 35014 h 5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61" h="57159">
                    <a:moveTo>
                      <a:pt x="619" y="35014"/>
                    </a:moveTo>
                    <a:cubicBezTo>
                      <a:pt x="-2905" y="19631"/>
                      <a:pt x="6706" y="4305"/>
                      <a:pt x="22089" y="781"/>
                    </a:cubicBezTo>
                    <a:cubicBezTo>
                      <a:pt x="37471" y="-2753"/>
                      <a:pt x="52797" y="6867"/>
                      <a:pt x="56321" y="22250"/>
                    </a:cubicBezTo>
                    <a:cubicBezTo>
                      <a:pt x="59855" y="37633"/>
                      <a:pt x="50235" y="52959"/>
                      <a:pt x="34852" y="56483"/>
                    </a:cubicBezTo>
                    <a:cubicBezTo>
                      <a:pt x="34624" y="56540"/>
                      <a:pt x="34385" y="56588"/>
                      <a:pt x="34147" y="56636"/>
                    </a:cubicBezTo>
                    <a:cubicBezTo>
                      <a:pt x="18955" y="59712"/>
                      <a:pt x="4086" y="50120"/>
                      <a:pt x="619" y="350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: 形状 77" hidden="1"/>
              <p:cNvSpPr/>
              <p:nvPr/>
            </p:nvSpPr>
            <p:spPr>
              <a:xfrm>
                <a:off x="9852764" y="3829698"/>
                <a:ext cx="24007" cy="24009"/>
              </a:xfrm>
              <a:custGeom>
                <a:avLst/>
                <a:gdLst>
                  <a:gd name="connsiteX0" fmla="*/ 98 w 24007"/>
                  <a:gd name="connsiteY0" fmla="*/ 14269 h 24009"/>
                  <a:gd name="connsiteX1" fmla="*/ 9681 w 24007"/>
                  <a:gd name="connsiteY1" fmla="*/ 257 h 24009"/>
                  <a:gd name="connsiteX2" fmla="*/ 23692 w 24007"/>
                  <a:gd name="connsiteY2" fmla="*/ 9839 h 24009"/>
                  <a:gd name="connsiteX3" fmla="*/ 14386 w 24007"/>
                  <a:gd name="connsiteY3" fmla="*/ 23794 h 24009"/>
                  <a:gd name="connsiteX4" fmla="*/ 156 w 24007"/>
                  <a:gd name="connsiteY4" fmla="*/ 14545 h 24009"/>
                  <a:gd name="connsiteX5" fmla="*/ 98 w 24007"/>
                  <a:gd name="connsiteY5" fmla="*/ 14269 h 2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07" h="24009">
                    <a:moveTo>
                      <a:pt x="98" y="14269"/>
                    </a:moveTo>
                    <a:cubicBezTo>
                      <a:pt x="-1121" y="7753"/>
                      <a:pt x="3166" y="1486"/>
                      <a:pt x="9681" y="257"/>
                    </a:cubicBezTo>
                    <a:cubicBezTo>
                      <a:pt x="16196" y="-962"/>
                      <a:pt x="22463" y="3324"/>
                      <a:pt x="23692" y="9839"/>
                    </a:cubicBezTo>
                    <a:cubicBezTo>
                      <a:pt x="24892" y="16250"/>
                      <a:pt x="20758" y="22441"/>
                      <a:pt x="14386" y="23794"/>
                    </a:cubicBezTo>
                    <a:cubicBezTo>
                      <a:pt x="7899" y="25175"/>
                      <a:pt x="1527" y="21031"/>
                      <a:pt x="156" y="14545"/>
                    </a:cubicBezTo>
                    <a:cubicBezTo>
                      <a:pt x="137" y="14449"/>
                      <a:pt x="118" y="14364"/>
                      <a:pt x="98" y="142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 hidden="1"/>
              <p:cNvSpPr/>
              <p:nvPr/>
            </p:nvSpPr>
            <p:spPr>
              <a:xfrm>
                <a:off x="7241831" y="2657259"/>
                <a:ext cx="38106" cy="38109"/>
              </a:xfrm>
              <a:custGeom>
                <a:avLst/>
                <a:gdLst>
                  <a:gd name="connsiteX0" fmla="*/ 229 w 38106"/>
                  <a:gd name="connsiteY0" fmla="*/ 22657 h 38109"/>
                  <a:gd name="connsiteX1" fmla="*/ 15393 w 38106"/>
                  <a:gd name="connsiteY1" fmla="*/ 388 h 38109"/>
                  <a:gd name="connsiteX2" fmla="*/ 37662 w 38106"/>
                  <a:gd name="connsiteY2" fmla="*/ 15552 h 38109"/>
                  <a:gd name="connsiteX3" fmla="*/ 23470 w 38106"/>
                  <a:gd name="connsiteY3" fmla="*/ 37611 h 38109"/>
                  <a:gd name="connsiteX4" fmla="*/ 438 w 38106"/>
                  <a:gd name="connsiteY4" fmla="*/ 23629 h 38109"/>
                  <a:gd name="connsiteX5" fmla="*/ 229 w 38106"/>
                  <a:gd name="connsiteY5" fmla="*/ 22657 h 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6" h="38109">
                    <a:moveTo>
                      <a:pt x="229" y="22657"/>
                    </a:moveTo>
                    <a:cubicBezTo>
                      <a:pt x="-1733" y="12322"/>
                      <a:pt x="5058" y="2350"/>
                      <a:pt x="15393" y="388"/>
                    </a:cubicBezTo>
                    <a:cubicBezTo>
                      <a:pt x="25727" y="-1574"/>
                      <a:pt x="35700" y="5217"/>
                      <a:pt x="37662" y="15552"/>
                    </a:cubicBezTo>
                    <a:cubicBezTo>
                      <a:pt x="39548" y="25515"/>
                      <a:pt x="33309" y="35201"/>
                      <a:pt x="23470" y="37611"/>
                    </a:cubicBezTo>
                    <a:cubicBezTo>
                      <a:pt x="13249" y="40107"/>
                      <a:pt x="2943" y="33849"/>
                      <a:pt x="438" y="23629"/>
                    </a:cubicBezTo>
                    <a:cubicBezTo>
                      <a:pt x="362" y="23305"/>
                      <a:pt x="286" y="22981"/>
                      <a:pt x="229" y="226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 hidden="1"/>
              <p:cNvSpPr/>
              <p:nvPr/>
            </p:nvSpPr>
            <p:spPr>
              <a:xfrm>
                <a:off x="7392269" y="2733669"/>
                <a:ext cx="41918" cy="41917"/>
              </a:xfrm>
              <a:custGeom>
                <a:avLst/>
                <a:gdLst>
                  <a:gd name="connsiteX0" fmla="*/ 381 w 41918"/>
                  <a:gd name="connsiteY0" fmla="*/ 25496 h 41917"/>
                  <a:gd name="connsiteX1" fmla="*/ 16364 w 41918"/>
                  <a:gd name="connsiteY1" fmla="*/ 540 h 41917"/>
                  <a:gd name="connsiteX2" fmla="*/ 41320 w 41918"/>
                  <a:gd name="connsiteY2" fmla="*/ 16523 h 41917"/>
                  <a:gd name="connsiteX3" fmla="*/ 25337 w 41918"/>
                  <a:gd name="connsiteY3" fmla="*/ 41478 h 41917"/>
                  <a:gd name="connsiteX4" fmla="*/ 25241 w 41918"/>
                  <a:gd name="connsiteY4" fmla="*/ 41498 h 41917"/>
                  <a:gd name="connsiteX5" fmla="*/ 381 w 41918"/>
                  <a:gd name="connsiteY5" fmla="*/ 25496 h 4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18" h="41917">
                    <a:moveTo>
                      <a:pt x="381" y="25496"/>
                    </a:moveTo>
                    <a:cubicBezTo>
                      <a:pt x="-2095" y="14189"/>
                      <a:pt x="5058" y="3017"/>
                      <a:pt x="16364" y="540"/>
                    </a:cubicBezTo>
                    <a:cubicBezTo>
                      <a:pt x="27670" y="-1937"/>
                      <a:pt x="38843" y="5217"/>
                      <a:pt x="41320" y="16523"/>
                    </a:cubicBezTo>
                    <a:cubicBezTo>
                      <a:pt x="43796" y="27829"/>
                      <a:pt x="36643" y="39002"/>
                      <a:pt x="25337" y="41478"/>
                    </a:cubicBezTo>
                    <a:cubicBezTo>
                      <a:pt x="25308" y="41488"/>
                      <a:pt x="25270" y="41488"/>
                      <a:pt x="25241" y="41498"/>
                    </a:cubicBezTo>
                    <a:cubicBezTo>
                      <a:pt x="13964" y="43917"/>
                      <a:pt x="2848" y="36764"/>
                      <a:pt x="381" y="254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" name="任意多边形: 形状 80" hidden="1"/>
              <p:cNvSpPr/>
              <p:nvPr/>
            </p:nvSpPr>
            <p:spPr>
              <a:xfrm>
                <a:off x="7395079" y="2734202"/>
                <a:ext cx="47444" cy="47466"/>
              </a:xfrm>
              <a:custGeom>
                <a:avLst/>
                <a:gdLst>
                  <a:gd name="connsiteX0" fmla="*/ 429 w 47444"/>
                  <a:gd name="connsiteY0" fmla="*/ 28773 h 47466"/>
                  <a:gd name="connsiteX1" fmla="*/ 18612 w 47444"/>
                  <a:gd name="connsiteY1" fmla="*/ 588 h 47466"/>
                  <a:gd name="connsiteX2" fmla="*/ 46797 w 47444"/>
                  <a:gd name="connsiteY2" fmla="*/ 18771 h 47466"/>
                  <a:gd name="connsiteX3" fmla="*/ 29004 w 47444"/>
                  <a:gd name="connsiteY3" fmla="*/ 46870 h 47466"/>
                  <a:gd name="connsiteX4" fmla="*/ 563 w 47444"/>
                  <a:gd name="connsiteY4" fmla="*/ 29354 h 47466"/>
                  <a:gd name="connsiteX5" fmla="*/ 429 w 47444"/>
                  <a:gd name="connsiteY5" fmla="*/ 28773 h 4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444" h="47466">
                    <a:moveTo>
                      <a:pt x="429" y="28773"/>
                    </a:moveTo>
                    <a:cubicBezTo>
                      <a:pt x="-2333" y="15971"/>
                      <a:pt x="5811" y="3350"/>
                      <a:pt x="18612" y="588"/>
                    </a:cubicBezTo>
                    <a:cubicBezTo>
                      <a:pt x="31424" y="-2174"/>
                      <a:pt x="44035" y="5970"/>
                      <a:pt x="46797" y="18771"/>
                    </a:cubicBezTo>
                    <a:cubicBezTo>
                      <a:pt x="49531" y="31430"/>
                      <a:pt x="41606" y="43927"/>
                      <a:pt x="29004" y="46870"/>
                    </a:cubicBezTo>
                    <a:cubicBezTo>
                      <a:pt x="16308" y="49890"/>
                      <a:pt x="3573" y="42041"/>
                      <a:pt x="563" y="29354"/>
                    </a:cubicBezTo>
                    <a:cubicBezTo>
                      <a:pt x="515" y="29163"/>
                      <a:pt x="467" y="28963"/>
                      <a:pt x="429" y="287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 hidden="1"/>
              <p:cNvSpPr/>
              <p:nvPr/>
            </p:nvSpPr>
            <p:spPr>
              <a:xfrm>
                <a:off x="7038687" y="2438145"/>
                <a:ext cx="61165" cy="61165"/>
              </a:xfrm>
              <a:custGeom>
                <a:avLst/>
                <a:gdLst>
                  <a:gd name="connsiteX0" fmla="*/ 586 w 61165"/>
                  <a:gd name="connsiteY0" fmla="*/ 37079 h 61165"/>
                  <a:gd name="connsiteX1" fmla="*/ 24027 w 61165"/>
                  <a:gd name="connsiteY1" fmla="*/ 741 h 61165"/>
                  <a:gd name="connsiteX2" fmla="*/ 60364 w 61165"/>
                  <a:gd name="connsiteY2" fmla="*/ 24192 h 61165"/>
                  <a:gd name="connsiteX3" fmla="*/ 36971 w 61165"/>
                  <a:gd name="connsiteY3" fmla="*/ 60510 h 61165"/>
                  <a:gd name="connsiteX4" fmla="*/ 595 w 61165"/>
                  <a:gd name="connsiteY4" fmla="*/ 37127 h 61165"/>
                  <a:gd name="connsiteX5" fmla="*/ 586 w 61165"/>
                  <a:gd name="connsiteY5" fmla="*/ 37079 h 61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65" h="61165">
                    <a:moveTo>
                      <a:pt x="586" y="37079"/>
                    </a:moveTo>
                    <a:cubicBezTo>
                      <a:pt x="-2977" y="20572"/>
                      <a:pt x="7520" y="4303"/>
                      <a:pt x="24027" y="741"/>
                    </a:cubicBezTo>
                    <a:cubicBezTo>
                      <a:pt x="40533" y="-2812"/>
                      <a:pt x="56802" y="7685"/>
                      <a:pt x="60364" y="24192"/>
                    </a:cubicBezTo>
                    <a:cubicBezTo>
                      <a:pt x="63917" y="40679"/>
                      <a:pt x="53449" y="56929"/>
                      <a:pt x="36971" y="60510"/>
                    </a:cubicBezTo>
                    <a:cubicBezTo>
                      <a:pt x="20474" y="64101"/>
                      <a:pt x="4186" y="53633"/>
                      <a:pt x="595" y="37127"/>
                    </a:cubicBezTo>
                    <a:cubicBezTo>
                      <a:pt x="595" y="37117"/>
                      <a:pt x="586" y="37098"/>
                      <a:pt x="586" y="370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 hidden="1"/>
              <p:cNvSpPr/>
              <p:nvPr/>
            </p:nvSpPr>
            <p:spPr>
              <a:xfrm>
                <a:off x="8203537" y="2989905"/>
                <a:ext cx="41919" cy="41919"/>
              </a:xfrm>
              <a:custGeom>
                <a:avLst/>
                <a:gdLst>
                  <a:gd name="connsiteX0" fmla="*/ 358 w 41919"/>
                  <a:gd name="connsiteY0" fmla="*/ 25387 h 41919"/>
                  <a:gd name="connsiteX1" fmla="*/ 16474 w 41919"/>
                  <a:gd name="connsiteY1" fmla="*/ 517 h 41919"/>
                  <a:gd name="connsiteX2" fmla="*/ 41344 w 41919"/>
                  <a:gd name="connsiteY2" fmla="*/ 16633 h 41919"/>
                  <a:gd name="connsiteX3" fmla="*/ 25314 w 41919"/>
                  <a:gd name="connsiteY3" fmla="*/ 41484 h 41919"/>
                  <a:gd name="connsiteX4" fmla="*/ 377 w 41919"/>
                  <a:gd name="connsiteY4" fmla="*/ 25473 h 41919"/>
                  <a:gd name="connsiteX5" fmla="*/ 358 w 41919"/>
                  <a:gd name="connsiteY5" fmla="*/ 25387 h 41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19" h="41919">
                    <a:moveTo>
                      <a:pt x="358" y="25387"/>
                    </a:moveTo>
                    <a:cubicBezTo>
                      <a:pt x="-2061" y="14071"/>
                      <a:pt x="5159" y="2936"/>
                      <a:pt x="16474" y="517"/>
                    </a:cubicBezTo>
                    <a:cubicBezTo>
                      <a:pt x="27790" y="-1902"/>
                      <a:pt x="38925" y="5318"/>
                      <a:pt x="41344" y="16633"/>
                    </a:cubicBezTo>
                    <a:cubicBezTo>
                      <a:pt x="43754" y="27921"/>
                      <a:pt x="36591" y="39027"/>
                      <a:pt x="25314" y="41484"/>
                    </a:cubicBezTo>
                    <a:cubicBezTo>
                      <a:pt x="14008" y="43951"/>
                      <a:pt x="2844" y="36779"/>
                      <a:pt x="377" y="25473"/>
                    </a:cubicBezTo>
                    <a:cubicBezTo>
                      <a:pt x="368" y="25444"/>
                      <a:pt x="368" y="25415"/>
                      <a:pt x="358" y="253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 hidden="1"/>
              <p:cNvSpPr/>
              <p:nvPr/>
            </p:nvSpPr>
            <p:spPr>
              <a:xfrm rot="-3435886">
                <a:off x="8098152" y="3012241"/>
                <a:ext cx="53455" cy="53455"/>
              </a:xfrm>
              <a:custGeom>
                <a:avLst/>
                <a:gdLst>
                  <a:gd name="connsiteX0" fmla="*/ 53346 w 53455"/>
                  <a:gd name="connsiteY0" fmla="*/ 26778 h 53455"/>
                  <a:gd name="connsiteX1" fmla="*/ 26619 w 53455"/>
                  <a:gd name="connsiteY1" fmla="*/ 53505 h 53455"/>
                  <a:gd name="connsiteX2" fmla="*/ -109 w 53455"/>
                  <a:gd name="connsiteY2" fmla="*/ 26778 h 53455"/>
                  <a:gd name="connsiteX3" fmla="*/ 26619 w 53455"/>
                  <a:gd name="connsiteY3" fmla="*/ 50 h 53455"/>
                  <a:gd name="connsiteX4" fmla="*/ 53346 w 53455"/>
                  <a:gd name="connsiteY4" fmla="*/ 26778 h 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455" h="53455">
                    <a:moveTo>
                      <a:pt x="53346" y="26778"/>
                    </a:moveTo>
                    <a:cubicBezTo>
                      <a:pt x="53346" y="41539"/>
                      <a:pt x="41380" y="53505"/>
                      <a:pt x="26619" y="53505"/>
                    </a:cubicBezTo>
                    <a:cubicBezTo>
                      <a:pt x="11857" y="53505"/>
                      <a:pt x="-109" y="41539"/>
                      <a:pt x="-109" y="26778"/>
                    </a:cubicBezTo>
                    <a:cubicBezTo>
                      <a:pt x="-109" y="12016"/>
                      <a:pt x="11857" y="50"/>
                      <a:pt x="26619" y="50"/>
                    </a:cubicBezTo>
                    <a:cubicBezTo>
                      <a:pt x="41380" y="50"/>
                      <a:pt x="53346" y="12016"/>
                      <a:pt x="53346" y="26778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 hidden="1"/>
              <p:cNvSpPr/>
              <p:nvPr/>
            </p:nvSpPr>
            <p:spPr>
              <a:xfrm>
                <a:off x="8426499" y="2977645"/>
                <a:ext cx="52966" cy="52951"/>
              </a:xfrm>
              <a:custGeom>
                <a:avLst/>
                <a:gdLst>
                  <a:gd name="connsiteX0" fmla="*/ 471 w 52966"/>
                  <a:gd name="connsiteY0" fmla="*/ 32027 h 52951"/>
                  <a:gd name="connsiteX1" fmla="*/ 20883 w 52966"/>
                  <a:gd name="connsiteY1" fmla="*/ 633 h 52951"/>
                  <a:gd name="connsiteX2" fmla="*/ 52278 w 52966"/>
                  <a:gd name="connsiteY2" fmla="*/ 21045 h 52951"/>
                  <a:gd name="connsiteX3" fmla="*/ 31999 w 52966"/>
                  <a:gd name="connsiteY3" fmla="*/ 52411 h 52951"/>
                  <a:gd name="connsiteX4" fmla="*/ 471 w 52966"/>
                  <a:gd name="connsiteY4" fmla="*/ 32027 h 5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66" h="52951">
                    <a:moveTo>
                      <a:pt x="471" y="32027"/>
                    </a:moveTo>
                    <a:cubicBezTo>
                      <a:pt x="-2558" y="17721"/>
                      <a:pt x="6577" y="3662"/>
                      <a:pt x="20883" y="633"/>
                    </a:cubicBezTo>
                    <a:cubicBezTo>
                      <a:pt x="35190" y="-2406"/>
                      <a:pt x="49249" y="6738"/>
                      <a:pt x="52278" y="21045"/>
                    </a:cubicBezTo>
                    <a:cubicBezTo>
                      <a:pt x="55297" y="35294"/>
                      <a:pt x="46239" y="49315"/>
                      <a:pt x="31999" y="52411"/>
                    </a:cubicBezTo>
                    <a:cubicBezTo>
                      <a:pt x="17664" y="55468"/>
                      <a:pt x="3567" y="46353"/>
                      <a:pt x="471" y="320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 hidden="1"/>
              <p:cNvSpPr/>
              <p:nvPr/>
            </p:nvSpPr>
            <p:spPr>
              <a:xfrm>
                <a:off x="8624838" y="3211153"/>
                <a:ext cx="57165" cy="57160"/>
              </a:xfrm>
              <a:custGeom>
                <a:avLst/>
                <a:gdLst>
                  <a:gd name="connsiteX0" fmla="*/ 538 w 57165"/>
                  <a:gd name="connsiteY0" fmla="*/ 34644 h 57160"/>
                  <a:gd name="connsiteX1" fmla="*/ 22455 w 57165"/>
                  <a:gd name="connsiteY1" fmla="*/ 697 h 57160"/>
                  <a:gd name="connsiteX2" fmla="*/ 56411 w 57165"/>
                  <a:gd name="connsiteY2" fmla="*/ 22614 h 57160"/>
                  <a:gd name="connsiteX3" fmla="*/ 34542 w 57165"/>
                  <a:gd name="connsiteY3" fmla="*/ 56552 h 57160"/>
                  <a:gd name="connsiteX4" fmla="*/ 547 w 57165"/>
                  <a:gd name="connsiteY4" fmla="*/ 34701 h 57160"/>
                  <a:gd name="connsiteX5" fmla="*/ 538 w 57165"/>
                  <a:gd name="connsiteY5" fmla="*/ 34644 h 5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65" h="57160">
                    <a:moveTo>
                      <a:pt x="538" y="34644"/>
                    </a:moveTo>
                    <a:cubicBezTo>
                      <a:pt x="-2786" y="19214"/>
                      <a:pt x="7034" y="4012"/>
                      <a:pt x="22455" y="697"/>
                    </a:cubicBezTo>
                    <a:cubicBezTo>
                      <a:pt x="37886" y="-2627"/>
                      <a:pt x="53087" y="7184"/>
                      <a:pt x="56411" y="22614"/>
                    </a:cubicBezTo>
                    <a:cubicBezTo>
                      <a:pt x="59726" y="38016"/>
                      <a:pt x="49944" y="53208"/>
                      <a:pt x="34542" y="56552"/>
                    </a:cubicBezTo>
                    <a:cubicBezTo>
                      <a:pt x="19121" y="59905"/>
                      <a:pt x="3900" y="50122"/>
                      <a:pt x="547" y="34701"/>
                    </a:cubicBezTo>
                    <a:cubicBezTo>
                      <a:pt x="547" y="34682"/>
                      <a:pt x="538" y="34663"/>
                      <a:pt x="538" y="346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 hidden="1"/>
              <p:cNvSpPr/>
              <p:nvPr/>
            </p:nvSpPr>
            <p:spPr>
              <a:xfrm>
                <a:off x="8870809" y="3275415"/>
                <a:ext cx="63067" cy="63071"/>
              </a:xfrm>
              <a:custGeom>
                <a:avLst/>
                <a:gdLst>
                  <a:gd name="connsiteX0" fmla="*/ 598 w 63067"/>
                  <a:gd name="connsiteY0" fmla="*/ 38199 h 63071"/>
                  <a:gd name="connsiteX1" fmla="*/ 24810 w 63067"/>
                  <a:gd name="connsiteY1" fmla="*/ 757 h 63071"/>
                  <a:gd name="connsiteX2" fmla="*/ 62253 w 63067"/>
                  <a:gd name="connsiteY2" fmla="*/ 24969 h 63071"/>
                  <a:gd name="connsiteX3" fmla="*/ 38126 w 63067"/>
                  <a:gd name="connsiteY3" fmla="*/ 62393 h 63071"/>
                  <a:gd name="connsiteX4" fmla="*/ 617 w 63067"/>
                  <a:gd name="connsiteY4" fmla="*/ 38285 h 63071"/>
                  <a:gd name="connsiteX5" fmla="*/ 598 w 63067"/>
                  <a:gd name="connsiteY5" fmla="*/ 38199 h 6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67" h="63071">
                    <a:moveTo>
                      <a:pt x="598" y="38199"/>
                    </a:moveTo>
                    <a:cubicBezTo>
                      <a:pt x="-3050" y="21178"/>
                      <a:pt x="7789" y="4414"/>
                      <a:pt x="24810" y="757"/>
                    </a:cubicBezTo>
                    <a:cubicBezTo>
                      <a:pt x="41831" y="-2892"/>
                      <a:pt x="58595" y="7948"/>
                      <a:pt x="62253" y="24969"/>
                    </a:cubicBezTo>
                    <a:cubicBezTo>
                      <a:pt x="65891" y="41962"/>
                      <a:pt x="55109" y="58697"/>
                      <a:pt x="38126" y="62393"/>
                    </a:cubicBezTo>
                    <a:cubicBezTo>
                      <a:pt x="21114" y="66098"/>
                      <a:pt x="4322" y="55306"/>
                      <a:pt x="617" y="38285"/>
                    </a:cubicBezTo>
                    <a:cubicBezTo>
                      <a:pt x="607" y="38256"/>
                      <a:pt x="607" y="38228"/>
                      <a:pt x="598" y="38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 hidden="1"/>
              <p:cNvSpPr/>
              <p:nvPr/>
            </p:nvSpPr>
            <p:spPr>
              <a:xfrm>
                <a:off x="9303766" y="3372623"/>
                <a:ext cx="66881" cy="66878"/>
              </a:xfrm>
              <a:custGeom>
                <a:avLst/>
                <a:gdLst>
                  <a:gd name="connsiteX0" fmla="*/ 647 w 66881"/>
                  <a:gd name="connsiteY0" fmla="*/ 40528 h 66878"/>
                  <a:gd name="connsiteX1" fmla="*/ 26288 w 66881"/>
                  <a:gd name="connsiteY1" fmla="*/ 809 h 66878"/>
                  <a:gd name="connsiteX2" fmla="*/ 66017 w 66881"/>
                  <a:gd name="connsiteY2" fmla="*/ 26450 h 66878"/>
                  <a:gd name="connsiteX3" fmla="*/ 40462 w 66881"/>
                  <a:gd name="connsiteY3" fmla="*/ 66150 h 66878"/>
                  <a:gd name="connsiteX4" fmla="*/ 666 w 66881"/>
                  <a:gd name="connsiteY4" fmla="*/ 40623 h 66878"/>
                  <a:gd name="connsiteX5" fmla="*/ 647 w 66881"/>
                  <a:gd name="connsiteY5" fmla="*/ 40528 h 66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81" h="66878">
                    <a:moveTo>
                      <a:pt x="647" y="40528"/>
                    </a:moveTo>
                    <a:cubicBezTo>
                      <a:pt x="-3239" y="22478"/>
                      <a:pt x="8239" y="4695"/>
                      <a:pt x="26288" y="809"/>
                    </a:cubicBezTo>
                    <a:cubicBezTo>
                      <a:pt x="44338" y="-3087"/>
                      <a:pt x="62122" y="8400"/>
                      <a:pt x="66017" y="26450"/>
                    </a:cubicBezTo>
                    <a:cubicBezTo>
                      <a:pt x="69894" y="44462"/>
                      <a:pt x="58464" y="62217"/>
                      <a:pt x="40462" y="66150"/>
                    </a:cubicBezTo>
                    <a:cubicBezTo>
                      <a:pt x="22421" y="70094"/>
                      <a:pt x="4609" y="58654"/>
                      <a:pt x="666" y="40623"/>
                    </a:cubicBezTo>
                    <a:cubicBezTo>
                      <a:pt x="657" y="40585"/>
                      <a:pt x="657" y="40557"/>
                      <a:pt x="647" y="405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 hidden="1"/>
              <p:cNvSpPr/>
              <p:nvPr/>
            </p:nvSpPr>
            <p:spPr>
              <a:xfrm>
                <a:off x="9946543" y="3647813"/>
                <a:ext cx="22617" cy="23266"/>
              </a:xfrm>
              <a:custGeom>
                <a:avLst/>
                <a:gdLst>
                  <a:gd name="connsiteX0" fmla="*/ 141 w 22617"/>
                  <a:gd name="connsiteY0" fmla="*/ 13655 h 23266"/>
                  <a:gd name="connsiteX1" fmla="*/ 8799 w 22617"/>
                  <a:gd name="connsiteY1" fmla="*/ 320 h 23266"/>
                  <a:gd name="connsiteX2" fmla="*/ 8808 w 22617"/>
                  <a:gd name="connsiteY2" fmla="*/ 320 h 23266"/>
                  <a:gd name="connsiteX3" fmla="*/ 22001 w 22617"/>
                  <a:gd name="connsiteY3" fmla="*/ 8692 h 23266"/>
                  <a:gd name="connsiteX4" fmla="*/ 22048 w 22617"/>
                  <a:gd name="connsiteY4" fmla="*/ 8892 h 23266"/>
                  <a:gd name="connsiteX5" fmla="*/ 14447 w 22617"/>
                  <a:gd name="connsiteY5" fmla="*/ 22856 h 23266"/>
                  <a:gd name="connsiteX6" fmla="*/ 493 w 22617"/>
                  <a:gd name="connsiteY6" fmla="*/ 15255 h 23266"/>
                  <a:gd name="connsiteX7" fmla="*/ 141 w 22617"/>
                  <a:gd name="connsiteY7" fmla="*/ 13655 h 2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17" h="23266">
                    <a:moveTo>
                      <a:pt x="141" y="13655"/>
                    </a:moveTo>
                    <a:cubicBezTo>
                      <a:pt x="-1155" y="7587"/>
                      <a:pt x="2722" y="1615"/>
                      <a:pt x="8799" y="320"/>
                    </a:cubicBezTo>
                    <a:cubicBezTo>
                      <a:pt x="8799" y="320"/>
                      <a:pt x="8808" y="320"/>
                      <a:pt x="8808" y="320"/>
                    </a:cubicBezTo>
                    <a:cubicBezTo>
                      <a:pt x="14762" y="-1014"/>
                      <a:pt x="20667" y="2730"/>
                      <a:pt x="22001" y="8692"/>
                    </a:cubicBezTo>
                    <a:cubicBezTo>
                      <a:pt x="22020" y="8759"/>
                      <a:pt x="22039" y="8825"/>
                      <a:pt x="22048" y="8892"/>
                    </a:cubicBezTo>
                    <a:cubicBezTo>
                      <a:pt x="23801" y="14845"/>
                      <a:pt x="20400" y="21094"/>
                      <a:pt x="14447" y="22856"/>
                    </a:cubicBezTo>
                    <a:cubicBezTo>
                      <a:pt x="8494" y="24608"/>
                      <a:pt x="2246" y="21208"/>
                      <a:pt x="493" y="15255"/>
                    </a:cubicBezTo>
                    <a:cubicBezTo>
                      <a:pt x="331" y="14731"/>
                      <a:pt x="217" y="14197"/>
                      <a:pt x="141" y="13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 hidden="1"/>
              <p:cNvSpPr/>
              <p:nvPr/>
            </p:nvSpPr>
            <p:spPr>
              <a:xfrm>
                <a:off x="10555394" y="3923709"/>
                <a:ext cx="38107" cy="38103"/>
              </a:xfrm>
              <a:custGeom>
                <a:avLst/>
                <a:gdLst>
                  <a:gd name="connsiteX0" fmla="*/ 414 w 38107"/>
                  <a:gd name="connsiteY0" fmla="*/ 23509 h 38103"/>
                  <a:gd name="connsiteX1" fmla="*/ 14540 w 38107"/>
                  <a:gd name="connsiteY1" fmla="*/ 573 h 38103"/>
                  <a:gd name="connsiteX2" fmla="*/ 37476 w 38107"/>
                  <a:gd name="connsiteY2" fmla="*/ 14698 h 38103"/>
                  <a:gd name="connsiteX3" fmla="*/ 23350 w 38107"/>
                  <a:gd name="connsiteY3" fmla="*/ 37635 h 38103"/>
                  <a:gd name="connsiteX4" fmla="*/ 22607 w 38107"/>
                  <a:gd name="connsiteY4" fmla="*/ 37797 h 38103"/>
                  <a:gd name="connsiteX5" fmla="*/ 414 w 38107"/>
                  <a:gd name="connsiteY5" fmla="*/ 23509 h 3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7" h="38103">
                    <a:moveTo>
                      <a:pt x="414" y="23509"/>
                    </a:moveTo>
                    <a:cubicBezTo>
                      <a:pt x="-2025" y="13270"/>
                      <a:pt x="4300" y="3002"/>
                      <a:pt x="14540" y="573"/>
                    </a:cubicBezTo>
                    <a:cubicBezTo>
                      <a:pt x="24779" y="-1866"/>
                      <a:pt x="35047" y="4459"/>
                      <a:pt x="37476" y="14698"/>
                    </a:cubicBezTo>
                    <a:cubicBezTo>
                      <a:pt x="39914" y="24928"/>
                      <a:pt x="33590" y="35196"/>
                      <a:pt x="23350" y="37635"/>
                    </a:cubicBezTo>
                    <a:cubicBezTo>
                      <a:pt x="23102" y="37692"/>
                      <a:pt x="22855" y="37749"/>
                      <a:pt x="22607" y="37797"/>
                    </a:cubicBezTo>
                    <a:cubicBezTo>
                      <a:pt x="12577" y="39759"/>
                      <a:pt x="2776" y="33453"/>
                      <a:pt x="414" y="235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 hidden="1"/>
              <p:cNvSpPr/>
              <p:nvPr/>
            </p:nvSpPr>
            <p:spPr>
              <a:xfrm>
                <a:off x="7437151" y="2560610"/>
                <a:ext cx="38107" cy="38109"/>
              </a:xfrm>
              <a:custGeom>
                <a:avLst/>
                <a:gdLst>
                  <a:gd name="connsiteX0" fmla="*/ 362 w 38107"/>
                  <a:gd name="connsiteY0" fmla="*/ 23295 h 38109"/>
                  <a:gd name="connsiteX1" fmla="*/ 14754 w 38107"/>
                  <a:gd name="connsiteY1" fmla="*/ 521 h 38109"/>
                  <a:gd name="connsiteX2" fmla="*/ 37528 w 38107"/>
                  <a:gd name="connsiteY2" fmla="*/ 14913 h 38109"/>
                  <a:gd name="connsiteX3" fmla="*/ 23136 w 38107"/>
                  <a:gd name="connsiteY3" fmla="*/ 37687 h 38109"/>
                  <a:gd name="connsiteX4" fmla="*/ 22746 w 38107"/>
                  <a:gd name="connsiteY4" fmla="*/ 37773 h 38109"/>
                  <a:gd name="connsiteX5" fmla="*/ 362 w 38107"/>
                  <a:gd name="connsiteY5" fmla="*/ 23295 h 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7" h="38109">
                    <a:moveTo>
                      <a:pt x="362" y="23295"/>
                    </a:moveTo>
                    <a:cubicBezTo>
                      <a:pt x="-1953" y="13027"/>
                      <a:pt x="4496" y="2835"/>
                      <a:pt x="14754" y="521"/>
                    </a:cubicBezTo>
                    <a:cubicBezTo>
                      <a:pt x="25022" y="-1794"/>
                      <a:pt x="35214" y="4655"/>
                      <a:pt x="37528" y="14913"/>
                    </a:cubicBezTo>
                    <a:cubicBezTo>
                      <a:pt x="39843" y="25181"/>
                      <a:pt x="33395" y="35373"/>
                      <a:pt x="23136" y="37687"/>
                    </a:cubicBezTo>
                    <a:cubicBezTo>
                      <a:pt x="23003" y="37716"/>
                      <a:pt x="22879" y="37744"/>
                      <a:pt x="22746" y="37773"/>
                    </a:cubicBezTo>
                    <a:cubicBezTo>
                      <a:pt x="12592" y="39840"/>
                      <a:pt x="2638" y="33410"/>
                      <a:pt x="362" y="232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 hidden="1"/>
              <p:cNvSpPr/>
              <p:nvPr/>
            </p:nvSpPr>
            <p:spPr>
              <a:xfrm>
                <a:off x="7659303" y="2454660"/>
                <a:ext cx="39251" cy="39251"/>
              </a:xfrm>
              <a:custGeom>
                <a:avLst/>
                <a:gdLst>
                  <a:gd name="connsiteX0" fmla="*/ 334 w 39251"/>
                  <a:gd name="connsiteY0" fmla="*/ 23803 h 39251"/>
                  <a:gd name="connsiteX1" fmla="*/ 15393 w 39251"/>
                  <a:gd name="connsiteY1" fmla="*/ 495 h 39251"/>
                  <a:gd name="connsiteX2" fmla="*/ 38700 w 39251"/>
                  <a:gd name="connsiteY2" fmla="*/ 15545 h 39251"/>
                  <a:gd name="connsiteX3" fmla="*/ 23670 w 39251"/>
                  <a:gd name="connsiteY3" fmla="*/ 38852 h 39251"/>
                  <a:gd name="connsiteX4" fmla="*/ 343 w 39251"/>
                  <a:gd name="connsiteY4" fmla="*/ 23831 h 39251"/>
                  <a:gd name="connsiteX5" fmla="*/ 334 w 39251"/>
                  <a:gd name="connsiteY5" fmla="*/ 23803 h 3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51" h="39251">
                    <a:moveTo>
                      <a:pt x="334" y="23803"/>
                    </a:moveTo>
                    <a:cubicBezTo>
                      <a:pt x="-1943" y="13211"/>
                      <a:pt x="4791" y="2772"/>
                      <a:pt x="15393" y="495"/>
                    </a:cubicBezTo>
                    <a:cubicBezTo>
                      <a:pt x="25984" y="-1791"/>
                      <a:pt x="36424" y="4953"/>
                      <a:pt x="38700" y="15545"/>
                    </a:cubicBezTo>
                    <a:cubicBezTo>
                      <a:pt x="40977" y="26136"/>
                      <a:pt x="34252" y="36557"/>
                      <a:pt x="23670" y="38852"/>
                    </a:cubicBezTo>
                    <a:cubicBezTo>
                      <a:pt x="13078" y="41148"/>
                      <a:pt x="2629" y="34423"/>
                      <a:pt x="343" y="23831"/>
                    </a:cubicBezTo>
                    <a:cubicBezTo>
                      <a:pt x="334" y="23822"/>
                      <a:pt x="334" y="23812"/>
                      <a:pt x="334" y="238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 hidden="1"/>
              <p:cNvSpPr/>
              <p:nvPr/>
            </p:nvSpPr>
            <p:spPr>
              <a:xfrm>
                <a:off x="7699165" y="2492782"/>
                <a:ext cx="41918" cy="41917"/>
              </a:xfrm>
              <a:custGeom>
                <a:avLst/>
                <a:gdLst>
                  <a:gd name="connsiteX0" fmla="*/ 381 w 41918"/>
                  <a:gd name="connsiteY0" fmla="*/ 25496 h 41917"/>
                  <a:gd name="connsiteX1" fmla="*/ 16364 w 41918"/>
                  <a:gd name="connsiteY1" fmla="*/ 540 h 41917"/>
                  <a:gd name="connsiteX2" fmla="*/ 41320 w 41918"/>
                  <a:gd name="connsiteY2" fmla="*/ 16523 h 41917"/>
                  <a:gd name="connsiteX3" fmla="*/ 25337 w 41918"/>
                  <a:gd name="connsiteY3" fmla="*/ 41479 h 41917"/>
                  <a:gd name="connsiteX4" fmla="*/ 25241 w 41918"/>
                  <a:gd name="connsiteY4" fmla="*/ 41498 h 41917"/>
                  <a:gd name="connsiteX5" fmla="*/ 381 w 41918"/>
                  <a:gd name="connsiteY5" fmla="*/ 25496 h 4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18" h="41917">
                    <a:moveTo>
                      <a:pt x="381" y="25496"/>
                    </a:moveTo>
                    <a:cubicBezTo>
                      <a:pt x="-2095" y="14189"/>
                      <a:pt x="5058" y="3017"/>
                      <a:pt x="16364" y="540"/>
                    </a:cubicBezTo>
                    <a:cubicBezTo>
                      <a:pt x="27670" y="-1936"/>
                      <a:pt x="38843" y="5217"/>
                      <a:pt x="41320" y="16523"/>
                    </a:cubicBezTo>
                    <a:cubicBezTo>
                      <a:pt x="43796" y="27829"/>
                      <a:pt x="36643" y="39002"/>
                      <a:pt x="25337" y="41479"/>
                    </a:cubicBezTo>
                    <a:cubicBezTo>
                      <a:pt x="25308" y="41488"/>
                      <a:pt x="25270" y="41488"/>
                      <a:pt x="25241" y="41498"/>
                    </a:cubicBezTo>
                    <a:cubicBezTo>
                      <a:pt x="13964" y="43917"/>
                      <a:pt x="2848" y="36764"/>
                      <a:pt x="381" y="254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 hidden="1"/>
              <p:cNvSpPr/>
              <p:nvPr/>
            </p:nvSpPr>
            <p:spPr>
              <a:xfrm>
                <a:off x="7314484" y="2256938"/>
                <a:ext cx="57165" cy="57160"/>
              </a:xfrm>
              <a:custGeom>
                <a:avLst/>
                <a:gdLst>
                  <a:gd name="connsiteX0" fmla="*/ 538 w 57165"/>
                  <a:gd name="connsiteY0" fmla="*/ 34644 h 57160"/>
                  <a:gd name="connsiteX1" fmla="*/ 22455 w 57165"/>
                  <a:gd name="connsiteY1" fmla="*/ 697 h 57160"/>
                  <a:gd name="connsiteX2" fmla="*/ 56411 w 57165"/>
                  <a:gd name="connsiteY2" fmla="*/ 22614 h 57160"/>
                  <a:gd name="connsiteX3" fmla="*/ 34542 w 57165"/>
                  <a:gd name="connsiteY3" fmla="*/ 56552 h 57160"/>
                  <a:gd name="connsiteX4" fmla="*/ 547 w 57165"/>
                  <a:gd name="connsiteY4" fmla="*/ 34701 h 57160"/>
                  <a:gd name="connsiteX5" fmla="*/ 538 w 57165"/>
                  <a:gd name="connsiteY5" fmla="*/ 34644 h 5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65" h="57160">
                    <a:moveTo>
                      <a:pt x="538" y="34644"/>
                    </a:moveTo>
                    <a:cubicBezTo>
                      <a:pt x="-2786" y="19214"/>
                      <a:pt x="7034" y="4012"/>
                      <a:pt x="22455" y="697"/>
                    </a:cubicBezTo>
                    <a:cubicBezTo>
                      <a:pt x="37885" y="-2627"/>
                      <a:pt x="53087" y="7184"/>
                      <a:pt x="56411" y="22614"/>
                    </a:cubicBezTo>
                    <a:cubicBezTo>
                      <a:pt x="59726" y="38016"/>
                      <a:pt x="49944" y="53208"/>
                      <a:pt x="34542" y="56552"/>
                    </a:cubicBezTo>
                    <a:cubicBezTo>
                      <a:pt x="19121" y="59904"/>
                      <a:pt x="3900" y="50122"/>
                      <a:pt x="547" y="34701"/>
                    </a:cubicBezTo>
                    <a:cubicBezTo>
                      <a:pt x="547" y="34682"/>
                      <a:pt x="538" y="34663"/>
                      <a:pt x="538" y="346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 hidden="1"/>
              <p:cNvSpPr/>
              <p:nvPr/>
            </p:nvSpPr>
            <p:spPr>
              <a:xfrm>
                <a:off x="8459491" y="2775385"/>
                <a:ext cx="38107" cy="38107"/>
              </a:xfrm>
              <a:custGeom>
                <a:avLst/>
                <a:gdLst>
                  <a:gd name="connsiteX0" fmla="*/ 245 w 38107"/>
                  <a:gd name="connsiteY0" fmla="*/ 22737 h 38107"/>
                  <a:gd name="connsiteX1" fmla="*/ 15314 w 38107"/>
                  <a:gd name="connsiteY1" fmla="*/ 400 h 38107"/>
                  <a:gd name="connsiteX2" fmla="*/ 37488 w 38107"/>
                  <a:gd name="connsiteY2" fmla="*/ 14736 h 38107"/>
                  <a:gd name="connsiteX3" fmla="*/ 23315 w 38107"/>
                  <a:gd name="connsiteY3" fmla="*/ 37643 h 38107"/>
                  <a:gd name="connsiteX4" fmla="*/ 407 w 38107"/>
                  <a:gd name="connsiteY4" fmla="*/ 23480 h 38107"/>
                  <a:gd name="connsiteX5" fmla="*/ 245 w 38107"/>
                  <a:gd name="connsiteY5" fmla="*/ 22737 h 3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7" h="38107">
                    <a:moveTo>
                      <a:pt x="245" y="22737"/>
                    </a:moveTo>
                    <a:cubicBezTo>
                      <a:pt x="-1765" y="12411"/>
                      <a:pt x="4988" y="2410"/>
                      <a:pt x="15314" y="400"/>
                    </a:cubicBezTo>
                    <a:cubicBezTo>
                      <a:pt x="25353" y="-1543"/>
                      <a:pt x="35145" y="4782"/>
                      <a:pt x="37488" y="14736"/>
                    </a:cubicBezTo>
                    <a:cubicBezTo>
                      <a:pt x="39898" y="24975"/>
                      <a:pt x="33554" y="35233"/>
                      <a:pt x="23315" y="37643"/>
                    </a:cubicBezTo>
                    <a:cubicBezTo>
                      <a:pt x="13075" y="40063"/>
                      <a:pt x="2817" y="33719"/>
                      <a:pt x="407" y="23480"/>
                    </a:cubicBezTo>
                    <a:cubicBezTo>
                      <a:pt x="350" y="23232"/>
                      <a:pt x="293" y="22984"/>
                      <a:pt x="245" y="227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 hidden="1"/>
              <p:cNvSpPr/>
              <p:nvPr/>
            </p:nvSpPr>
            <p:spPr>
              <a:xfrm>
                <a:off x="8347117" y="2757655"/>
                <a:ext cx="46490" cy="46472"/>
              </a:xfrm>
              <a:custGeom>
                <a:avLst/>
                <a:gdLst>
                  <a:gd name="connsiteX0" fmla="*/ 415 w 46490"/>
                  <a:gd name="connsiteY0" fmla="*/ 28180 h 46472"/>
                  <a:gd name="connsiteX1" fmla="*/ 18255 w 46490"/>
                  <a:gd name="connsiteY1" fmla="*/ 576 h 46472"/>
                  <a:gd name="connsiteX2" fmla="*/ 45858 w 46490"/>
                  <a:gd name="connsiteY2" fmla="*/ 18407 h 46472"/>
                  <a:gd name="connsiteX3" fmla="*/ 28132 w 46490"/>
                  <a:gd name="connsiteY3" fmla="*/ 45991 h 46472"/>
                  <a:gd name="connsiteX4" fmla="*/ 415 w 46490"/>
                  <a:gd name="connsiteY4" fmla="*/ 28180 h 4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490" h="46472">
                    <a:moveTo>
                      <a:pt x="415" y="28180"/>
                    </a:moveTo>
                    <a:cubicBezTo>
                      <a:pt x="-2281" y="15635"/>
                      <a:pt x="5701" y="3272"/>
                      <a:pt x="18255" y="576"/>
                    </a:cubicBezTo>
                    <a:cubicBezTo>
                      <a:pt x="30799" y="-2129"/>
                      <a:pt x="43163" y="5863"/>
                      <a:pt x="45858" y="18407"/>
                    </a:cubicBezTo>
                    <a:cubicBezTo>
                      <a:pt x="48544" y="30913"/>
                      <a:pt x="40629" y="43239"/>
                      <a:pt x="28132" y="45991"/>
                    </a:cubicBezTo>
                    <a:cubicBezTo>
                      <a:pt x="15569" y="48706"/>
                      <a:pt x="3167" y="40743"/>
                      <a:pt x="415" y="28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 hidden="1"/>
              <p:cNvSpPr/>
              <p:nvPr/>
            </p:nvSpPr>
            <p:spPr>
              <a:xfrm>
                <a:off x="8700188" y="2747778"/>
                <a:ext cx="47826" cy="47825"/>
              </a:xfrm>
              <a:custGeom>
                <a:avLst/>
                <a:gdLst>
                  <a:gd name="connsiteX0" fmla="*/ 436 w 47826"/>
                  <a:gd name="connsiteY0" fmla="*/ 29008 h 47825"/>
                  <a:gd name="connsiteX1" fmla="*/ 18762 w 47826"/>
                  <a:gd name="connsiteY1" fmla="*/ 595 h 47825"/>
                  <a:gd name="connsiteX2" fmla="*/ 47175 w 47826"/>
                  <a:gd name="connsiteY2" fmla="*/ 18912 h 47825"/>
                  <a:gd name="connsiteX3" fmla="*/ 29011 w 47826"/>
                  <a:gd name="connsiteY3" fmla="*/ 47296 h 47825"/>
                  <a:gd name="connsiteX4" fmla="*/ 474 w 47826"/>
                  <a:gd name="connsiteY4" fmla="*/ 29170 h 47825"/>
                  <a:gd name="connsiteX5" fmla="*/ 436 w 47826"/>
                  <a:gd name="connsiteY5" fmla="*/ 29008 h 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6" h="47825">
                    <a:moveTo>
                      <a:pt x="436" y="29008"/>
                    </a:moveTo>
                    <a:cubicBezTo>
                      <a:pt x="-2355" y="16102"/>
                      <a:pt x="5856" y="3376"/>
                      <a:pt x="18762" y="595"/>
                    </a:cubicBezTo>
                    <a:cubicBezTo>
                      <a:pt x="31668" y="-2196"/>
                      <a:pt x="44384" y="6005"/>
                      <a:pt x="47175" y="18912"/>
                    </a:cubicBezTo>
                    <a:cubicBezTo>
                      <a:pt x="49947" y="31761"/>
                      <a:pt x="41832" y="44439"/>
                      <a:pt x="29011" y="47296"/>
                    </a:cubicBezTo>
                    <a:cubicBezTo>
                      <a:pt x="16123" y="50173"/>
                      <a:pt x="3341" y="42057"/>
                      <a:pt x="474" y="29170"/>
                    </a:cubicBezTo>
                    <a:cubicBezTo>
                      <a:pt x="455" y="29113"/>
                      <a:pt x="445" y="29065"/>
                      <a:pt x="436" y="290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 hidden="1"/>
              <p:cNvSpPr/>
              <p:nvPr/>
            </p:nvSpPr>
            <p:spPr>
              <a:xfrm>
                <a:off x="8795283" y="2918952"/>
                <a:ext cx="51449" cy="51446"/>
              </a:xfrm>
              <a:custGeom>
                <a:avLst/>
                <a:gdLst>
                  <a:gd name="connsiteX0" fmla="*/ 495 w 51449"/>
                  <a:gd name="connsiteY0" fmla="*/ 31284 h 51446"/>
                  <a:gd name="connsiteX1" fmla="*/ 20107 w 51449"/>
                  <a:gd name="connsiteY1" fmla="*/ 651 h 51446"/>
                  <a:gd name="connsiteX2" fmla="*/ 50740 w 51449"/>
                  <a:gd name="connsiteY2" fmla="*/ 20263 h 51446"/>
                  <a:gd name="connsiteX3" fmla="*/ 31128 w 51449"/>
                  <a:gd name="connsiteY3" fmla="*/ 50896 h 51446"/>
                  <a:gd name="connsiteX4" fmla="*/ 31071 w 51449"/>
                  <a:gd name="connsiteY4" fmla="*/ 50905 h 51446"/>
                  <a:gd name="connsiteX5" fmla="*/ 495 w 51449"/>
                  <a:gd name="connsiteY5" fmla="*/ 31284 h 51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49" h="51446">
                    <a:moveTo>
                      <a:pt x="495" y="31284"/>
                    </a:moveTo>
                    <a:cubicBezTo>
                      <a:pt x="-2553" y="17406"/>
                      <a:pt x="6229" y="3699"/>
                      <a:pt x="20107" y="651"/>
                    </a:cubicBezTo>
                    <a:cubicBezTo>
                      <a:pt x="33976" y="-2387"/>
                      <a:pt x="47692" y="6385"/>
                      <a:pt x="50740" y="20263"/>
                    </a:cubicBezTo>
                    <a:cubicBezTo>
                      <a:pt x="53778" y="34132"/>
                      <a:pt x="44996" y="47848"/>
                      <a:pt x="31128" y="50896"/>
                    </a:cubicBezTo>
                    <a:cubicBezTo>
                      <a:pt x="31109" y="50896"/>
                      <a:pt x="31090" y="50905"/>
                      <a:pt x="31071" y="50905"/>
                    </a:cubicBezTo>
                    <a:cubicBezTo>
                      <a:pt x="17212" y="53915"/>
                      <a:pt x="3534" y="45133"/>
                      <a:pt x="495" y="312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 hidden="1"/>
              <p:cNvSpPr/>
              <p:nvPr/>
            </p:nvSpPr>
            <p:spPr>
              <a:xfrm>
                <a:off x="9332499" y="2964476"/>
                <a:ext cx="52021" cy="52014"/>
              </a:xfrm>
              <a:custGeom>
                <a:avLst/>
                <a:gdLst>
                  <a:gd name="connsiteX0" fmla="*/ 489 w 52021"/>
                  <a:gd name="connsiteY0" fmla="*/ 31576 h 52014"/>
                  <a:gd name="connsiteX1" fmla="*/ 20377 w 52021"/>
                  <a:gd name="connsiteY1" fmla="*/ 648 h 52014"/>
                  <a:gd name="connsiteX2" fmla="*/ 51314 w 52021"/>
                  <a:gd name="connsiteY2" fmla="*/ 20536 h 52014"/>
                  <a:gd name="connsiteX3" fmla="*/ 31417 w 52021"/>
                  <a:gd name="connsiteY3" fmla="*/ 51464 h 52014"/>
                  <a:gd name="connsiteX4" fmla="*/ 31350 w 52021"/>
                  <a:gd name="connsiteY4" fmla="*/ 51483 h 52014"/>
                  <a:gd name="connsiteX5" fmla="*/ 489 w 52021"/>
                  <a:gd name="connsiteY5" fmla="*/ 31576 h 5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021" h="52014">
                    <a:moveTo>
                      <a:pt x="489" y="31576"/>
                    </a:moveTo>
                    <a:cubicBezTo>
                      <a:pt x="-2559" y="17545"/>
                      <a:pt x="6347" y="3696"/>
                      <a:pt x="20377" y="648"/>
                    </a:cubicBezTo>
                    <a:cubicBezTo>
                      <a:pt x="34417" y="-2400"/>
                      <a:pt x="48266" y="6506"/>
                      <a:pt x="51314" y="20536"/>
                    </a:cubicBezTo>
                    <a:cubicBezTo>
                      <a:pt x="54363" y="34576"/>
                      <a:pt x="45457" y="48416"/>
                      <a:pt x="31417" y="51464"/>
                    </a:cubicBezTo>
                    <a:cubicBezTo>
                      <a:pt x="31398" y="51473"/>
                      <a:pt x="31369" y="51473"/>
                      <a:pt x="31350" y="51483"/>
                    </a:cubicBezTo>
                    <a:cubicBezTo>
                      <a:pt x="17339" y="54483"/>
                      <a:pt x="3528" y="45587"/>
                      <a:pt x="489" y="315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 hidden="1"/>
              <p:cNvSpPr/>
              <p:nvPr/>
            </p:nvSpPr>
            <p:spPr>
              <a:xfrm>
                <a:off x="9603309" y="3128910"/>
                <a:ext cx="52584" cy="52569"/>
              </a:xfrm>
              <a:custGeom>
                <a:avLst/>
                <a:gdLst>
                  <a:gd name="connsiteX0" fmla="*/ 475 w 52584"/>
                  <a:gd name="connsiteY0" fmla="*/ 31829 h 52569"/>
                  <a:gd name="connsiteX1" fmla="*/ 20697 w 52584"/>
                  <a:gd name="connsiteY1" fmla="*/ 634 h 52569"/>
                  <a:gd name="connsiteX2" fmla="*/ 51891 w 52584"/>
                  <a:gd name="connsiteY2" fmla="*/ 20856 h 52569"/>
                  <a:gd name="connsiteX3" fmla="*/ 31813 w 52584"/>
                  <a:gd name="connsiteY3" fmla="*/ 52022 h 52569"/>
                  <a:gd name="connsiteX4" fmla="*/ 475 w 52584"/>
                  <a:gd name="connsiteY4" fmla="*/ 31829 h 5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84" h="52569">
                    <a:moveTo>
                      <a:pt x="475" y="31829"/>
                    </a:moveTo>
                    <a:cubicBezTo>
                      <a:pt x="-2554" y="17627"/>
                      <a:pt x="6495" y="3663"/>
                      <a:pt x="20697" y="634"/>
                    </a:cubicBezTo>
                    <a:cubicBezTo>
                      <a:pt x="34899" y="-2395"/>
                      <a:pt x="48862" y="6654"/>
                      <a:pt x="51891" y="20856"/>
                    </a:cubicBezTo>
                    <a:cubicBezTo>
                      <a:pt x="54911" y="35000"/>
                      <a:pt x="45938" y="48926"/>
                      <a:pt x="31813" y="52022"/>
                    </a:cubicBezTo>
                    <a:cubicBezTo>
                      <a:pt x="17582" y="55089"/>
                      <a:pt x="3561" y="46049"/>
                      <a:pt x="475" y="318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 hidden="1"/>
              <p:cNvSpPr/>
              <p:nvPr/>
            </p:nvSpPr>
            <p:spPr>
              <a:xfrm>
                <a:off x="9802177" y="3220517"/>
                <a:ext cx="51062" cy="51064"/>
              </a:xfrm>
              <a:custGeom>
                <a:avLst/>
                <a:gdLst>
                  <a:gd name="connsiteX0" fmla="*/ 584 w 51062"/>
                  <a:gd name="connsiteY0" fmla="*/ 31471 h 51064"/>
                  <a:gd name="connsiteX1" fmla="*/ 19539 w 51062"/>
                  <a:gd name="connsiteY1" fmla="*/ 743 h 51064"/>
                  <a:gd name="connsiteX2" fmla="*/ 50257 w 51062"/>
                  <a:gd name="connsiteY2" fmla="*/ 19698 h 51064"/>
                  <a:gd name="connsiteX3" fmla="*/ 31312 w 51062"/>
                  <a:gd name="connsiteY3" fmla="*/ 50425 h 51064"/>
                  <a:gd name="connsiteX4" fmla="*/ 30874 w 51062"/>
                  <a:gd name="connsiteY4" fmla="*/ 50521 h 51064"/>
                  <a:gd name="connsiteX5" fmla="*/ 584 w 51062"/>
                  <a:gd name="connsiteY5" fmla="*/ 31471 h 5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062" h="51064">
                    <a:moveTo>
                      <a:pt x="584" y="31471"/>
                    </a:moveTo>
                    <a:cubicBezTo>
                      <a:pt x="-2664" y="17755"/>
                      <a:pt x="5813" y="3991"/>
                      <a:pt x="19539" y="743"/>
                    </a:cubicBezTo>
                    <a:cubicBezTo>
                      <a:pt x="33255" y="-2505"/>
                      <a:pt x="47009" y="5972"/>
                      <a:pt x="50257" y="19698"/>
                    </a:cubicBezTo>
                    <a:cubicBezTo>
                      <a:pt x="53515" y="33414"/>
                      <a:pt x="45028" y="47168"/>
                      <a:pt x="31312" y="50425"/>
                    </a:cubicBezTo>
                    <a:cubicBezTo>
                      <a:pt x="31169" y="50454"/>
                      <a:pt x="31017" y="50492"/>
                      <a:pt x="30874" y="50521"/>
                    </a:cubicBezTo>
                    <a:cubicBezTo>
                      <a:pt x="17272" y="53493"/>
                      <a:pt x="3794" y="45015"/>
                      <a:pt x="584" y="31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 hidden="1"/>
              <p:cNvSpPr/>
              <p:nvPr/>
            </p:nvSpPr>
            <p:spPr>
              <a:xfrm>
                <a:off x="10202982" y="3402257"/>
                <a:ext cx="43443" cy="43421"/>
              </a:xfrm>
              <a:custGeom>
                <a:avLst/>
                <a:gdLst>
                  <a:gd name="connsiteX0" fmla="*/ 401 w 43443"/>
                  <a:gd name="connsiteY0" fmla="*/ 26420 h 43421"/>
                  <a:gd name="connsiteX1" fmla="*/ 16964 w 43443"/>
                  <a:gd name="connsiteY1" fmla="*/ 560 h 43421"/>
                  <a:gd name="connsiteX2" fmla="*/ 42825 w 43443"/>
                  <a:gd name="connsiteY2" fmla="*/ 17114 h 43421"/>
                  <a:gd name="connsiteX3" fmla="*/ 26261 w 43443"/>
                  <a:gd name="connsiteY3" fmla="*/ 42984 h 43421"/>
                  <a:gd name="connsiteX4" fmla="*/ 26213 w 43443"/>
                  <a:gd name="connsiteY4" fmla="*/ 42994 h 43421"/>
                  <a:gd name="connsiteX5" fmla="*/ 401 w 43443"/>
                  <a:gd name="connsiteY5" fmla="*/ 26420 h 4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43" h="43421">
                    <a:moveTo>
                      <a:pt x="401" y="26420"/>
                    </a:moveTo>
                    <a:cubicBezTo>
                      <a:pt x="-2171" y="14704"/>
                      <a:pt x="5249" y="3122"/>
                      <a:pt x="16964" y="560"/>
                    </a:cubicBezTo>
                    <a:cubicBezTo>
                      <a:pt x="28680" y="-2012"/>
                      <a:pt x="40263" y="5399"/>
                      <a:pt x="42825" y="17114"/>
                    </a:cubicBezTo>
                    <a:cubicBezTo>
                      <a:pt x="45397" y="28830"/>
                      <a:pt x="37977" y="40412"/>
                      <a:pt x="26261" y="42984"/>
                    </a:cubicBezTo>
                    <a:cubicBezTo>
                      <a:pt x="26251" y="42984"/>
                      <a:pt x="26232" y="42994"/>
                      <a:pt x="26213" y="42994"/>
                    </a:cubicBezTo>
                    <a:cubicBezTo>
                      <a:pt x="14526" y="45470"/>
                      <a:pt x="3010" y="38088"/>
                      <a:pt x="401" y="264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 hidden="1"/>
              <p:cNvSpPr/>
              <p:nvPr/>
            </p:nvSpPr>
            <p:spPr>
              <a:xfrm>
                <a:off x="10236539" y="3650097"/>
                <a:ext cx="20578" cy="20575"/>
              </a:xfrm>
              <a:custGeom>
                <a:avLst/>
                <a:gdLst>
                  <a:gd name="connsiteX0" fmla="*/ 86 w 20578"/>
                  <a:gd name="connsiteY0" fmla="*/ 12323 h 20575"/>
                  <a:gd name="connsiteX1" fmla="*/ 8192 w 20578"/>
                  <a:gd name="connsiteY1" fmla="*/ 246 h 20575"/>
                  <a:gd name="connsiteX2" fmla="*/ 20184 w 20578"/>
                  <a:gd name="connsiteY2" fmla="*/ 7942 h 20575"/>
                  <a:gd name="connsiteX3" fmla="*/ 12574 w 20578"/>
                  <a:gd name="connsiteY3" fmla="*/ 20344 h 20575"/>
                  <a:gd name="connsiteX4" fmla="*/ 172 w 20578"/>
                  <a:gd name="connsiteY4" fmla="*/ 12733 h 20575"/>
                  <a:gd name="connsiteX5" fmla="*/ 86 w 20578"/>
                  <a:gd name="connsiteY5" fmla="*/ 12323 h 2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78" h="20575">
                    <a:moveTo>
                      <a:pt x="86" y="12323"/>
                    </a:moveTo>
                    <a:cubicBezTo>
                      <a:pt x="-1009" y="6751"/>
                      <a:pt x="2620" y="1341"/>
                      <a:pt x="8192" y="246"/>
                    </a:cubicBezTo>
                    <a:cubicBezTo>
                      <a:pt x="13612" y="-821"/>
                      <a:pt x="18898" y="2570"/>
                      <a:pt x="20184" y="7942"/>
                    </a:cubicBezTo>
                    <a:cubicBezTo>
                      <a:pt x="21508" y="13467"/>
                      <a:pt x="18098" y="19020"/>
                      <a:pt x="12574" y="20344"/>
                    </a:cubicBezTo>
                    <a:cubicBezTo>
                      <a:pt x="7049" y="21658"/>
                      <a:pt x="1496" y="18258"/>
                      <a:pt x="172" y="12733"/>
                    </a:cubicBezTo>
                    <a:cubicBezTo>
                      <a:pt x="143" y="12590"/>
                      <a:pt x="115" y="12457"/>
                      <a:pt x="86" y="123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 hidden="1"/>
              <p:cNvSpPr/>
              <p:nvPr/>
            </p:nvSpPr>
            <p:spPr>
              <a:xfrm>
                <a:off x="10244552" y="3693878"/>
                <a:ext cx="15052" cy="15054"/>
              </a:xfrm>
              <a:custGeom>
                <a:avLst/>
                <a:gdLst>
                  <a:gd name="connsiteX0" fmla="*/ 73 w 15052"/>
                  <a:gd name="connsiteY0" fmla="*/ 9214 h 15054"/>
                  <a:gd name="connsiteX1" fmla="*/ 5779 w 15052"/>
                  <a:gd name="connsiteY1" fmla="*/ 232 h 15054"/>
                  <a:gd name="connsiteX2" fmla="*/ 14761 w 15052"/>
                  <a:gd name="connsiteY2" fmla="*/ 5947 h 15054"/>
                  <a:gd name="connsiteX3" fmla="*/ 9056 w 15052"/>
                  <a:gd name="connsiteY3" fmla="*/ 14919 h 15054"/>
                  <a:gd name="connsiteX4" fmla="*/ 9027 w 15052"/>
                  <a:gd name="connsiteY4" fmla="*/ 14929 h 15054"/>
                  <a:gd name="connsiteX5" fmla="*/ 73 w 15052"/>
                  <a:gd name="connsiteY5" fmla="*/ 9214 h 1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52" h="15054">
                    <a:moveTo>
                      <a:pt x="73" y="9214"/>
                    </a:moveTo>
                    <a:cubicBezTo>
                      <a:pt x="-831" y="5156"/>
                      <a:pt x="1721" y="1137"/>
                      <a:pt x="5779" y="232"/>
                    </a:cubicBezTo>
                    <a:cubicBezTo>
                      <a:pt x="9836" y="-673"/>
                      <a:pt x="13856" y="1889"/>
                      <a:pt x="14761" y="5947"/>
                    </a:cubicBezTo>
                    <a:cubicBezTo>
                      <a:pt x="15666" y="9995"/>
                      <a:pt x="13113" y="14024"/>
                      <a:pt x="9056" y="14919"/>
                    </a:cubicBezTo>
                    <a:cubicBezTo>
                      <a:pt x="9046" y="14929"/>
                      <a:pt x="9037" y="14929"/>
                      <a:pt x="9027" y="14929"/>
                    </a:cubicBezTo>
                    <a:cubicBezTo>
                      <a:pt x="4979" y="15815"/>
                      <a:pt x="978" y="13262"/>
                      <a:pt x="73" y="92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 hidden="1"/>
              <p:cNvSpPr/>
              <p:nvPr/>
            </p:nvSpPr>
            <p:spPr>
              <a:xfrm>
                <a:off x="10311425" y="3710344"/>
                <a:ext cx="15305" cy="15304"/>
              </a:xfrm>
              <a:custGeom>
                <a:avLst/>
                <a:gdLst>
                  <a:gd name="connsiteX0" fmla="*/ 67 w 15305"/>
                  <a:gd name="connsiteY0" fmla="*/ 9322 h 15304"/>
                  <a:gd name="connsiteX1" fmla="*/ 5924 w 15305"/>
                  <a:gd name="connsiteY1" fmla="*/ 225 h 15304"/>
                  <a:gd name="connsiteX2" fmla="*/ 15021 w 15305"/>
                  <a:gd name="connsiteY2" fmla="*/ 6083 h 15304"/>
                  <a:gd name="connsiteX3" fmla="*/ 9163 w 15305"/>
                  <a:gd name="connsiteY3" fmla="*/ 15179 h 15304"/>
                  <a:gd name="connsiteX4" fmla="*/ 67 w 15305"/>
                  <a:gd name="connsiteY4" fmla="*/ 9322 h 1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05" h="15304">
                    <a:moveTo>
                      <a:pt x="67" y="9322"/>
                    </a:moveTo>
                    <a:cubicBezTo>
                      <a:pt x="-829" y="5188"/>
                      <a:pt x="1791" y="1121"/>
                      <a:pt x="5924" y="225"/>
                    </a:cubicBezTo>
                    <a:cubicBezTo>
                      <a:pt x="10058" y="-670"/>
                      <a:pt x="14125" y="1949"/>
                      <a:pt x="15021" y="6083"/>
                    </a:cubicBezTo>
                    <a:cubicBezTo>
                      <a:pt x="15916" y="10217"/>
                      <a:pt x="13297" y="14284"/>
                      <a:pt x="9163" y="15179"/>
                    </a:cubicBezTo>
                    <a:cubicBezTo>
                      <a:pt x="5029" y="16075"/>
                      <a:pt x="962" y="13455"/>
                      <a:pt x="67" y="93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 hidden="1"/>
              <p:cNvSpPr/>
              <p:nvPr/>
            </p:nvSpPr>
            <p:spPr>
              <a:xfrm>
                <a:off x="7633447" y="2374810"/>
                <a:ext cx="35631" cy="35595"/>
              </a:xfrm>
              <a:custGeom>
                <a:avLst/>
                <a:gdLst>
                  <a:gd name="connsiteX0" fmla="*/ 281 w 35631"/>
                  <a:gd name="connsiteY0" fmla="*/ 21547 h 35595"/>
                  <a:gd name="connsiteX1" fmla="*/ 14025 w 35631"/>
                  <a:gd name="connsiteY1" fmla="*/ 440 h 35595"/>
                  <a:gd name="connsiteX2" fmla="*/ 35133 w 35631"/>
                  <a:gd name="connsiteY2" fmla="*/ 14185 h 35595"/>
                  <a:gd name="connsiteX3" fmla="*/ 21522 w 35631"/>
                  <a:gd name="connsiteY3" fmla="*/ 35264 h 35595"/>
                  <a:gd name="connsiteX4" fmla="*/ 281 w 35631"/>
                  <a:gd name="connsiteY4" fmla="*/ 21547 h 3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31" h="35595">
                    <a:moveTo>
                      <a:pt x="281" y="21547"/>
                    </a:moveTo>
                    <a:cubicBezTo>
                      <a:pt x="-1758" y="11927"/>
                      <a:pt x="4405" y="2469"/>
                      <a:pt x="14025" y="440"/>
                    </a:cubicBezTo>
                    <a:cubicBezTo>
                      <a:pt x="23646" y="-1598"/>
                      <a:pt x="33104" y="4555"/>
                      <a:pt x="35133" y="14185"/>
                    </a:cubicBezTo>
                    <a:cubicBezTo>
                      <a:pt x="37162" y="23757"/>
                      <a:pt x="31075" y="33168"/>
                      <a:pt x="21522" y="35264"/>
                    </a:cubicBezTo>
                    <a:cubicBezTo>
                      <a:pt x="11882" y="37273"/>
                      <a:pt x="2414" y="31158"/>
                      <a:pt x="281" y="215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 hidden="1"/>
              <p:cNvSpPr/>
              <p:nvPr/>
            </p:nvSpPr>
            <p:spPr>
              <a:xfrm>
                <a:off x="7738621" y="2393782"/>
                <a:ext cx="36967" cy="36961"/>
              </a:xfrm>
              <a:custGeom>
                <a:avLst/>
                <a:gdLst>
                  <a:gd name="connsiteX0" fmla="*/ 263 w 36967"/>
                  <a:gd name="connsiteY0" fmla="*/ 22196 h 36961"/>
                  <a:gd name="connsiteX1" fmla="*/ 14703 w 36967"/>
                  <a:gd name="connsiteY1" fmla="*/ 422 h 36961"/>
                  <a:gd name="connsiteX2" fmla="*/ 36487 w 36967"/>
                  <a:gd name="connsiteY2" fmla="*/ 14862 h 36961"/>
                  <a:gd name="connsiteX3" fmla="*/ 22742 w 36967"/>
                  <a:gd name="connsiteY3" fmla="*/ 36484 h 36961"/>
                  <a:gd name="connsiteX4" fmla="*/ 416 w 36967"/>
                  <a:gd name="connsiteY4" fmla="*/ 22901 h 36961"/>
                  <a:gd name="connsiteX5" fmla="*/ 263 w 36967"/>
                  <a:gd name="connsiteY5" fmla="*/ 22196 h 36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967" h="36961">
                    <a:moveTo>
                      <a:pt x="263" y="22196"/>
                    </a:moveTo>
                    <a:cubicBezTo>
                      <a:pt x="-1765" y="12195"/>
                      <a:pt x="4702" y="2442"/>
                      <a:pt x="14703" y="422"/>
                    </a:cubicBezTo>
                    <a:cubicBezTo>
                      <a:pt x="24714" y="-1607"/>
                      <a:pt x="34458" y="4861"/>
                      <a:pt x="36487" y="14862"/>
                    </a:cubicBezTo>
                    <a:cubicBezTo>
                      <a:pt x="38459" y="24587"/>
                      <a:pt x="32391" y="34141"/>
                      <a:pt x="22742" y="36484"/>
                    </a:cubicBezTo>
                    <a:cubicBezTo>
                      <a:pt x="12827" y="38894"/>
                      <a:pt x="2835" y="32817"/>
                      <a:pt x="416" y="22901"/>
                    </a:cubicBezTo>
                    <a:cubicBezTo>
                      <a:pt x="359" y="22663"/>
                      <a:pt x="311" y="22434"/>
                      <a:pt x="263" y="221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 hidden="1"/>
              <p:cNvSpPr/>
              <p:nvPr/>
            </p:nvSpPr>
            <p:spPr>
              <a:xfrm>
                <a:off x="7965910" y="2318549"/>
                <a:ext cx="39056" cy="39159"/>
              </a:xfrm>
              <a:custGeom>
                <a:avLst/>
                <a:gdLst>
                  <a:gd name="connsiteX0" fmla="*/ 335 w 39056"/>
                  <a:gd name="connsiteY0" fmla="*/ 23707 h 39159"/>
                  <a:gd name="connsiteX1" fmla="*/ 15299 w 39056"/>
                  <a:gd name="connsiteY1" fmla="*/ 494 h 39159"/>
                  <a:gd name="connsiteX2" fmla="*/ 38502 w 39056"/>
                  <a:gd name="connsiteY2" fmla="*/ 15458 h 39159"/>
                  <a:gd name="connsiteX3" fmla="*/ 23576 w 39056"/>
                  <a:gd name="connsiteY3" fmla="*/ 38661 h 39159"/>
                  <a:gd name="connsiteX4" fmla="*/ 545 w 39056"/>
                  <a:gd name="connsiteY4" fmla="*/ 24678 h 39159"/>
                  <a:gd name="connsiteX5" fmla="*/ 335 w 39056"/>
                  <a:gd name="connsiteY5" fmla="*/ 23707 h 3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056" h="39159">
                    <a:moveTo>
                      <a:pt x="335" y="23707"/>
                    </a:moveTo>
                    <a:cubicBezTo>
                      <a:pt x="-1941" y="13163"/>
                      <a:pt x="4755" y="2771"/>
                      <a:pt x="15299" y="494"/>
                    </a:cubicBezTo>
                    <a:cubicBezTo>
                      <a:pt x="25834" y="-1782"/>
                      <a:pt x="36226" y="4914"/>
                      <a:pt x="38502" y="15458"/>
                    </a:cubicBezTo>
                    <a:cubicBezTo>
                      <a:pt x="40779" y="25983"/>
                      <a:pt x="34102" y="36365"/>
                      <a:pt x="23576" y="38661"/>
                    </a:cubicBezTo>
                    <a:cubicBezTo>
                      <a:pt x="13356" y="41156"/>
                      <a:pt x="3050" y="34899"/>
                      <a:pt x="545" y="24678"/>
                    </a:cubicBezTo>
                    <a:cubicBezTo>
                      <a:pt x="469" y="24354"/>
                      <a:pt x="393" y="24031"/>
                      <a:pt x="335" y="237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 hidden="1"/>
              <p:cNvSpPr/>
              <p:nvPr/>
            </p:nvSpPr>
            <p:spPr>
              <a:xfrm>
                <a:off x="7820055" y="2145683"/>
                <a:ext cx="49732" cy="49732"/>
              </a:xfrm>
              <a:custGeom>
                <a:avLst/>
                <a:gdLst>
                  <a:gd name="connsiteX0" fmla="*/ 459 w 49732"/>
                  <a:gd name="connsiteY0" fmla="*/ 30171 h 49732"/>
                  <a:gd name="connsiteX1" fmla="*/ 19499 w 49732"/>
                  <a:gd name="connsiteY1" fmla="*/ 615 h 49732"/>
                  <a:gd name="connsiteX2" fmla="*/ 49055 w 49732"/>
                  <a:gd name="connsiteY2" fmla="*/ 19665 h 49732"/>
                  <a:gd name="connsiteX3" fmla="*/ 30015 w 49732"/>
                  <a:gd name="connsiteY3" fmla="*/ 49211 h 49732"/>
                  <a:gd name="connsiteX4" fmla="*/ 29986 w 49732"/>
                  <a:gd name="connsiteY4" fmla="*/ 49221 h 49732"/>
                  <a:gd name="connsiteX5" fmla="*/ 459 w 49732"/>
                  <a:gd name="connsiteY5" fmla="*/ 30171 h 49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732" h="49732">
                    <a:moveTo>
                      <a:pt x="459" y="30171"/>
                    </a:moveTo>
                    <a:cubicBezTo>
                      <a:pt x="-2446" y="16750"/>
                      <a:pt x="6088" y="3520"/>
                      <a:pt x="19499" y="615"/>
                    </a:cubicBezTo>
                    <a:cubicBezTo>
                      <a:pt x="32920" y="-2281"/>
                      <a:pt x="46150" y="6244"/>
                      <a:pt x="49055" y="19665"/>
                    </a:cubicBezTo>
                    <a:cubicBezTo>
                      <a:pt x="51960" y="33085"/>
                      <a:pt x="43436" y="46316"/>
                      <a:pt x="30015" y="49211"/>
                    </a:cubicBezTo>
                    <a:cubicBezTo>
                      <a:pt x="30005" y="49221"/>
                      <a:pt x="29996" y="49221"/>
                      <a:pt x="29986" y="49221"/>
                    </a:cubicBezTo>
                    <a:cubicBezTo>
                      <a:pt x="16575" y="52107"/>
                      <a:pt x="3354" y="43582"/>
                      <a:pt x="459" y="30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 hidden="1"/>
              <p:cNvSpPr/>
              <p:nvPr/>
            </p:nvSpPr>
            <p:spPr>
              <a:xfrm>
                <a:off x="8566395" y="2689794"/>
                <a:ext cx="36963" cy="36979"/>
              </a:xfrm>
              <a:custGeom>
                <a:avLst/>
                <a:gdLst>
                  <a:gd name="connsiteX0" fmla="*/ 307 w 36963"/>
                  <a:gd name="connsiteY0" fmla="*/ 22412 h 36979"/>
                  <a:gd name="connsiteX1" fmla="*/ 14490 w 36963"/>
                  <a:gd name="connsiteY1" fmla="*/ 466 h 36979"/>
                  <a:gd name="connsiteX2" fmla="*/ 36435 w 36963"/>
                  <a:gd name="connsiteY2" fmla="*/ 14649 h 36979"/>
                  <a:gd name="connsiteX3" fmla="*/ 22253 w 36963"/>
                  <a:gd name="connsiteY3" fmla="*/ 36595 h 36979"/>
                  <a:gd name="connsiteX4" fmla="*/ 22215 w 36963"/>
                  <a:gd name="connsiteY4" fmla="*/ 36604 h 36979"/>
                  <a:gd name="connsiteX5" fmla="*/ 336 w 36963"/>
                  <a:gd name="connsiteY5" fmla="*/ 22555 h 36979"/>
                  <a:gd name="connsiteX6" fmla="*/ 307 w 36963"/>
                  <a:gd name="connsiteY6" fmla="*/ 22412 h 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963" h="36979">
                    <a:moveTo>
                      <a:pt x="307" y="22412"/>
                    </a:moveTo>
                    <a:cubicBezTo>
                      <a:pt x="-1836" y="12430"/>
                      <a:pt x="4517" y="2609"/>
                      <a:pt x="14490" y="466"/>
                    </a:cubicBezTo>
                    <a:cubicBezTo>
                      <a:pt x="24472" y="-1677"/>
                      <a:pt x="34292" y="4667"/>
                      <a:pt x="36435" y="14649"/>
                    </a:cubicBezTo>
                    <a:cubicBezTo>
                      <a:pt x="38588" y="24622"/>
                      <a:pt x="32235" y="34451"/>
                      <a:pt x="22253" y="36595"/>
                    </a:cubicBezTo>
                    <a:cubicBezTo>
                      <a:pt x="22243" y="36595"/>
                      <a:pt x="22224" y="36604"/>
                      <a:pt x="22215" y="36604"/>
                    </a:cubicBezTo>
                    <a:cubicBezTo>
                      <a:pt x="12299" y="38766"/>
                      <a:pt x="2498" y="32480"/>
                      <a:pt x="336" y="22555"/>
                    </a:cubicBezTo>
                    <a:cubicBezTo>
                      <a:pt x="326" y="22507"/>
                      <a:pt x="316" y="22459"/>
                      <a:pt x="307" y="224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 hidden="1"/>
              <p:cNvSpPr/>
              <p:nvPr/>
            </p:nvSpPr>
            <p:spPr>
              <a:xfrm>
                <a:off x="8653084" y="2534415"/>
                <a:ext cx="42680" cy="42683"/>
              </a:xfrm>
              <a:custGeom>
                <a:avLst/>
                <a:gdLst>
                  <a:gd name="connsiteX0" fmla="*/ 391 w 42680"/>
                  <a:gd name="connsiteY0" fmla="*/ 25962 h 42683"/>
                  <a:gd name="connsiteX1" fmla="*/ 16660 w 42680"/>
                  <a:gd name="connsiteY1" fmla="*/ 550 h 42683"/>
                  <a:gd name="connsiteX2" fmla="*/ 42072 w 42680"/>
                  <a:gd name="connsiteY2" fmla="*/ 16828 h 42683"/>
                  <a:gd name="connsiteX3" fmla="*/ 25804 w 42680"/>
                  <a:gd name="connsiteY3" fmla="*/ 42231 h 42683"/>
                  <a:gd name="connsiteX4" fmla="*/ 25727 w 42680"/>
                  <a:gd name="connsiteY4" fmla="*/ 42250 h 42683"/>
                  <a:gd name="connsiteX5" fmla="*/ 391 w 42680"/>
                  <a:gd name="connsiteY5" fmla="*/ 25962 h 42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80" h="42683">
                    <a:moveTo>
                      <a:pt x="391" y="25962"/>
                    </a:moveTo>
                    <a:cubicBezTo>
                      <a:pt x="-2133" y="14456"/>
                      <a:pt x="5153" y="3074"/>
                      <a:pt x="16660" y="550"/>
                    </a:cubicBezTo>
                    <a:cubicBezTo>
                      <a:pt x="28175" y="-1974"/>
                      <a:pt x="39548" y="5312"/>
                      <a:pt x="42072" y="16828"/>
                    </a:cubicBezTo>
                    <a:cubicBezTo>
                      <a:pt x="44596" y="28334"/>
                      <a:pt x="37310" y="39707"/>
                      <a:pt x="25804" y="42231"/>
                    </a:cubicBezTo>
                    <a:cubicBezTo>
                      <a:pt x="25775" y="42241"/>
                      <a:pt x="25756" y="42241"/>
                      <a:pt x="25727" y="42250"/>
                    </a:cubicBezTo>
                    <a:cubicBezTo>
                      <a:pt x="14240" y="44727"/>
                      <a:pt x="2906" y="37440"/>
                      <a:pt x="391" y="25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: 形状 111" hidden="1"/>
              <p:cNvSpPr/>
              <p:nvPr/>
            </p:nvSpPr>
            <p:spPr>
              <a:xfrm>
                <a:off x="8969963" y="2590614"/>
                <a:ext cx="43066" cy="43046"/>
              </a:xfrm>
              <a:custGeom>
                <a:avLst/>
                <a:gdLst>
                  <a:gd name="connsiteX0" fmla="*/ 409 w 43066"/>
                  <a:gd name="connsiteY0" fmla="*/ 26247 h 43046"/>
                  <a:gd name="connsiteX1" fmla="*/ 16754 w 43066"/>
                  <a:gd name="connsiteY1" fmla="*/ 568 h 43046"/>
                  <a:gd name="connsiteX2" fmla="*/ 42443 w 43066"/>
                  <a:gd name="connsiteY2" fmla="*/ 16913 h 43046"/>
                  <a:gd name="connsiteX3" fmla="*/ 26088 w 43066"/>
                  <a:gd name="connsiteY3" fmla="*/ 42592 h 43046"/>
                  <a:gd name="connsiteX4" fmla="*/ 25936 w 43066"/>
                  <a:gd name="connsiteY4" fmla="*/ 42630 h 43046"/>
                  <a:gd name="connsiteX5" fmla="*/ 409 w 43066"/>
                  <a:gd name="connsiteY5" fmla="*/ 26247 h 4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066" h="43046">
                    <a:moveTo>
                      <a:pt x="409" y="26247"/>
                    </a:moveTo>
                    <a:cubicBezTo>
                      <a:pt x="-2172" y="14636"/>
                      <a:pt x="5152" y="3139"/>
                      <a:pt x="16754" y="568"/>
                    </a:cubicBezTo>
                    <a:cubicBezTo>
                      <a:pt x="28365" y="-2014"/>
                      <a:pt x="39861" y="5311"/>
                      <a:pt x="42443" y="16913"/>
                    </a:cubicBezTo>
                    <a:cubicBezTo>
                      <a:pt x="45015" y="28524"/>
                      <a:pt x="37699" y="40020"/>
                      <a:pt x="26088" y="42592"/>
                    </a:cubicBezTo>
                    <a:cubicBezTo>
                      <a:pt x="26041" y="42611"/>
                      <a:pt x="25983" y="42621"/>
                      <a:pt x="25936" y="42630"/>
                    </a:cubicBezTo>
                    <a:cubicBezTo>
                      <a:pt x="14382" y="45059"/>
                      <a:pt x="3019" y="37763"/>
                      <a:pt x="409" y="262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任意多边形: 形状 112" hidden="1"/>
              <p:cNvSpPr/>
              <p:nvPr/>
            </p:nvSpPr>
            <p:spPr>
              <a:xfrm>
                <a:off x="9086407" y="2747349"/>
                <a:ext cx="46870" cy="46872"/>
              </a:xfrm>
              <a:custGeom>
                <a:avLst/>
                <a:gdLst>
                  <a:gd name="connsiteX0" fmla="*/ 456 w 46870"/>
                  <a:gd name="connsiteY0" fmla="*/ 28579 h 46872"/>
                  <a:gd name="connsiteX1" fmla="*/ 18239 w 46870"/>
                  <a:gd name="connsiteY1" fmla="*/ 614 h 46872"/>
                  <a:gd name="connsiteX2" fmla="*/ 46195 w 46870"/>
                  <a:gd name="connsiteY2" fmla="*/ 18397 h 46872"/>
                  <a:gd name="connsiteX3" fmla="*/ 28421 w 46870"/>
                  <a:gd name="connsiteY3" fmla="*/ 46363 h 46872"/>
                  <a:gd name="connsiteX4" fmla="*/ 28269 w 46870"/>
                  <a:gd name="connsiteY4" fmla="*/ 46391 h 46872"/>
                  <a:gd name="connsiteX5" fmla="*/ 456 w 46870"/>
                  <a:gd name="connsiteY5" fmla="*/ 28579 h 4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870" h="46872">
                    <a:moveTo>
                      <a:pt x="456" y="28579"/>
                    </a:moveTo>
                    <a:cubicBezTo>
                      <a:pt x="-2354" y="15949"/>
                      <a:pt x="5599" y="3424"/>
                      <a:pt x="18239" y="614"/>
                    </a:cubicBezTo>
                    <a:cubicBezTo>
                      <a:pt x="30869" y="-2196"/>
                      <a:pt x="43385" y="5767"/>
                      <a:pt x="46195" y="18397"/>
                    </a:cubicBezTo>
                    <a:cubicBezTo>
                      <a:pt x="49014" y="31027"/>
                      <a:pt x="41051" y="43543"/>
                      <a:pt x="28421" y="46363"/>
                    </a:cubicBezTo>
                    <a:cubicBezTo>
                      <a:pt x="28373" y="46372"/>
                      <a:pt x="28316" y="46382"/>
                      <a:pt x="28269" y="46391"/>
                    </a:cubicBezTo>
                    <a:cubicBezTo>
                      <a:pt x="15677" y="49106"/>
                      <a:pt x="3256" y="41152"/>
                      <a:pt x="456" y="2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 hidden="1"/>
              <p:cNvSpPr/>
              <p:nvPr/>
            </p:nvSpPr>
            <p:spPr>
              <a:xfrm>
                <a:off x="9411644" y="2705244"/>
                <a:ext cx="44588" cy="44568"/>
              </a:xfrm>
              <a:custGeom>
                <a:avLst/>
                <a:gdLst>
                  <a:gd name="connsiteX0" fmla="*/ 402 w 44588"/>
                  <a:gd name="connsiteY0" fmla="*/ 27060 h 44568"/>
                  <a:gd name="connsiteX1" fmla="*/ 17471 w 44588"/>
                  <a:gd name="connsiteY1" fmla="*/ 561 h 44568"/>
                  <a:gd name="connsiteX2" fmla="*/ 43969 w 44588"/>
                  <a:gd name="connsiteY2" fmla="*/ 17621 h 44568"/>
                  <a:gd name="connsiteX3" fmla="*/ 26977 w 44588"/>
                  <a:gd name="connsiteY3" fmla="*/ 44110 h 44568"/>
                  <a:gd name="connsiteX4" fmla="*/ 402 w 44588"/>
                  <a:gd name="connsiteY4" fmla="*/ 27060 h 4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588" h="44568">
                    <a:moveTo>
                      <a:pt x="402" y="27060"/>
                    </a:moveTo>
                    <a:cubicBezTo>
                      <a:pt x="-2208" y="15030"/>
                      <a:pt x="5441" y="3162"/>
                      <a:pt x="17471" y="561"/>
                    </a:cubicBezTo>
                    <a:cubicBezTo>
                      <a:pt x="29501" y="-2048"/>
                      <a:pt x="41360" y="5590"/>
                      <a:pt x="43969" y="17621"/>
                    </a:cubicBezTo>
                    <a:cubicBezTo>
                      <a:pt x="46570" y="29622"/>
                      <a:pt x="38969" y="41471"/>
                      <a:pt x="26977" y="44110"/>
                    </a:cubicBezTo>
                    <a:cubicBezTo>
                      <a:pt x="14937" y="46710"/>
                      <a:pt x="3060" y="39090"/>
                      <a:pt x="402" y="270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 hidden="1"/>
              <p:cNvSpPr/>
              <p:nvPr/>
            </p:nvSpPr>
            <p:spPr>
              <a:xfrm>
                <a:off x="9651264" y="2921062"/>
                <a:ext cx="47629" cy="47614"/>
              </a:xfrm>
              <a:custGeom>
                <a:avLst/>
                <a:gdLst>
                  <a:gd name="connsiteX0" fmla="*/ 431 w 47629"/>
                  <a:gd name="connsiteY0" fmla="*/ 28889 h 47614"/>
                  <a:gd name="connsiteX1" fmla="*/ 18681 w 47629"/>
                  <a:gd name="connsiteY1" fmla="*/ 590 h 47614"/>
                  <a:gd name="connsiteX2" fmla="*/ 46980 w 47629"/>
                  <a:gd name="connsiteY2" fmla="*/ 18840 h 47614"/>
                  <a:gd name="connsiteX3" fmla="*/ 29006 w 47629"/>
                  <a:gd name="connsiteY3" fmla="*/ 47081 h 47614"/>
                  <a:gd name="connsiteX4" fmla="*/ 450 w 47629"/>
                  <a:gd name="connsiteY4" fmla="*/ 28974 h 47614"/>
                  <a:gd name="connsiteX5" fmla="*/ 431 w 47629"/>
                  <a:gd name="connsiteY5" fmla="*/ 28889 h 4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9" h="47614">
                    <a:moveTo>
                      <a:pt x="431" y="28889"/>
                    </a:moveTo>
                    <a:cubicBezTo>
                      <a:pt x="-2341" y="16030"/>
                      <a:pt x="5832" y="3362"/>
                      <a:pt x="18681" y="590"/>
                    </a:cubicBezTo>
                    <a:cubicBezTo>
                      <a:pt x="31540" y="-2182"/>
                      <a:pt x="44208" y="5991"/>
                      <a:pt x="46980" y="18840"/>
                    </a:cubicBezTo>
                    <a:cubicBezTo>
                      <a:pt x="49732" y="31594"/>
                      <a:pt x="41722" y="44176"/>
                      <a:pt x="29006" y="47081"/>
                    </a:cubicBezTo>
                    <a:cubicBezTo>
                      <a:pt x="16119" y="49968"/>
                      <a:pt x="3336" y="41862"/>
                      <a:pt x="450" y="28974"/>
                    </a:cubicBezTo>
                    <a:cubicBezTo>
                      <a:pt x="441" y="28946"/>
                      <a:pt x="441" y="28917"/>
                      <a:pt x="431" y="288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 hidden="1"/>
              <p:cNvSpPr/>
              <p:nvPr/>
            </p:nvSpPr>
            <p:spPr>
              <a:xfrm>
                <a:off x="10001919" y="3043079"/>
                <a:ext cx="44014" cy="44014"/>
              </a:xfrm>
              <a:custGeom>
                <a:avLst/>
                <a:gdLst>
                  <a:gd name="connsiteX0" fmla="*/ 390 w 44014"/>
                  <a:gd name="connsiteY0" fmla="*/ 26695 h 44014"/>
                  <a:gd name="connsiteX1" fmla="*/ 17259 w 44014"/>
                  <a:gd name="connsiteY1" fmla="*/ 549 h 44014"/>
                  <a:gd name="connsiteX2" fmla="*/ 43405 w 44014"/>
                  <a:gd name="connsiteY2" fmla="*/ 17418 h 44014"/>
                  <a:gd name="connsiteX3" fmla="*/ 26584 w 44014"/>
                  <a:gd name="connsiteY3" fmla="*/ 43555 h 44014"/>
                  <a:gd name="connsiteX4" fmla="*/ 400 w 44014"/>
                  <a:gd name="connsiteY4" fmla="*/ 26743 h 44014"/>
                  <a:gd name="connsiteX5" fmla="*/ 390 w 44014"/>
                  <a:gd name="connsiteY5" fmla="*/ 26695 h 4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14" h="44014">
                    <a:moveTo>
                      <a:pt x="390" y="26695"/>
                    </a:moveTo>
                    <a:cubicBezTo>
                      <a:pt x="-2172" y="14818"/>
                      <a:pt x="5382" y="3111"/>
                      <a:pt x="17259" y="549"/>
                    </a:cubicBezTo>
                    <a:cubicBezTo>
                      <a:pt x="29137" y="-2013"/>
                      <a:pt x="40843" y="5540"/>
                      <a:pt x="43405" y="17418"/>
                    </a:cubicBezTo>
                    <a:cubicBezTo>
                      <a:pt x="45967" y="29277"/>
                      <a:pt x="38443" y="40973"/>
                      <a:pt x="26584" y="43555"/>
                    </a:cubicBezTo>
                    <a:cubicBezTo>
                      <a:pt x="14707" y="46145"/>
                      <a:pt x="2991" y="38611"/>
                      <a:pt x="400" y="26743"/>
                    </a:cubicBezTo>
                    <a:cubicBezTo>
                      <a:pt x="400" y="26724"/>
                      <a:pt x="390" y="26714"/>
                      <a:pt x="390" y="266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任意多边形: 形状 116" hidden="1"/>
              <p:cNvSpPr/>
              <p:nvPr/>
            </p:nvSpPr>
            <p:spPr>
              <a:xfrm>
                <a:off x="10097084" y="3355852"/>
                <a:ext cx="24010" cy="24005"/>
              </a:xfrm>
              <a:custGeom>
                <a:avLst/>
                <a:gdLst>
                  <a:gd name="connsiteX0" fmla="*/ 95 w 24010"/>
                  <a:gd name="connsiteY0" fmla="*/ 14246 h 24005"/>
                  <a:gd name="connsiteX1" fmla="*/ 9696 w 24010"/>
                  <a:gd name="connsiteY1" fmla="*/ 254 h 24005"/>
                  <a:gd name="connsiteX2" fmla="*/ 23698 w 24010"/>
                  <a:gd name="connsiteY2" fmla="*/ 9855 h 24005"/>
                  <a:gd name="connsiteX3" fmla="*/ 14478 w 24010"/>
                  <a:gd name="connsiteY3" fmla="*/ 23771 h 24005"/>
                  <a:gd name="connsiteX4" fmla="*/ 171 w 24010"/>
                  <a:gd name="connsiteY4" fmla="*/ 14637 h 24005"/>
                  <a:gd name="connsiteX5" fmla="*/ 95 w 24010"/>
                  <a:gd name="connsiteY5" fmla="*/ 14246 h 2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10" h="24005">
                    <a:moveTo>
                      <a:pt x="95" y="14246"/>
                    </a:moveTo>
                    <a:cubicBezTo>
                      <a:pt x="-1115" y="7731"/>
                      <a:pt x="3181" y="1464"/>
                      <a:pt x="9696" y="254"/>
                    </a:cubicBezTo>
                    <a:cubicBezTo>
                      <a:pt x="16211" y="-956"/>
                      <a:pt x="22479" y="3340"/>
                      <a:pt x="23698" y="9855"/>
                    </a:cubicBezTo>
                    <a:cubicBezTo>
                      <a:pt x="24879" y="16218"/>
                      <a:pt x="20802" y="22381"/>
                      <a:pt x="14478" y="23771"/>
                    </a:cubicBezTo>
                    <a:cubicBezTo>
                      <a:pt x="8001" y="25200"/>
                      <a:pt x="1600" y="21104"/>
                      <a:pt x="171" y="14637"/>
                    </a:cubicBezTo>
                    <a:cubicBezTo>
                      <a:pt x="143" y="14503"/>
                      <a:pt x="124" y="14380"/>
                      <a:pt x="95" y="14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" name="任意多边形: 形状 117" hidden="1"/>
              <p:cNvSpPr/>
              <p:nvPr/>
            </p:nvSpPr>
            <p:spPr>
              <a:xfrm>
                <a:off x="10209190" y="3444126"/>
                <a:ext cx="24007" cy="24009"/>
              </a:xfrm>
              <a:custGeom>
                <a:avLst/>
                <a:gdLst>
                  <a:gd name="connsiteX0" fmla="*/ 98 w 24007"/>
                  <a:gd name="connsiteY0" fmla="*/ 14269 h 24009"/>
                  <a:gd name="connsiteX1" fmla="*/ 9681 w 24007"/>
                  <a:gd name="connsiteY1" fmla="*/ 257 h 24009"/>
                  <a:gd name="connsiteX2" fmla="*/ 23692 w 24007"/>
                  <a:gd name="connsiteY2" fmla="*/ 9839 h 24009"/>
                  <a:gd name="connsiteX3" fmla="*/ 14386 w 24007"/>
                  <a:gd name="connsiteY3" fmla="*/ 23794 h 24009"/>
                  <a:gd name="connsiteX4" fmla="*/ 156 w 24007"/>
                  <a:gd name="connsiteY4" fmla="*/ 14545 h 24009"/>
                  <a:gd name="connsiteX5" fmla="*/ 98 w 24007"/>
                  <a:gd name="connsiteY5" fmla="*/ 14269 h 2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07" h="24009">
                    <a:moveTo>
                      <a:pt x="98" y="14269"/>
                    </a:moveTo>
                    <a:cubicBezTo>
                      <a:pt x="-1121" y="7753"/>
                      <a:pt x="3165" y="1486"/>
                      <a:pt x="9681" y="257"/>
                    </a:cubicBezTo>
                    <a:cubicBezTo>
                      <a:pt x="16196" y="-962"/>
                      <a:pt x="22463" y="3324"/>
                      <a:pt x="23692" y="9839"/>
                    </a:cubicBezTo>
                    <a:cubicBezTo>
                      <a:pt x="24892" y="16250"/>
                      <a:pt x="20758" y="22441"/>
                      <a:pt x="14386" y="23794"/>
                    </a:cubicBezTo>
                    <a:cubicBezTo>
                      <a:pt x="7899" y="25175"/>
                      <a:pt x="1527" y="21031"/>
                      <a:pt x="156" y="14545"/>
                    </a:cubicBezTo>
                    <a:cubicBezTo>
                      <a:pt x="136" y="14449"/>
                      <a:pt x="118" y="14364"/>
                      <a:pt x="98" y="142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任意多边形: 形状 118" hidden="1"/>
              <p:cNvSpPr/>
              <p:nvPr/>
            </p:nvSpPr>
            <p:spPr>
              <a:xfrm>
                <a:off x="10241959" y="3559068"/>
                <a:ext cx="19048" cy="19053"/>
              </a:xfrm>
              <a:custGeom>
                <a:avLst/>
                <a:gdLst>
                  <a:gd name="connsiteX0" fmla="*/ 95 w 19048"/>
                  <a:gd name="connsiteY0" fmla="*/ 11531 h 19053"/>
                  <a:gd name="connsiteX1" fmla="*/ 7467 w 19048"/>
                  <a:gd name="connsiteY1" fmla="*/ 254 h 19053"/>
                  <a:gd name="connsiteX2" fmla="*/ 18735 w 19048"/>
                  <a:gd name="connsiteY2" fmla="*/ 7626 h 19053"/>
                  <a:gd name="connsiteX3" fmla="*/ 11525 w 19048"/>
                  <a:gd name="connsiteY3" fmla="*/ 18865 h 19053"/>
                  <a:gd name="connsiteX4" fmla="*/ 123 w 19048"/>
                  <a:gd name="connsiteY4" fmla="*/ 11684 h 19053"/>
                  <a:gd name="connsiteX5" fmla="*/ 95 w 19048"/>
                  <a:gd name="connsiteY5" fmla="*/ 11531 h 19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48" h="19053">
                    <a:moveTo>
                      <a:pt x="95" y="11531"/>
                    </a:moveTo>
                    <a:cubicBezTo>
                      <a:pt x="-981" y="6378"/>
                      <a:pt x="2314" y="1330"/>
                      <a:pt x="7467" y="254"/>
                    </a:cubicBezTo>
                    <a:cubicBezTo>
                      <a:pt x="12611" y="-823"/>
                      <a:pt x="17659" y="2473"/>
                      <a:pt x="18735" y="7626"/>
                    </a:cubicBezTo>
                    <a:cubicBezTo>
                      <a:pt x="19802" y="12712"/>
                      <a:pt x="16592" y="17713"/>
                      <a:pt x="11525" y="18865"/>
                    </a:cubicBezTo>
                    <a:cubicBezTo>
                      <a:pt x="6391" y="20028"/>
                      <a:pt x="1295" y="16818"/>
                      <a:pt x="123" y="11684"/>
                    </a:cubicBezTo>
                    <a:cubicBezTo>
                      <a:pt x="114" y="11636"/>
                      <a:pt x="104" y="11579"/>
                      <a:pt x="95" y="115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 hidden="1"/>
              <p:cNvSpPr/>
              <p:nvPr/>
            </p:nvSpPr>
            <p:spPr>
              <a:xfrm>
                <a:off x="10533139" y="3565553"/>
                <a:ext cx="25456" cy="23803"/>
              </a:xfrm>
              <a:custGeom>
                <a:avLst/>
                <a:gdLst>
                  <a:gd name="connsiteX0" fmla="*/ -1 w 25456"/>
                  <a:gd name="connsiteY0" fmla="*/ 14666 h 23803"/>
                  <a:gd name="connsiteX1" fmla="*/ 11182 w 25456"/>
                  <a:gd name="connsiteY1" fmla="*/ 160 h 23803"/>
                  <a:gd name="connsiteX2" fmla="*/ 25240 w 25456"/>
                  <a:gd name="connsiteY2" fmla="*/ 9237 h 23803"/>
                  <a:gd name="connsiteX3" fmla="*/ 14058 w 25456"/>
                  <a:gd name="connsiteY3" fmla="*/ 23744 h 23803"/>
                  <a:gd name="connsiteX4" fmla="*/ -1 w 25456"/>
                  <a:gd name="connsiteY4" fmla="*/ 14666 h 2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56" h="23803">
                    <a:moveTo>
                      <a:pt x="-1" y="14666"/>
                    </a:moveTo>
                    <a:cubicBezTo>
                      <a:pt x="-915" y="7570"/>
                      <a:pt x="4085" y="1074"/>
                      <a:pt x="11182" y="160"/>
                    </a:cubicBezTo>
                    <a:cubicBezTo>
                      <a:pt x="17458" y="-659"/>
                      <a:pt x="23402" y="3179"/>
                      <a:pt x="25240" y="9237"/>
                    </a:cubicBezTo>
                    <a:cubicBezTo>
                      <a:pt x="26155" y="16333"/>
                      <a:pt x="21154" y="22829"/>
                      <a:pt x="14058" y="23744"/>
                    </a:cubicBezTo>
                    <a:cubicBezTo>
                      <a:pt x="7781" y="24563"/>
                      <a:pt x="1837" y="20724"/>
                      <a:pt x="-1" y="146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任意多边形: 形状 120" hidden="1"/>
              <p:cNvSpPr/>
              <p:nvPr/>
            </p:nvSpPr>
            <p:spPr>
              <a:xfrm>
                <a:off x="10454499" y="3668167"/>
                <a:ext cx="14478" cy="14479"/>
              </a:xfrm>
              <a:custGeom>
                <a:avLst/>
                <a:gdLst>
                  <a:gd name="connsiteX0" fmla="*/ 57 w 14478"/>
                  <a:gd name="connsiteY0" fmla="*/ 8827 h 14479"/>
                  <a:gd name="connsiteX1" fmla="*/ 5591 w 14478"/>
                  <a:gd name="connsiteY1" fmla="*/ 216 h 14479"/>
                  <a:gd name="connsiteX2" fmla="*/ 14202 w 14478"/>
                  <a:gd name="connsiteY2" fmla="*/ 5750 h 14479"/>
                  <a:gd name="connsiteX3" fmla="*/ 8725 w 14478"/>
                  <a:gd name="connsiteY3" fmla="*/ 14351 h 14479"/>
                  <a:gd name="connsiteX4" fmla="*/ 67 w 14478"/>
                  <a:gd name="connsiteY4" fmla="*/ 8884 h 14479"/>
                  <a:gd name="connsiteX5" fmla="*/ 57 w 14478"/>
                  <a:gd name="connsiteY5" fmla="*/ 8827 h 14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478" h="14479">
                    <a:moveTo>
                      <a:pt x="57" y="8827"/>
                    </a:moveTo>
                    <a:cubicBezTo>
                      <a:pt x="-790" y="4922"/>
                      <a:pt x="1686" y="1064"/>
                      <a:pt x="5591" y="216"/>
                    </a:cubicBezTo>
                    <a:cubicBezTo>
                      <a:pt x="9497" y="-631"/>
                      <a:pt x="13354" y="1845"/>
                      <a:pt x="14202" y="5750"/>
                    </a:cubicBezTo>
                    <a:cubicBezTo>
                      <a:pt x="15050" y="9637"/>
                      <a:pt x="12602" y="13475"/>
                      <a:pt x="8725" y="14351"/>
                    </a:cubicBezTo>
                    <a:cubicBezTo>
                      <a:pt x="4830" y="15228"/>
                      <a:pt x="953" y="12780"/>
                      <a:pt x="67" y="8884"/>
                    </a:cubicBezTo>
                    <a:cubicBezTo>
                      <a:pt x="67" y="8865"/>
                      <a:pt x="57" y="8846"/>
                      <a:pt x="57" y="88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 hidden="1"/>
              <p:cNvSpPr/>
              <p:nvPr/>
            </p:nvSpPr>
            <p:spPr>
              <a:xfrm>
                <a:off x="7943114" y="2226058"/>
                <a:ext cx="32203" cy="32184"/>
              </a:xfrm>
              <a:custGeom>
                <a:avLst/>
                <a:gdLst>
                  <a:gd name="connsiteX0" fmla="*/ 272 w 32203"/>
                  <a:gd name="connsiteY0" fmla="*/ 19614 h 32184"/>
                  <a:gd name="connsiteX1" fmla="*/ 12531 w 32203"/>
                  <a:gd name="connsiteY1" fmla="*/ 431 h 32184"/>
                  <a:gd name="connsiteX2" fmla="*/ 31714 w 32203"/>
                  <a:gd name="connsiteY2" fmla="*/ 12689 h 32184"/>
                  <a:gd name="connsiteX3" fmla="*/ 19456 w 32203"/>
                  <a:gd name="connsiteY3" fmla="*/ 31873 h 32184"/>
                  <a:gd name="connsiteX4" fmla="*/ 19322 w 32203"/>
                  <a:gd name="connsiteY4" fmla="*/ 31901 h 32184"/>
                  <a:gd name="connsiteX5" fmla="*/ 272 w 32203"/>
                  <a:gd name="connsiteY5" fmla="*/ 19614 h 3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203" h="32184">
                    <a:moveTo>
                      <a:pt x="272" y="19614"/>
                    </a:moveTo>
                    <a:cubicBezTo>
                      <a:pt x="-1642" y="10927"/>
                      <a:pt x="3844" y="2345"/>
                      <a:pt x="12531" y="431"/>
                    </a:cubicBezTo>
                    <a:cubicBezTo>
                      <a:pt x="21218" y="-1484"/>
                      <a:pt x="29800" y="4012"/>
                      <a:pt x="31714" y="12689"/>
                    </a:cubicBezTo>
                    <a:cubicBezTo>
                      <a:pt x="33629" y="21376"/>
                      <a:pt x="28133" y="29958"/>
                      <a:pt x="19456" y="31873"/>
                    </a:cubicBezTo>
                    <a:cubicBezTo>
                      <a:pt x="19408" y="31882"/>
                      <a:pt x="19370" y="31892"/>
                      <a:pt x="19322" y="31901"/>
                    </a:cubicBezTo>
                    <a:cubicBezTo>
                      <a:pt x="10683" y="33673"/>
                      <a:pt x="2215" y="28215"/>
                      <a:pt x="272" y="196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 hidden="1"/>
              <p:cNvSpPr/>
              <p:nvPr/>
            </p:nvSpPr>
            <p:spPr>
              <a:xfrm>
                <a:off x="8115797" y="2225328"/>
                <a:ext cx="32775" cy="32759"/>
              </a:xfrm>
              <a:custGeom>
                <a:avLst/>
                <a:gdLst>
                  <a:gd name="connsiteX0" fmla="*/ 277 w 32775"/>
                  <a:gd name="connsiteY0" fmla="*/ 19962 h 32759"/>
                  <a:gd name="connsiteX1" fmla="*/ 12755 w 32775"/>
                  <a:gd name="connsiteY1" fmla="*/ 436 h 32759"/>
                  <a:gd name="connsiteX2" fmla="*/ 32281 w 32775"/>
                  <a:gd name="connsiteY2" fmla="*/ 12914 h 32759"/>
                  <a:gd name="connsiteX3" fmla="*/ 19803 w 32775"/>
                  <a:gd name="connsiteY3" fmla="*/ 32440 h 32759"/>
                  <a:gd name="connsiteX4" fmla="*/ 19327 w 32775"/>
                  <a:gd name="connsiteY4" fmla="*/ 32535 h 32759"/>
                  <a:gd name="connsiteX5" fmla="*/ 277 w 32775"/>
                  <a:gd name="connsiteY5" fmla="*/ 19962 h 3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775" h="32759">
                    <a:moveTo>
                      <a:pt x="277" y="19962"/>
                    </a:moveTo>
                    <a:cubicBezTo>
                      <a:pt x="-1666" y="11123"/>
                      <a:pt x="3916" y="2389"/>
                      <a:pt x="12755" y="436"/>
                    </a:cubicBezTo>
                    <a:cubicBezTo>
                      <a:pt x="21594" y="-1507"/>
                      <a:pt x="30329" y="4075"/>
                      <a:pt x="32281" y="12914"/>
                    </a:cubicBezTo>
                    <a:cubicBezTo>
                      <a:pt x="34224" y="21753"/>
                      <a:pt x="28633" y="30497"/>
                      <a:pt x="19803" y="32440"/>
                    </a:cubicBezTo>
                    <a:cubicBezTo>
                      <a:pt x="19641" y="32469"/>
                      <a:pt x="19489" y="32507"/>
                      <a:pt x="19327" y="32535"/>
                    </a:cubicBezTo>
                    <a:cubicBezTo>
                      <a:pt x="10631" y="34136"/>
                      <a:pt x="2230" y="28582"/>
                      <a:pt x="277" y="19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 hidden="1"/>
              <p:cNvSpPr/>
              <p:nvPr/>
            </p:nvSpPr>
            <p:spPr>
              <a:xfrm>
                <a:off x="8197013" y="2170871"/>
                <a:ext cx="36774" cy="36776"/>
              </a:xfrm>
              <a:custGeom>
                <a:avLst/>
                <a:gdLst>
                  <a:gd name="connsiteX0" fmla="*/ 309 w 36774"/>
                  <a:gd name="connsiteY0" fmla="*/ 22319 h 36776"/>
                  <a:gd name="connsiteX1" fmla="*/ 14397 w 36774"/>
                  <a:gd name="connsiteY1" fmla="*/ 468 h 36776"/>
                  <a:gd name="connsiteX2" fmla="*/ 36247 w 36774"/>
                  <a:gd name="connsiteY2" fmla="*/ 14556 h 36776"/>
                  <a:gd name="connsiteX3" fmla="*/ 22160 w 36774"/>
                  <a:gd name="connsiteY3" fmla="*/ 36406 h 36776"/>
                  <a:gd name="connsiteX4" fmla="*/ 22122 w 36774"/>
                  <a:gd name="connsiteY4" fmla="*/ 36415 h 36776"/>
                  <a:gd name="connsiteX5" fmla="*/ 309 w 36774"/>
                  <a:gd name="connsiteY5" fmla="*/ 22319 h 36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774" h="36776">
                    <a:moveTo>
                      <a:pt x="309" y="22319"/>
                    </a:moveTo>
                    <a:cubicBezTo>
                      <a:pt x="-1834" y="12393"/>
                      <a:pt x="4472" y="2611"/>
                      <a:pt x="14397" y="468"/>
                    </a:cubicBezTo>
                    <a:cubicBezTo>
                      <a:pt x="24322" y="-1675"/>
                      <a:pt x="34104" y="4631"/>
                      <a:pt x="36247" y="14556"/>
                    </a:cubicBezTo>
                    <a:cubicBezTo>
                      <a:pt x="38390" y="24481"/>
                      <a:pt x="32085" y="34263"/>
                      <a:pt x="22160" y="36406"/>
                    </a:cubicBezTo>
                    <a:cubicBezTo>
                      <a:pt x="22150" y="36406"/>
                      <a:pt x="22131" y="36415"/>
                      <a:pt x="22122" y="36415"/>
                    </a:cubicBezTo>
                    <a:cubicBezTo>
                      <a:pt x="12206" y="38540"/>
                      <a:pt x="2452" y="32225"/>
                      <a:pt x="309" y="223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 hidden="1"/>
              <p:cNvSpPr/>
              <p:nvPr/>
            </p:nvSpPr>
            <p:spPr>
              <a:xfrm>
                <a:off x="8075191" y="1956374"/>
                <a:ext cx="45732" cy="45729"/>
              </a:xfrm>
              <a:custGeom>
                <a:avLst/>
                <a:gdLst>
                  <a:gd name="connsiteX0" fmla="*/ 497 w 45732"/>
                  <a:gd name="connsiteY0" fmla="*/ 28122 h 45729"/>
                  <a:gd name="connsiteX1" fmla="*/ 17547 w 45732"/>
                  <a:gd name="connsiteY1" fmla="*/ 656 h 45729"/>
                  <a:gd name="connsiteX2" fmla="*/ 45017 w 45732"/>
                  <a:gd name="connsiteY2" fmla="*/ 17708 h 45729"/>
                  <a:gd name="connsiteX3" fmla="*/ 27967 w 45732"/>
                  <a:gd name="connsiteY3" fmla="*/ 45174 h 45729"/>
                  <a:gd name="connsiteX4" fmla="*/ 27548 w 45732"/>
                  <a:gd name="connsiteY4" fmla="*/ 45267 h 45729"/>
                  <a:gd name="connsiteX5" fmla="*/ 497 w 45732"/>
                  <a:gd name="connsiteY5" fmla="*/ 28122 h 4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32" h="45729">
                    <a:moveTo>
                      <a:pt x="497" y="28122"/>
                    </a:moveTo>
                    <a:cubicBezTo>
                      <a:pt x="-2379" y="15829"/>
                      <a:pt x="5260" y="3532"/>
                      <a:pt x="17547" y="656"/>
                    </a:cubicBezTo>
                    <a:cubicBezTo>
                      <a:pt x="29844" y="-2220"/>
                      <a:pt x="42141" y="5415"/>
                      <a:pt x="45017" y="17708"/>
                    </a:cubicBezTo>
                    <a:cubicBezTo>
                      <a:pt x="47894" y="30002"/>
                      <a:pt x="40255" y="42298"/>
                      <a:pt x="27967" y="45174"/>
                    </a:cubicBezTo>
                    <a:cubicBezTo>
                      <a:pt x="27825" y="45206"/>
                      <a:pt x="27691" y="45238"/>
                      <a:pt x="27548" y="45267"/>
                    </a:cubicBezTo>
                    <a:cubicBezTo>
                      <a:pt x="15366" y="47879"/>
                      <a:pt x="3336" y="40254"/>
                      <a:pt x="497" y="281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 hidden="1"/>
              <p:cNvSpPr/>
              <p:nvPr/>
            </p:nvSpPr>
            <p:spPr>
              <a:xfrm>
                <a:off x="8787527" y="2531239"/>
                <a:ext cx="32200" cy="32216"/>
              </a:xfrm>
              <a:custGeom>
                <a:avLst/>
                <a:gdLst>
                  <a:gd name="connsiteX0" fmla="*/ 250 w 32200"/>
                  <a:gd name="connsiteY0" fmla="*/ 19519 h 32216"/>
                  <a:gd name="connsiteX1" fmla="*/ 12623 w 32200"/>
                  <a:gd name="connsiteY1" fmla="*/ 412 h 32216"/>
                  <a:gd name="connsiteX2" fmla="*/ 31730 w 32200"/>
                  <a:gd name="connsiteY2" fmla="*/ 12775 h 32216"/>
                  <a:gd name="connsiteX3" fmla="*/ 19357 w 32200"/>
                  <a:gd name="connsiteY3" fmla="*/ 31892 h 32216"/>
                  <a:gd name="connsiteX4" fmla="*/ 19300 w 32200"/>
                  <a:gd name="connsiteY4" fmla="*/ 31901 h 32216"/>
                  <a:gd name="connsiteX5" fmla="*/ 279 w 32200"/>
                  <a:gd name="connsiteY5" fmla="*/ 19643 h 32216"/>
                  <a:gd name="connsiteX6" fmla="*/ 250 w 32200"/>
                  <a:gd name="connsiteY6" fmla="*/ 19519 h 32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200" h="32216">
                    <a:moveTo>
                      <a:pt x="250" y="19519"/>
                    </a:moveTo>
                    <a:cubicBezTo>
                      <a:pt x="-1607" y="10823"/>
                      <a:pt x="3927" y="2269"/>
                      <a:pt x="12623" y="412"/>
                    </a:cubicBezTo>
                    <a:cubicBezTo>
                      <a:pt x="21310" y="-1455"/>
                      <a:pt x="29873" y="4088"/>
                      <a:pt x="31730" y="12775"/>
                    </a:cubicBezTo>
                    <a:cubicBezTo>
                      <a:pt x="33597" y="21472"/>
                      <a:pt x="28053" y="30025"/>
                      <a:pt x="19357" y="31892"/>
                    </a:cubicBezTo>
                    <a:cubicBezTo>
                      <a:pt x="19338" y="31892"/>
                      <a:pt x="19319" y="31901"/>
                      <a:pt x="19300" y="31901"/>
                    </a:cubicBezTo>
                    <a:cubicBezTo>
                      <a:pt x="10661" y="33768"/>
                      <a:pt x="2146" y="28282"/>
                      <a:pt x="279" y="19643"/>
                    </a:cubicBezTo>
                    <a:cubicBezTo>
                      <a:pt x="269" y="19605"/>
                      <a:pt x="259" y="19557"/>
                      <a:pt x="250" y="195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 hidden="1"/>
              <p:cNvSpPr/>
              <p:nvPr/>
            </p:nvSpPr>
            <p:spPr>
              <a:xfrm>
                <a:off x="8797901" y="2441015"/>
                <a:ext cx="38111" cy="38107"/>
              </a:xfrm>
              <a:custGeom>
                <a:avLst/>
                <a:gdLst>
                  <a:gd name="connsiteX0" fmla="*/ 354 w 38111"/>
                  <a:gd name="connsiteY0" fmla="*/ 23256 h 38107"/>
                  <a:gd name="connsiteX1" fmla="*/ 14794 w 38111"/>
                  <a:gd name="connsiteY1" fmla="*/ 510 h 38107"/>
                  <a:gd name="connsiteX2" fmla="*/ 37540 w 38111"/>
                  <a:gd name="connsiteY2" fmla="*/ 14950 h 38107"/>
                  <a:gd name="connsiteX3" fmla="*/ 23100 w 38111"/>
                  <a:gd name="connsiteY3" fmla="*/ 37695 h 38107"/>
                  <a:gd name="connsiteX4" fmla="*/ 22928 w 38111"/>
                  <a:gd name="connsiteY4" fmla="*/ 37734 h 38107"/>
                  <a:gd name="connsiteX5" fmla="*/ 354 w 38111"/>
                  <a:gd name="connsiteY5" fmla="*/ 23256 h 3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11" h="38107">
                    <a:moveTo>
                      <a:pt x="354" y="23256"/>
                    </a:moveTo>
                    <a:cubicBezTo>
                      <a:pt x="-1942" y="12988"/>
                      <a:pt x="4526" y="2805"/>
                      <a:pt x="14794" y="510"/>
                    </a:cubicBezTo>
                    <a:cubicBezTo>
                      <a:pt x="25062" y="-1776"/>
                      <a:pt x="35244" y="4682"/>
                      <a:pt x="37540" y="14950"/>
                    </a:cubicBezTo>
                    <a:cubicBezTo>
                      <a:pt x="39835" y="25218"/>
                      <a:pt x="33368" y="35400"/>
                      <a:pt x="23100" y="37695"/>
                    </a:cubicBezTo>
                    <a:cubicBezTo>
                      <a:pt x="23043" y="37705"/>
                      <a:pt x="22985" y="37724"/>
                      <a:pt x="22928" y="37734"/>
                    </a:cubicBezTo>
                    <a:cubicBezTo>
                      <a:pt x="12708" y="39915"/>
                      <a:pt x="2631" y="33457"/>
                      <a:pt x="354" y="232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 hidden="1"/>
              <p:cNvSpPr/>
              <p:nvPr/>
            </p:nvSpPr>
            <p:spPr>
              <a:xfrm>
                <a:off x="9072611" y="2498590"/>
                <a:ext cx="39825" cy="39819"/>
              </a:xfrm>
              <a:custGeom>
                <a:avLst/>
                <a:gdLst>
                  <a:gd name="connsiteX0" fmla="*/ 345 w 39825"/>
                  <a:gd name="connsiteY0" fmla="*/ 24164 h 39819"/>
                  <a:gd name="connsiteX1" fmla="*/ 15595 w 39825"/>
                  <a:gd name="connsiteY1" fmla="*/ 504 h 39819"/>
                  <a:gd name="connsiteX2" fmla="*/ 39264 w 39825"/>
                  <a:gd name="connsiteY2" fmla="*/ 15753 h 39819"/>
                  <a:gd name="connsiteX3" fmla="*/ 24062 w 39825"/>
                  <a:gd name="connsiteY3" fmla="*/ 39404 h 39819"/>
                  <a:gd name="connsiteX4" fmla="*/ 354 w 39825"/>
                  <a:gd name="connsiteY4" fmla="*/ 24221 h 39819"/>
                  <a:gd name="connsiteX5" fmla="*/ 345 w 39825"/>
                  <a:gd name="connsiteY5" fmla="*/ 24164 h 3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25" h="39819">
                    <a:moveTo>
                      <a:pt x="345" y="24164"/>
                    </a:moveTo>
                    <a:cubicBezTo>
                      <a:pt x="-1979" y="13420"/>
                      <a:pt x="4850" y="2818"/>
                      <a:pt x="15595" y="504"/>
                    </a:cubicBezTo>
                    <a:cubicBezTo>
                      <a:pt x="26339" y="-1820"/>
                      <a:pt x="36940" y="5009"/>
                      <a:pt x="39264" y="15753"/>
                    </a:cubicBezTo>
                    <a:cubicBezTo>
                      <a:pt x="41579" y="26479"/>
                      <a:pt x="34778" y="37061"/>
                      <a:pt x="24062" y="39404"/>
                    </a:cubicBezTo>
                    <a:cubicBezTo>
                      <a:pt x="13318" y="41757"/>
                      <a:pt x="2707" y="34956"/>
                      <a:pt x="354" y="24221"/>
                    </a:cubicBezTo>
                    <a:cubicBezTo>
                      <a:pt x="354" y="24202"/>
                      <a:pt x="345" y="24183"/>
                      <a:pt x="345" y="241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 hidden="1"/>
              <p:cNvSpPr/>
              <p:nvPr/>
            </p:nvSpPr>
            <p:spPr>
              <a:xfrm>
                <a:off x="9316238" y="2551527"/>
                <a:ext cx="40203" cy="40200"/>
              </a:xfrm>
              <a:custGeom>
                <a:avLst/>
                <a:gdLst>
                  <a:gd name="connsiteX0" fmla="*/ 367 w 40203"/>
                  <a:gd name="connsiteY0" fmla="*/ 24472 h 40200"/>
                  <a:gd name="connsiteX1" fmla="*/ 15673 w 40203"/>
                  <a:gd name="connsiteY1" fmla="*/ 526 h 40200"/>
                  <a:gd name="connsiteX2" fmla="*/ 39619 w 40203"/>
                  <a:gd name="connsiteY2" fmla="*/ 15833 h 40200"/>
                  <a:gd name="connsiteX3" fmla="*/ 24313 w 40203"/>
                  <a:gd name="connsiteY3" fmla="*/ 39779 h 40200"/>
                  <a:gd name="connsiteX4" fmla="*/ 24179 w 40203"/>
                  <a:gd name="connsiteY4" fmla="*/ 39807 h 40200"/>
                  <a:gd name="connsiteX5" fmla="*/ 367 w 40203"/>
                  <a:gd name="connsiteY5" fmla="*/ 24472 h 4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203" h="40200">
                    <a:moveTo>
                      <a:pt x="367" y="24472"/>
                    </a:moveTo>
                    <a:cubicBezTo>
                      <a:pt x="-2024" y="13632"/>
                      <a:pt x="4834" y="2907"/>
                      <a:pt x="15673" y="526"/>
                    </a:cubicBezTo>
                    <a:cubicBezTo>
                      <a:pt x="26513" y="-1865"/>
                      <a:pt x="37238" y="4984"/>
                      <a:pt x="39619" y="15833"/>
                    </a:cubicBezTo>
                    <a:cubicBezTo>
                      <a:pt x="42010" y="26672"/>
                      <a:pt x="35152" y="37388"/>
                      <a:pt x="24313" y="39779"/>
                    </a:cubicBezTo>
                    <a:cubicBezTo>
                      <a:pt x="24275" y="39788"/>
                      <a:pt x="24227" y="39798"/>
                      <a:pt x="24179" y="39807"/>
                    </a:cubicBezTo>
                    <a:cubicBezTo>
                      <a:pt x="13378" y="42103"/>
                      <a:pt x="2738" y="35254"/>
                      <a:pt x="367" y="244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 hidden="1"/>
              <p:cNvSpPr/>
              <p:nvPr/>
            </p:nvSpPr>
            <p:spPr>
              <a:xfrm>
                <a:off x="9609572" y="2718559"/>
                <a:ext cx="35253" cy="35263"/>
              </a:xfrm>
              <a:custGeom>
                <a:avLst/>
                <a:gdLst>
                  <a:gd name="connsiteX0" fmla="*/ 308 w 35253"/>
                  <a:gd name="connsiteY0" fmla="*/ 21460 h 35263"/>
                  <a:gd name="connsiteX1" fmla="*/ 13729 w 35253"/>
                  <a:gd name="connsiteY1" fmla="*/ 467 h 35263"/>
                  <a:gd name="connsiteX2" fmla="*/ 34731 w 35253"/>
                  <a:gd name="connsiteY2" fmla="*/ 13888 h 35263"/>
                  <a:gd name="connsiteX3" fmla="*/ 21301 w 35253"/>
                  <a:gd name="connsiteY3" fmla="*/ 34881 h 35263"/>
                  <a:gd name="connsiteX4" fmla="*/ 21263 w 35253"/>
                  <a:gd name="connsiteY4" fmla="*/ 34890 h 35263"/>
                  <a:gd name="connsiteX5" fmla="*/ 337 w 35253"/>
                  <a:gd name="connsiteY5" fmla="*/ 21603 h 35263"/>
                  <a:gd name="connsiteX6" fmla="*/ 308 w 35253"/>
                  <a:gd name="connsiteY6" fmla="*/ 21460 h 3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253" h="35263">
                    <a:moveTo>
                      <a:pt x="308" y="21460"/>
                    </a:moveTo>
                    <a:cubicBezTo>
                      <a:pt x="-1787" y="11954"/>
                      <a:pt x="4223" y="2553"/>
                      <a:pt x="13729" y="467"/>
                    </a:cubicBezTo>
                    <a:cubicBezTo>
                      <a:pt x="23235" y="-1629"/>
                      <a:pt x="32636" y="4382"/>
                      <a:pt x="34731" y="13888"/>
                    </a:cubicBezTo>
                    <a:cubicBezTo>
                      <a:pt x="36817" y="23384"/>
                      <a:pt x="30807" y="32785"/>
                      <a:pt x="21301" y="34881"/>
                    </a:cubicBezTo>
                    <a:cubicBezTo>
                      <a:pt x="21292" y="34881"/>
                      <a:pt x="21282" y="34890"/>
                      <a:pt x="21263" y="34890"/>
                    </a:cubicBezTo>
                    <a:cubicBezTo>
                      <a:pt x="11814" y="36995"/>
                      <a:pt x="2451" y="31052"/>
                      <a:pt x="337" y="21603"/>
                    </a:cubicBezTo>
                    <a:cubicBezTo>
                      <a:pt x="327" y="21555"/>
                      <a:pt x="318" y="21508"/>
                      <a:pt x="308" y="214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 hidden="1"/>
              <p:cNvSpPr/>
              <p:nvPr/>
            </p:nvSpPr>
            <p:spPr>
              <a:xfrm>
                <a:off x="9848114" y="2918944"/>
                <a:ext cx="35433" cy="35433"/>
              </a:xfrm>
              <a:custGeom>
                <a:avLst/>
                <a:gdLst>
                  <a:gd name="connsiteX0" fmla="*/ 35433 w 35433"/>
                  <a:gd name="connsiteY0" fmla="*/ 17716 h 35433"/>
                  <a:gd name="connsiteX1" fmla="*/ 17717 w 35433"/>
                  <a:gd name="connsiteY1" fmla="*/ 35433 h 35433"/>
                  <a:gd name="connsiteX2" fmla="*/ 0 w 35433"/>
                  <a:gd name="connsiteY2" fmla="*/ 17716 h 35433"/>
                  <a:gd name="connsiteX3" fmla="*/ 17717 w 35433"/>
                  <a:gd name="connsiteY3" fmla="*/ 0 h 35433"/>
                  <a:gd name="connsiteX4" fmla="*/ 35433 w 35433"/>
                  <a:gd name="connsiteY4" fmla="*/ 17716 h 3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33" h="35433">
                    <a:moveTo>
                      <a:pt x="35433" y="17716"/>
                    </a:moveTo>
                    <a:cubicBezTo>
                      <a:pt x="35433" y="27501"/>
                      <a:pt x="27501" y="35433"/>
                      <a:pt x="17717" y="35433"/>
                    </a:cubicBezTo>
                    <a:cubicBezTo>
                      <a:pt x="7932" y="35433"/>
                      <a:pt x="0" y="27501"/>
                      <a:pt x="0" y="17716"/>
                    </a:cubicBezTo>
                    <a:cubicBezTo>
                      <a:pt x="0" y="7932"/>
                      <a:pt x="7932" y="0"/>
                      <a:pt x="17717" y="0"/>
                    </a:cubicBezTo>
                    <a:cubicBezTo>
                      <a:pt x="27501" y="0"/>
                      <a:pt x="35433" y="7932"/>
                      <a:pt x="35433" y="17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 hidden="1"/>
              <p:cNvSpPr/>
              <p:nvPr/>
            </p:nvSpPr>
            <p:spPr>
              <a:xfrm>
                <a:off x="10008161" y="3382315"/>
                <a:ext cx="15052" cy="15049"/>
              </a:xfrm>
              <a:custGeom>
                <a:avLst/>
                <a:gdLst>
                  <a:gd name="connsiteX0" fmla="*/ 54 w 15052"/>
                  <a:gd name="connsiteY0" fmla="*/ 9119 h 15049"/>
                  <a:gd name="connsiteX1" fmla="*/ 5874 w 15052"/>
                  <a:gd name="connsiteY1" fmla="*/ 213 h 15049"/>
                  <a:gd name="connsiteX2" fmla="*/ 14780 w 15052"/>
                  <a:gd name="connsiteY2" fmla="*/ 6033 h 15049"/>
                  <a:gd name="connsiteX3" fmla="*/ 9007 w 15052"/>
                  <a:gd name="connsiteY3" fmla="*/ 14929 h 15049"/>
                  <a:gd name="connsiteX4" fmla="*/ 64 w 15052"/>
                  <a:gd name="connsiteY4" fmla="*/ 9166 h 15049"/>
                  <a:gd name="connsiteX5" fmla="*/ 54 w 15052"/>
                  <a:gd name="connsiteY5" fmla="*/ 9119 h 1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52" h="15049">
                    <a:moveTo>
                      <a:pt x="54" y="9119"/>
                    </a:moveTo>
                    <a:cubicBezTo>
                      <a:pt x="-803" y="5052"/>
                      <a:pt x="1807" y="1061"/>
                      <a:pt x="5874" y="213"/>
                    </a:cubicBezTo>
                    <a:cubicBezTo>
                      <a:pt x="9941" y="-644"/>
                      <a:pt x="13932" y="1966"/>
                      <a:pt x="14780" y="6033"/>
                    </a:cubicBezTo>
                    <a:cubicBezTo>
                      <a:pt x="15637" y="10081"/>
                      <a:pt x="13056" y="14053"/>
                      <a:pt x="9007" y="14929"/>
                    </a:cubicBezTo>
                    <a:cubicBezTo>
                      <a:pt x="4950" y="15805"/>
                      <a:pt x="940" y="13224"/>
                      <a:pt x="64" y="9166"/>
                    </a:cubicBezTo>
                    <a:cubicBezTo>
                      <a:pt x="64" y="9147"/>
                      <a:pt x="54" y="9138"/>
                      <a:pt x="54" y="91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 hidden="1"/>
              <p:cNvSpPr/>
              <p:nvPr/>
            </p:nvSpPr>
            <p:spPr>
              <a:xfrm>
                <a:off x="10073005" y="3441436"/>
                <a:ext cx="14715" cy="14212"/>
              </a:xfrm>
              <a:custGeom>
                <a:avLst/>
                <a:gdLst>
                  <a:gd name="connsiteX0" fmla="*/ 76 w 14715"/>
                  <a:gd name="connsiteY0" fmla="*/ 8767 h 14212"/>
                  <a:gd name="connsiteX1" fmla="*/ 5266 w 14715"/>
                  <a:gd name="connsiteY1" fmla="*/ 414 h 14212"/>
                  <a:gd name="connsiteX2" fmla="*/ 5410 w 14715"/>
                  <a:gd name="connsiteY2" fmla="*/ 385 h 14212"/>
                  <a:gd name="connsiteX3" fmla="*/ 14268 w 14715"/>
                  <a:gd name="connsiteY3" fmla="*/ 4957 h 14212"/>
                  <a:gd name="connsiteX4" fmla="*/ 9705 w 14715"/>
                  <a:gd name="connsiteY4" fmla="*/ 13815 h 14212"/>
                  <a:gd name="connsiteX5" fmla="*/ 8362 w 14715"/>
                  <a:gd name="connsiteY5" fmla="*/ 14101 h 14212"/>
                  <a:gd name="connsiteX6" fmla="*/ 85 w 14715"/>
                  <a:gd name="connsiteY6" fmla="*/ 8796 h 14212"/>
                  <a:gd name="connsiteX7" fmla="*/ 76 w 14715"/>
                  <a:gd name="connsiteY7" fmla="*/ 8767 h 14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15" h="14212">
                    <a:moveTo>
                      <a:pt x="76" y="8767"/>
                    </a:moveTo>
                    <a:cubicBezTo>
                      <a:pt x="-801" y="5024"/>
                      <a:pt x="1533" y="1290"/>
                      <a:pt x="5266" y="414"/>
                    </a:cubicBezTo>
                    <a:cubicBezTo>
                      <a:pt x="5314" y="404"/>
                      <a:pt x="5362" y="395"/>
                      <a:pt x="5410" y="385"/>
                    </a:cubicBezTo>
                    <a:cubicBezTo>
                      <a:pt x="9115" y="-796"/>
                      <a:pt x="13087" y="1242"/>
                      <a:pt x="14268" y="4957"/>
                    </a:cubicBezTo>
                    <a:cubicBezTo>
                      <a:pt x="15458" y="8662"/>
                      <a:pt x="13410" y="12625"/>
                      <a:pt x="9705" y="13815"/>
                    </a:cubicBezTo>
                    <a:cubicBezTo>
                      <a:pt x="9267" y="13949"/>
                      <a:pt x="8819" y="14054"/>
                      <a:pt x="8362" y="14101"/>
                    </a:cubicBezTo>
                    <a:cubicBezTo>
                      <a:pt x="4609" y="14920"/>
                      <a:pt x="904" y="12549"/>
                      <a:pt x="85" y="8796"/>
                    </a:cubicBezTo>
                    <a:cubicBezTo>
                      <a:pt x="76" y="8786"/>
                      <a:pt x="76" y="8777"/>
                      <a:pt x="76" y="8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 hidden="1"/>
              <p:cNvSpPr/>
              <p:nvPr/>
            </p:nvSpPr>
            <p:spPr>
              <a:xfrm>
                <a:off x="10465595" y="3312034"/>
                <a:ext cx="25063" cy="25079"/>
              </a:xfrm>
              <a:custGeom>
                <a:avLst/>
                <a:gdLst>
                  <a:gd name="connsiteX0" fmla="*/ 201 w 25063"/>
                  <a:gd name="connsiteY0" fmla="*/ 15201 h 25079"/>
                  <a:gd name="connsiteX1" fmla="*/ 9536 w 25063"/>
                  <a:gd name="connsiteY1" fmla="*/ 381 h 25079"/>
                  <a:gd name="connsiteX2" fmla="*/ 9726 w 25063"/>
                  <a:gd name="connsiteY2" fmla="*/ 342 h 25079"/>
                  <a:gd name="connsiteX3" fmla="*/ 24681 w 25063"/>
                  <a:gd name="connsiteY3" fmla="*/ 9867 h 25079"/>
                  <a:gd name="connsiteX4" fmla="*/ 15155 w 25063"/>
                  <a:gd name="connsiteY4" fmla="*/ 24822 h 25079"/>
                  <a:gd name="connsiteX5" fmla="*/ 239 w 25063"/>
                  <a:gd name="connsiteY5" fmla="*/ 15392 h 25079"/>
                  <a:gd name="connsiteX6" fmla="*/ 201 w 25063"/>
                  <a:gd name="connsiteY6" fmla="*/ 15201 h 25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63" h="25079">
                    <a:moveTo>
                      <a:pt x="201" y="15201"/>
                    </a:moveTo>
                    <a:cubicBezTo>
                      <a:pt x="-1313" y="8534"/>
                      <a:pt x="2868" y="1895"/>
                      <a:pt x="9536" y="381"/>
                    </a:cubicBezTo>
                    <a:cubicBezTo>
                      <a:pt x="9602" y="371"/>
                      <a:pt x="9660" y="352"/>
                      <a:pt x="9726" y="342"/>
                    </a:cubicBezTo>
                    <a:cubicBezTo>
                      <a:pt x="16480" y="-1134"/>
                      <a:pt x="23166" y="3124"/>
                      <a:pt x="24681" y="9867"/>
                    </a:cubicBezTo>
                    <a:cubicBezTo>
                      <a:pt x="26100" y="16611"/>
                      <a:pt x="21870" y="23260"/>
                      <a:pt x="15155" y="24822"/>
                    </a:cubicBezTo>
                    <a:cubicBezTo>
                      <a:pt x="8431" y="26336"/>
                      <a:pt x="1754" y="22117"/>
                      <a:pt x="239" y="15392"/>
                    </a:cubicBezTo>
                    <a:cubicBezTo>
                      <a:pt x="230" y="15325"/>
                      <a:pt x="211" y="15268"/>
                      <a:pt x="201" y="152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 hidden="1"/>
              <p:cNvSpPr/>
              <p:nvPr/>
            </p:nvSpPr>
            <p:spPr>
              <a:xfrm>
                <a:off x="10688386" y="3396886"/>
                <a:ext cx="27096" cy="27096"/>
              </a:xfrm>
              <a:custGeom>
                <a:avLst/>
                <a:gdLst>
                  <a:gd name="connsiteX0" fmla="*/ 200 w 27096"/>
                  <a:gd name="connsiteY0" fmla="*/ 16456 h 27096"/>
                  <a:gd name="connsiteX1" fmla="*/ 10582 w 27096"/>
                  <a:gd name="connsiteY1" fmla="*/ 359 h 27096"/>
                  <a:gd name="connsiteX2" fmla="*/ 26679 w 27096"/>
                  <a:gd name="connsiteY2" fmla="*/ 10741 h 27096"/>
                  <a:gd name="connsiteX3" fmla="*/ 16297 w 27096"/>
                  <a:gd name="connsiteY3" fmla="*/ 26838 h 27096"/>
                  <a:gd name="connsiteX4" fmla="*/ 200 w 27096"/>
                  <a:gd name="connsiteY4" fmla="*/ 16456 h 2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96" h="27096">
                    <a:moveTo>
                      <a:pt x="200" y="16456"/>
                    </a:moveTo>
                    <a:cubicBezTo>
                      <a:pt x="-1381" y="9141"/>
                      <a:pt x="3267" y="1940"/>
                      <a:pt x="10582" y="359"/>
                    </a:cubicBezTo>
                    <a:cubicBezTo>
                      <a:pt x="17897" y="-1222"/>
                      <a:pt x="25098" y="3426"/>
                      <a:pt x="26679" y="10741"/>
                    </a:cubicBezTo>
                    <a:cubicBezTo>
                      <a:pt x="28260" y="18056"/>
                      <a:pt x="23612" y="25257"/>
                      <a:pt x="16297" y="26838"/>
                    </a:cubicBezTo>
                    <a:cubicBezTo>
                      <a:pt x="8982" y="28419"/>
                      <a:pt x="1781" y="23771"/>
                      <a:pt x="200" y="164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 hidden="1"/>
              <p:cNvSpPr/>
              <p:nvPr/>
            </p:nvSpPr>
            <p:spPr>
              <a:xfrm>
                <a:off x="8262059" y="2163936"/>
                <a:ext cx="29536" cy="29533"/>
              </a:xfrm>
              <a:custGeom>
                <a:avLst/>
                <a:gdLst>
                  <a:gd name="connsiteX0" fmla="*/ 224 w 29536"/>
                  <a:gd name="connsiteY0" fmla="*/ 17918 h 29533"/>
                  <a:gd name="connsiteX1" fmla="*/ 11559 w 29536"/>
                  <a:gd name="connsiteY1" fmla="*/ 383 h 29533"/>
                  <a:gd name="connsiteX2" fmla="*/ 29094 w 29536"/>
                  <a:gd name="connsiteY2" fmla="*/ 11718 h 29533"/>
                  <a:gd name="connsiteX3" fmla="*/ 17760 w 29536"/>
                  <a:gd name="connsiteY3" fmla="*/ 29253 h 29533"/>
                  <a:gd name="connsiteX4" fmla="*/ 17750 w 29536"/>
                  <a:gd name="connsiteY4" fmla="*/ 29253 h 29533"/>
                  <a:gd name="connsiteX5" fmla="*/ 224 w 29536"/>
                  <a:gd name="connsiteY5" fmla="*/ 17918 h 2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36" h="29533">
                    <a:moveTo>
                      <a:pt x="224" y="17918"/>
                    </a:moveTo>
                    <a:cubicBezTo>
                      <a:pt x="-1490" y="9946"/>
                      <a:pt x="3586" y="2097"/>
                      <a:pt x="11559" y="383"/>
                    </a:cubicBezTo>
                    <a:cubicBezTo>
                      <a:pt x="19531" y="-1332"/>
                      <a:pt x="27380" y="3745"/>
                      <a:pt x="29094" y="11718"/>
                    </a:cubicBezTo>
                    <a:cubicBezTo>
                      <a:pt x="30809" y="19690"/>
                      <a:pt x="25732" y="27539"/>
                      <a:pt x="17760" y="29253"/>
                    </a:cubicBezTo>
                    <a:cubicBezTo>
                      <a:pt x="17760" y="29253"/>
                      <a:pt x="17750" y="29253"/>
                      <a:pt x="17750" y="29253"/>
                    </a:cubicBezTo>
                    <a:cubicBezTo>
                      <a:pt x="9778" y="30958"/>
                      <a:pt x="1939" y="25891"/>
                      <a:pt x="224" y="179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 hidden="1"/>
              <p:cNvSpPr/>
              <p:nvPr/>
            </p:nvSpPr>
            <p:spPr>
              <a:xfrm>
                <a:off x="8320026" y="2132701"/>
                <a:ext cx="31245" cy="31251"/>
              </a:xfrm>
              <a:custGeom>
                <a:avLst/>
                <a:gdLst>
                  <a:gd name="connsiteX0" fmla="*/ 265 w 31245"/>
                  <a:gd name="connsiteY0" fmla="*/ 19054 h 31251"/>
                  <a:gd name="connsiteX1" fmla="*/ 12142 w 31245"/>
                  <a:gd name="connsiteY1" fmla="*/ 423 h 31251"/>
                  <a:gd name="connsiteX2" fmla="*/ 30764 w 31245"/>
                  <a:gd name="connsiteY2" fmla="*/ 12301 h 31251"/>
                  <a:gd name="connsiteX3" fmla="*/ 18895 w 31245"/>
                  <a:gd name="connsiteY3" fmla="*/ 30932 h 31251"/>
                  <a:gd name="connsiteX4" fmla="*/ 18743 w 31245"/>
                  <a:gd name="connsiteY4" fmla="*/ 30961 h 31251"/>
                  <a:gd name="connsiteX5" fmla="*/ 265 w 31245"/>
                  <a:gd name="connsiteY5" fmla="*/ 19054 h 31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45" h="31251">
                    <a:moveTo>
                      <a:pt x="265" y="19054"/>
                    </a:moveTo>
                    <a:cubicBezTo>
                      <a:pt x="-1602" y="10634"/>
                      <a:pt x="3713" y="2290"/>
                      <a:pt x="12142" y="423"/>
                    </a:cubicBezTo>
                    <a:cubicBezTo>
                      <a:pt x="20562" y="-1443"/>
                      <a:pt x="28906" y="3872"/>
                      <a:pt x="30764" y="12301"/>
                    </a:cubicBezTo>
                    <a:cubicBezTo>
                      <a:pt x="32631" y="20721"/>
                      <a:pt x="27316" y="29065"/>
                      <a:pt x="18895" y="30932"/>
                    </a:cubicBezTo>
                    <a:cubicBezTo>
                      <a:pt x="18848" y="30942"/>
                      <a:pt x="18791" y="30951"/>
                      <a:pt x="18743" y="30961"/>
                    </a:cubicBezTo>
                    <a:cubicBezTo>
                      <a:pt x="10361" y="32732"/>
                      <a:pt x="2112" y="27417"/>
                      <a:pt x="265" y="1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 hidden="1"/>
              <p:cNvSpPr/>
              <p:nvPr/>
            </p:nvSpPr>
            <p:spPr>
              <a:xfrm>
                <a:off x="8433665" y="2093407"/>
                <a:ext cx="32774" cy="32754"/>
              </a:xfrm>
              <a:custGeom>
                <a:avLst/>
                <a:gdLst>
                  <a:gd name="connsiteX0" fmla="*/ 258 w 32774"/>
                  <a:gd name="connsiteY0" fmla="*/ 19867 h 32754"/>
                  <a:gd name="connsiteX1" fmla="*/ 12850 w 32774"/>
                  <a:gd name="connsiteY1" fmla="*/ 417 h 32754"/>
                  <a:gd name="connsiteX2" fmla="*/ 32300 w 32774"/>
                  <a:gd name="connsiteY2" fmla="*/ 13009 h 32754"/>
                  <a:gd name="connsiteX3" fmla="*/ 19784 w 32774"/>
                  <a:gd name="connsiteY3" fmla="*/ 32440 h 32754"/>
                  <a:gd name="connsiteX4" fmla="*/ 258 w 32774"/>
                  <a:gd name="connsiteY4" fmla="*/ 19867 h 3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74" h="32754">
                    <a:moveTo>
                      <a:pt x="258" y="19867"/>
                    </a:moveTo>
                    <a:cubicBezTo>
                      <a:pt x="-1637" y="11018"/>
                      <a:pt x="4001" y="2312"/>
                      <a:pt x="12850" y="417"/>
                    </a:cubicBezTo>
                    <a:cubicBezTo>
                      <a:pt x="21699" y="-1479"/>
                      <a:pt x="30405" y="4160"/>
                      <a:pt x="32300" y="13009"/>
                    </a:cubicBezTo>
                    <a:cubicBezTo>
                      <a:pt x="34186" y="21819"/>
                      <a:pt x="28595" y="30506"/>
                      <a:pt x="19784" y="32440"/>
                    </a:cubicBezTo>
                    <a:cubicBezTo>
                      <a:pt x="10926" y="34326"/>
                      <a:pt x="2201" y="28716"/>
                      <a:pt x="258" y="19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 hidden="1"/>
              <p:cNvSpPr/>
              <p:nvPr/>
            </p:nvSpPr>
            <p:spPr>
              <a:xfrm>
                <a:off x="8335750" y="1965455"/>
                <a:ext cx="39629" cy="39650"/>
              </a:xfrm>
              <a:custGeom>
                <a:avLst/>
                <a:gdLst>
                  <a:gd name="connsiteX0" fmla="*/ 351 w 39629"/>
                  <a:gd name="connsiteY0" fmla="*/ 24090 h 39650"/>
                  <a:gd name="connsiteX1" fmla="*/ 15486 w 39629"/>
                  <a:gd name="connsiteY1" fmla="*/ 510 h 39650"/>
                  <a:gd name="connsiteX2" fmla="*/ 39061 w 39629"/>
                  <a:gd name="connsiteY2" fmla="*/ 15643 h 39650"/>
                  <a:gd name="connsiteX3" fmla="*/ 23935 w 39629"/>
                  <a:gd name="connsiteY3" fmla="*/ 39223 h 39650"/>
                  <a:gd name="connsiteX4" fmla="*/ 23878 w 39629"/>
                  <a:gd name="connsiteY4" fmla="*/ 39234 h 39650"/>
                  <a:gd name="connsiteX5" fmla="*/ 380 w 39629"/>
                  <a:gd name="connsiteY5" fmla="*/ 24223 h 39650"/>
                  <a:gd name="connsiteX6" fmla="*/ 351 w 39629"/>
                  <a:gd name="connsiteY6" fmla="*/ 24090 h 3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29" h="39650">
                    <a:moveTo>
                      <a:pt x="351" y="24090"/>
                    </a:moveTo>
                    <a:cubicBezTo>
                      <a:pt x="-1982" y="13400"/>
                      <a:pt x="4790" y="2842"/>
                      <a:pt x="15486" y="510"/>
                    </a:cubicBezTo>
                    <a:cubicBezTo>
                      <a:pt x="26174" y="-1823"/>
                      <a:pt x="36727" y="4952"/>
                      <a:pt x="39061" y="15643"/>
                    </a:cubicBezTo>
                    <a:cubicBezTo>
                      <a:pt x="41394" y="26333"/>
                      <a:pt x="34622" y="36890"/>
                      <a:pt x="23935" y="39223"/>
                    </a:cubicBezTo>
                    <a:cubicBezTo>
                      <a:pt x="23916" y="39227"/>
                      <a:pt x="23897" y="39231"/>
                      <a:pt x="23878" y="39234"/>
                    </a:cubicBezTo>
                    <a:cubicBezTo>
                      <a:pt x="13248" y="41578"/>
                      <a:pt x="2723" y="34857"/>
                      <a:pt x="380" y="24223"/>
                    </a:cubicBezTo>
                    <a:cubicBezTo>
                      <a:pt x="370" y="24178"/>
                      <a:pt x="361" y="24135"/>
                      <a:pt x="351" y="240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 hidden="1"/>
              <p:cNvSpPr/>
              <p:nvPr/>
            </p:nvSpPr>
            <p:spPr>
              <a:xfrm>
                <a:off x="9001475" y="2403316"/>
                <a:ext cx="30106" cy="30103"/>
              </a:xfrm>
              <a:custGeom>
                <a:avLst/>
                <a:gdLst>
                  <a:gd name="connsiteX0" fmla="*/ 233 w 30106"/>
                  <a:gd name="connsiteY0" fmla="*/ 18283 h 30103"/>
                  <a:gd name="connsiteX1" fmla="*/ 11758 w 30106"/>
                  <a:gd name="connsiteY1" fmla="*/ 395 h 30103"/>
                  <a:gd name="connsiteX2" fmla="*/ 29656 w 30106"/>
                  <a:gd name="connsiteY2" fmla="*/ 11920 h 30103"/>
                  <a:gd name="connsiteX3" fmla="*/ 18140 w 30106"/>
                  <a:gd name="connsiteY3" fmla="*/ 29808 h 30103"/>
                  <a:gd name="connsiteX4" fmla="*/ 233 w 30106"/>
                  <a:gd name="connsiteY4" fmla="*/ 18302 h 30103"/>
                  <a:gd name="connsiteX5" fmla="*/ 233 w 30106"/>
                  <a:gd name="connsiteY5" fmla="*/ 18283 h 3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06" h="30103">
                    <a:moveTo>
                      <a:pt x="233" y="18283"/>
                    </a:moveTo>
                    <a:cubicBezTo>
                      <a:pt x="-1519" y="10158"/>
                      <a:pt x="3634" y="2148"/>
                      <a:pt x="11758" y="395"/>
                    </a:cubicBezTo>
                    <a:cubicBezTo>
                      <a:pt x="19883" y="-1367"/>
                      <a:pt x="27894" y="3795"/>
                      <a:pt x="29656" y="11920"/>
                    </a:cubicBezTo>
                    <a:cubicBezTo>
                      <a:pt x="31409" y="20036"/>
                      <a:pt x="26256" y="28046"/>
                      <a:pt x="18140" y="29808"/>
                    </a:cubicBezTo>
                    <a:cubicBezTo>
                      <a:pt x="10016" y="31570"/>
                      <a:pt x="2005" y="26417"/>
                      <a:pt x="233" y="18302"/>
                    </a:cubicBezTo>
                    <a:cubicBezTo>
                      <a:pt x="233" y="18292"/>
                      <a:pt x="233" y="18292"/>
                      <a:pt x="233" y="18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 hidden="1"/>
              <p:cNvSpPr/>
              <p:nvPr/>
            </p:nvSpPr>
            <p:spPr>
              <a:xfrm>
                <a:off x="9123140" y="2289915"/>
                <a:ext cx="34485" cy="34506"/>
              </a:xfrm>
              <a:custGeom>
                <a:avLst/>
                <a:gdLst>
                  <a:gd name="connsiteX0" fmla="*/ 298 w 34485"/>
                  <a:gd name="connsiteY0" fmla="*/ 21003 h 34506"/>
                  <a:gd name="connsiteX1" fmla="*/ 13433 w 34485"/>
                  <a:gd name="connsiteY1" fmla="*/ 457 h 34506"/>
                  <a:gd name="connsiteX2" fmla="*/ 33969 w 34485"/>
                  <a:gd name="connsiteY2" fmla="*/ 13592 h 34506"/>
                  <a:gd name="connsiteX3" fmla="*/ 20844 w 34485"/>
                  <a:gd name="connsiteY3" fmla="*/ 34138 h 34506"/>
                  <a:gd name="connsiteX4" fmla="*/ 20777 w 34485"/>
                  <a:gd name="connsiteY4" fmla="*/ 34147 h 34506"/>
                  <a:gd name="connsiteX5" fmla="*/ 327 w 34485"/>
                  <a:gd name="connsiteY5" fmla="*/ 21126 h 34506"/>
                  <a:gd name="connsiteX6" fmla="*/ 298 w 34485"/>
                  <a:gd name="connsiteY6" fmla="*/ 21003 h 3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485" h="34506">
                    <a:moveTo>
                      <a:pt x="298" y="21003"/>
                    </a:moveTo>
                    <a:cubicBezTo>
                      <a:pt x="-1750" y="11706"/>
                      <a:pt x="4127" y="2505"/>
                      <a:pt x="13433" y="457"/>
                    </a:cubicBezTo>
                    <a:cubicBezTo>
                      <a:pt x="22730" y="-1591"/>
                      <a:pt x="31921" y="4286"/>
                      <a:pt x="33969" y="13592"/>
                    </a:cubicBezTo>
                    <a:cubicBezTo>
                      <a:pt x="36017" y="22889"/>
                      <a:pt x="30140" y="32090"/>
                      <a:pt x="20844" y="34138"/>
                    </a:cubicBezTo>
                    <a:cubicBezTo>
                      <a:pt x="20825" y="34138"/>
                      <a:pt x="20796" y="34147"/>
                      <a:pt x="20777" y="34147"/>
                    </a:cubicBezTo>
                    <a:cubicBezTo>
                      <a:pt x="11538" y="36195"/>
                      <a:pt x="2375" y="30366"/>
                      <a:pt x="327" y="21126"/>
                    </a:cubicBezTo>
                    <a:cubicBezTo>
                      <a:pt x="318" y="21079"/>
                      <a:pt x="308" y="21041"/>
                      <a:pt x="298" y="21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 hidden="1"/>
              <p:cNvSpPr/>
              <p:nvPr/>
            </p:nvSpPr>
            <p:spPr>
              <a:xfrm>
                <a:off x="9203142" y="2365175"/>
                <a:ext cx="35443" cy="35459"/>
              </a:xfrm>
              <a:custGeom>
                <a:avLst/>
                <a:gdLst>
                  <a:gd name="connsiteX0" fmla="*/ 306 w 35443"/>
                  <a:gd name="connsiteY0" fmla="*/ 21562 h 35459"/>
                  <a:gd name="connsiteX1" fmla="*/ 13822 w 35443"/>
                  <a:gd name="connsiteY1" fmla="*/ 464 h 35459"/>
                  <a:gd name="connsiteX2" fmla="*/ 34920 w 35443"/>
                  <a:gd name="connsiteY2" fmla="*/ 13980 h 35459"/>
                  <a:gd name="connsiteX3" fmla="*/ 21404 w 35443"/>
                  <a:gd name="connsiteY3" fmla="*/ 35078 h 35459"/>
                  <a:gd name="connsiteX4" fmla="*/ 21356 w 35443"/>
                  <a:gd name="connsiteY4" fmla="*/ 35088 h 35459"/>
                  <a:gd name="connsiteX5" fmla="*/ 335 w 35443"/>
                  <a:gd name="connsiteY5" fmla="*/ 21705 h 35459"/>
                  <a:gd name="connsiteX6" fmla="*/ 306 w 35443"/>
                  <a:gd name="connsiteY6" fmla="*/ 21562 h 35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443" h="35459">
                    <a:moveTo>
                      <a:pt x="306" y="21562"/>
                    </a:moveTo>
                    <a:cubicBezTo>
                      <a:pt x="-1789" y="12009"/>
                      <a:pt x="4259" y="2560"/>
                      <a:pt x="13822" y="464"/>
                    </a:cubicBezTo>
                    <a:cubicBezTo>
                      <a:pt x="23376" y="-1631"/>
                      <a:pt x="32824" y="4427"/>
                      <a:pt x="34920" y="13980"/>
                    </a:cubicBezTo>
                    <a:cubicBezTo>
                      <a:pt x="37015" y="23534"/>
                      <a:pt x="30958" y="32983"/>
                      <a:pt x="21404" y="35078"/>
                    </a:cubicBezTo>
                    <a:cubicBezTo>
                      <a:pt x="21385" y="35078"/>
                      <a:pt x="21375" y="35088"/>
                      <a:pt x="21356" y="35088"/>
                    </a:cubicBezTo>
                    <a:cubicBezTo>
                      <a:pt x="11860" y="37193"/>
                      <a:pt x="2440" y="31202"/>
                      <a:pt x="335" y="21705"/>
                    </a:cubicBezTo>
                    <a:cubicBezTo>
                      <a:pt x="325" y="21658"/>
                      <a:pt x="316" y="21610"/>
                      <a:pt x="306" y="215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 hidden="1"/>
              <p:cNvSpPr/>
              <p:nvPr/>
            </p:nvSpPr>
            <p:spPr>
              <a:xfrm>
                <a:off x="9457859" y="2399463"/>
                <a:ext cx="35056" cy="35062"/>
              </a:xfrm>
              <a:custGeom>
                <a:avLst/>
                <a:gdLst>
                  <a:gd name="connsiteX0" fmla="*/ 288 w 35056"/>
                  <a:gd name="connsiteY0" fmla="*/ 21278 h 35062"/>
                  <a:gd name="connsiteX1" fmla="*/ 13728 w 35056"/>
                  <a:gd name="connsiteY1" fmla="*/ 447 h 35062"/>
                  <a:gd name="connsiteX2" fmla="*/ 34550 w 35056"/>
                  <a:gd name="connsiteY2" fmla="*/ 13886 h 35062"/>
                  <a:gd name="connsiteX3" fmla="*/ 21148 w 35056"/>
                  <a:gd name="connsiteY3" fmla="*/ 34708 h 35062"/>
                  <a:gd name="connsiteX4" fmla="*/ 298 w 35056"/>
                  <a:gd name="connsiteY4" fmla="*/ 21306 h 35062"/>
                  <a:gd name="connsiteX5" fmla="*/ 288 w 35056"/>
                  <a:gd name="connsiteY5" fmla="*/ 21278 h 3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56" h="35062">
                    <a:moveTo>
                      <a:pt x="288" y="21278"/>
                    </a:moveTo>
                    <a:cubicBezTo>
                      <a:pt x="-1750" y="11819"/>
                      <a:pt x="4260" y="2494"/>
                      <a:pt x="13728" y="447"/>
                    </a:cubicBezTo>
                    <a:cubicBezTo>
                      <a:pt x="23186" y="-1592"/>
                      <a:pt x="32511" y="4428"/>
                      <a:pt x="34550" y="13886"/>
                    </a:cubicBezTo>
                    <a:cubicBezTo>
                      <a:pt x="36588" y="23335"/>
                      <a:pt x="30597" y="32651"/>
                      <a:pt x="21148" y="34708"/>
                    </a:cubicBezTo>
                    <a:cubicBezTo>
                      <a:pt x="11690" y="36766"/>
                      <a:pt x="2355" y="30765"/>
                      <a:pt x="298" y="21306"/>
                    </a:cubicBezTo>
                    <a:cubicBezTo>
                      <a:pt x="298" y="21297"/>
                      <a:pt x="288" y="21287"/>
                      <a:pt x="288" y="212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 hidden="1"/>
              <p:cNvSpPr/>
              <p:nvPr/>
            </p:nvSpPr>
            <p:spPr>
              <a:xfrm>
                <a:off x="9964820" y="2729543"/>
                <a:ext cx="30867" cy="30866"/>
              </a:xfrm>
              <a:custGeom>
                <a:avLst/>
                <a:gdLst>
                  <a:gd name="connsiteX0" fmla="*/ 247 w 30867"/>
                  <a:gd name="connsiteY0" fmla="*/ 18763 h 30866"/>
                  <a:gd name="connsiteX1" fmla="*/ 12039 w 30867"/>
                  <a:gd name="connsiteY1" fmla="*/ 408 h 30866"/>
                  <a:gd name="connsiteX2" fmla="*/ 30403 w 30867"/>
                  <a:gd name="connsiteY2" fmla="*/ 12200 h 30866"/>
                  <a:gd name="connsiteX3" fmla="*/ 18601 w 30867"/>
                  <a:gd name="connsiteY3" fmla="*/ 30555 h 30866"/>
                  <a:gd name="connsiteX4" fmla="*/ 18535 w 30867"/>
                  <a:gd name="connsiteY4" fmla="*/ 30574 h 30866"/>
                  <a:gd name="connsiteX5" fmla="*/ 247 w 30867"/>
                  <a:gd name="connsiteY5" fmla="*/ 18763 h 3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67" h="30866">
                    <a:moveTo>
                      <a:pt x="247" y="18763"/>
                    </a:moveTo>
                    <a:cubicBezTo>
                      <a:pt x="-1563" y="10438"/>
                      <a:pt x="3714" y="2218"/>
                      <a:pt x="12039" y="408"/>
                    </a:cubicBezTo>
                    <a:cubicBezTo>
                      <a:pt x="20373" y="-1411"/>
                      <a:pt x="28593" y="3875"/>
                      <a:pt x="30403" y="12200"/>
                    </a:cubicBezTo>
                    <a:cubicBezTo>
                      <a:pt x="32213" y="20525"/>
                      <a:pt x="26936" y="28745"/>
                      <a:pt x="18601" y="30555"/>
                    </a:cubicBezTo>
                    <a:cubicBezTo>
                      <a:pt x="18582" y="30565"/>
                      <a:pt x="18563" y="30565"/>
                      <a:pt x="18535" y="30574"/>
                    </a:cubicBezTo>
                    <a:cubicBezTo>
                      <a:pt x="10229" y="32346"/>
                      <a:pt x="2056" y="27059"/>
                      <a:pt x="247" y="1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 hidden="1"/>
              <p:cNvSpPr/>
              <p:nvPr/>
            </p:nvSpPr>
            <p:spPr>
              <a:xfrm>
                <a:off x="10079209" y="2852040"/>
                <a:ext cx="30299" cy="30295"/>
              </a:xfrm>
              <a:custGeom>
                <a:avLst/>
                <a:gdLst>
                  <a:gd name="connsiteX0" fmla="*/ 253 w 30299"/>
                  <a:gd name="connsiteY0" fmla="*/ 18471 h 30295"/>
                  <a:gd name="connsiteX1" fmla="*/ 11769 w 30299"/>
                  <a:gd name="connsiteY1" fmla="*/ 412 h 30295"/>
                  <a:gd name="connsiteX2" fmla="*/ 29828 w 30299"/>
                  <a:gd name="connsiteY2" fmla="*/ 11928 h 30295"/>
                  <a:gd name="connsiteX3" fmla="*/ 18313 w 30299"/>
                  <a:gd name="connsiteY3" fmla="*/ 29987 h 30295"/>
                  <a:gd name="connsiteX4" fmla="*/ 18256 w 30299"/>
                  <a:gd name="connsiteY4" fmla="*/ 29997 h 30295"/>
                  <a:gd name="connsiteX5" fmla="*/ 253 w 30299"/>
                  <a:gd name="connsiteY5" fmla="*/ 18471 h 30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99" h="30295">
                    <a:moveTo>
                      <a:pt x="253" y="18471"/>
                    </a:moveTo>
                    <a:cubicBezTo>
                      <a:pt x="-1557" y="10308"/>
                      <a:pt x="3597" y="2222"/>
                      <a:pt x="11769" y="412"/>
                    </a:cubicBezTo>
                    <a:cubicBezTo>
                      <a:pt x="19932" y="-1398"/>
                      <a:pt x="28019" y="3755"/>
                      <a:pt x="29828" y="11928"/>
                    </a:cubicBezTo>
                    <a:cubicBezTo>
                      <a:pt x="31638" y="20091"/>
                      <a:pt x="26485" y="28177"/>
                      <a:pt x="18313" y="29987"/>
                    </a:cubicBezTo>
                    <a:cubicBezTo>
                      <a:pt x="18294" y="29987"/>
                      <a:pt x="18274" y="29997"/>
                      <a:pt x="18256" y="29997"/>
                    </a:cubicBezTo>
                    <a:cubicBezTo>
                      <a:pt x="10102" y="31768"/>
                      <a:pt x="2053" y="26615"/>
                      <a:pt x="253" y="18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 hidden="1"/>
              <p:cNvSpPr/>
              <p:nvPr/>
            </p:nvSpPr>
            <p:spPr>
              <a:xfrm>
                <a:off x="10188370" y="3156930"/>
                <a:ext cx="22671" cy="22677"/>
              </a:xfrm>
              <a:custGeom>
                <a:avLst/>
                <a:gdLst>
                  <a:gd name="connsiteX0" fmla="*/ 154 w 22671"/>
                  <a:gd name="connsiteY0" fmla="*/ 13810 h 22677"/>
                  <a:gd name="connsiteX1" fmla="*/ 8812 w 22671"/>
                  <a:gd name="connsiteY1" fmla="*/ 313 h 22677"/>
                  <a:gd name="connsiteX2" fmla="*/ 22299 w 22671"/>
                  <a:gd name="connsiteY2" fmla="*/ 8971 h 22677"/>
                  <a:gd name="connsiteX3" fmla="*/ 13651 w 22671"/>
                  <a:gd name="connsiteY3" fmla="*/ 22468 h 22677"/>
                  <a:gd name="connsiteX4" fmla="*/ 13584 w 22671"/>
                  <a:gd name="connsiteY4" fmla="*/ 22477 h 22677"/>
                  <a:gd name="connsiteX5" fmla="*/ 154 w 22671"/>
                  <a:gd name="connsiteY5" fmla="*/ 13810 h 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71" h="22677">
                    <a:moveTo>
                      <a:pt x="154" y="13810"/>
                    </a:moveTo>
                    <a:cubicBezTo>
                      <a:pt x="-1180" y="7695"/>
                      <a:pt x="2697" y="1656"/>
                      <a:pt x="8812" y="313"/>
                    </a:cubicBezTo>
                    <a:cubicBezTo>
                      <a:pt x="14927" y="-1021"/>
                      <a:pt x="20966" y="2856"/>
                      <a:pt x="22299" y="8971"/>
                    </a:cubicBezTo>
                    <a:cubicBezTo>
                      <a:pt x="23633" y="15086"/>
                      <a:pt x="19766" y="21125"/>
                      <a:pt x="13651" y="22468"/>
                    </a:cubicBezTo>
                    <a:cubicBezTo>
                      <a:pt x="13622" y="22468"/>
                      <a:pt x="13603" y="22477"/>
                      <a:pt x="13584" y="22477"/>
                    </a:cubicBezTo>
                    <a:cubicBezTo>
                      <a:pt x="7488" y="23773"/>
                      <a:pt x="1487" y="19906"/>
                      <a:pt x="154" y="138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 hidden="1"/>
              <p:cNvSpPr/>
              <p:nvPr/>
            </p:nvSpPr>
            <p:spPr>
              <a:xfrm>
                <a:off x="10236393" y="3238948"/>
                <a:ext cx="19055" cy="19054"/>
              </a:xfrm>
              <a:custGeom>
                <a:avLst/>
                <a:gdLst>
                  <a:gd name="connsiteX0" fmla="*/ 232 w 19055"/>
                  <a:gd name="connsiteY0" fmla="*/ 12088 h 19054"/>
                  <a:gd name="connsiteX1" fmla="*/ 6909 w 19055"/>
                  <a:gd name="connsiteY1" fmla="*/ 391 h 19054"/>
                  <a:gd name="connsiteX2" fmla="*/ 7852 w 19055"/>
                  <a:gd name="connsiteY2" fmla="*/ 182 h 19054"/>
                  <a:gd name="connsiteX3" fmla="*/ 18815 w 19055"/>
                  <a:gd name="connsiteY3" fmla="*/ 8011 h 19054"/>
                  <a:gd name="connsiteX4" fmla="*/ 10986 w 19055"/>
                  <a:gd name="connsiteY4" fmla="*/ 18975 h 19054"/>
                  <a:gd name="connsiteX5" fmla="*/ 232 w 19055"/>
                  <a:gd name="connsiteY5" fmla="*/ 12088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5" h="19054">
                    <a:moveTo>
                      <a:pt x="232" y="12088"/>
                    </a:moveTo>
                    <a:cubicBezTo>
                      <a:pt x="-1159" y="7011"/>
                      <a:pt x="1832" y="1772"/>
                      <a:pt x="6909" y="391"/>
                    </a:cubicBezTo>
                    <a:cubicBezTo>
                      <a:pt x="7223" y="305"/>
                      <a:pt x="7538" y="239"/>
                      <a:pt x="7852" y="182"/>
                    </a:cubicBezTo>
                    <a:cubicBezTo>
                      <a:pt x="13043" y="-685"/>
                      <a:pt x="17949" y="2820"/>
                      <a:pt x="18815" y="8011"/>
                    </a:cubicBezTo>
                    <a:cubicBezTo>
                      <a:pt x="19682" y="13193"/>
                      <a:pt x="16177" y="18108"/>
                      <a:pt x="10986" y="18975"/>
                    </a:cubicBezTo>
                    <a:cubicBezTo>
                      <a:pt x="6166" y="19775"/>
                      <a:pt x="1518" y="16803"/>
                      <a:pt x="232" y="120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 hidden="1"/>
              <p:cNvSpPr/>
              <p:nvPr/>
            </p:nvSpPr>
            <p:spPr>
              <a:xfrm>
                <a:off x="10743691" y="3024251"/>
                <a:ext cx="29911" cy="29898"/>
              </a:xfrm>
              <a:custGeom>
                <a:avLst/>
                <a:gdLst>
                  <a:gd name="connsiteX0" fmla="*/ 235 w 29911"/>
                  <a:gd name="connsiteY0" fmla="*/ 18187 h 29898"/>
                  <a:gd name="connsiteX1" fmla="*/ 11665 w 29911"/>
                  <a:gd name="connsiteY1" fmla="*/ 394 h 29898"/>
                  <a:gd name="connsiteX2" fmla="*/ 29458 w 29911"/>
                  <a:gd name="connsiteY2" fmla="*/ 11834 h 29898"/>
                  <a:gd name="connsiteX3" fmla="*/ 18047 w 29911"/>
                  <a:gd name="connsiteY3" fmla="*/ 29617 h 29898"/>
                  <a:gd name="connsiteX4" fmla="*/ 235 w 29911"/>
                  <a:gd name="connsiteY4" fmla="*/ 18187 h 29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11" h="29898">
                    <a:moveTo>
                      <a:pt x="235" y="18187"/>
                    </a:moveTo>
                    <a:cubicBezTo>
                      <a:pt x="-1517" y="10119"/>
                      <a:pt x="3598" y="2147"/>
                      <a:pt x="11665" y="394"/>
                    </a:cubicBezTo>
                    <a:cubicBezTo>
                      <a:pt x="19742" y="-1358"/>
                      <a:pt x="27705" y="3756"/>
                      <a:pt x="29458" y="11834"/>
                    </a:cubicBezTo>
                    <a:cubicBezTo>
                      <a:pt x="31211" y="19892"/>
                      <a:pt x="26105" y="27855"/>
                      <a:pt x="18047" y="29617"/>
                    </a:cubicBezTo>
                    <a:cubicBezTo>
                      <a:pt x="9979" y="31331"/>
                      <a:pt x="2035" y="26235"/>
                      <a:pt x="235" y="181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 hidden="1"/>
              <p:cNvSpPr/>
              <p:nvPr/>
            </p:nvSpPr>
            <p:spPr>
              <a:xfrm>
                <a:off x="10734487" y="3242704"/>
                <a:ext cx="25154" cy="25147"/>
              </a:xfrm>
              <a:custGeom>
                <a:avLst/>
                <a:gdLst>
                  <a:gd name="connsiteX0" fmla="*/ 200 w 25154"/>
                  <a:gd name="connsiteY0" fmla="*/ 15380 h 25147"/>
                  <a:gd name="connsiteX1" fmla="*/ 9706 w 25154"/>
                  <a:gd name="connsiteY1" fmla="*/ 359 h 25147"/>
                  <a:gd name="connsiteX2" fmla="*/ 24737 w 25154"/>
                  <a:gd name="connsiteY2" fmla="*/ 9865 h 25147"/>
                  <a:gd name="connsiteX3" fmla="*/ 15221 w 25154"/>
                  <a:gd name="connsiteY3" fmla="*/ 24886 h 25147"/>
                  <a:gd name="connsiteX4" fmla="*/ 15155 w 25154"/>
                  <a:gd name="connsiteY4" fmla="*/ 24905 h 25147"/>
                  <a:gd name="connsiteX5" fmla="*/ 200 w 25154"/>
                  <a:gd name="connsiteY5" fmla="*/ 15380 h 25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54" h="25147">
                    <a:moveTo>
                      <a:pt x="200" y="15380"/>
                    </a:moveTo>
                    <a:cubicBezTo>
                      <a:pt x="-1324" y="8608"/>
                      <a:pt x="2934" y="1883"/>
                      <a:pt x="9706" y="359"/>
                    </a:cubicBezTo>
                    <a:cubicBezTo>
                      <a:pt x="16488" y="-1165"/>
                      <a:pt x="23213" y="3093"/>
                      <a:pt x="24737" y="9865"/>
                    </a:cubicBezTo>
                    <a:cubicBezTo>
                      <a:pt x="26261" y="16638"/>
                      <a:pt x="22003" y="23362"/>
                      <a:pt x="15221" y="24886"/>
                    </a:cubicBezTo>
                    <a:cubicBezTo>
                      <a:pt x="15202" y="24896"/>
                      <a:pt x="15174" y="24896"/>
                      <a:pt x="15155" y="24905"/>
                    </a:cubicBezTo>
                    <a:cubicBezTo>
                      <a:pt x="8401" y="26382"/>
                      <a:pt x="1715" y="22124"/>
                      <a:pt x="200" y="153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" name="任意多边形: 形状 149" hidden="1"/>
              <p:cNvSpPr/>
              <p:nvPr/>
            </p:nvSpPr>
            <p:spPr>
              <a:xfrm>
                <a:off x="8407049" y="2078526"/>
                <a:ext cx="26747" cy="26709"/>
              </a:xfrm>
              <a:custGeom>
                <a:avLst/>
                <a:gdLst>
                  <a:gd name="connsiteX0" fmla="*/ 204 w 26747"/>
                  <a:gd name="connsiteY0" fmla="*/ 16270 h 26709"/>
                  <a:gd name="connsiteX1" fmla="*/ 10396 w 26747"/>
                  <a:gd name="connsiteY1" fmla="*/ 363 h 26709"/>
                  <a:gd name="connsiteX2" fmla="*/ 26303 w 26747"/>
                  <a:gd name="connsiteY2" fmla="*/ 10555 h 26709"/>
                  <a:gd name="connsiteX3" fmla="*/ 16340 w 26747"/>
                  <a:gd name="connsiteY3" fmla="*/ 26414 h 26709"/>
                  <a:gd name="connsiteX4" fmla="*/ 16111 w 26747"/>
                  <a:gd name="connsiteY4" fmla="*/ 26462 h 26709"/>
                  <a:gd name="connsiteX5" fmla="*/ 204 w 26747"/>
                  <a:gd name="connsiteY5" fmla="*/ 16270 h 2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747" h="26709">
                    <a:moveTo>
                      <a:pt x="204" y="16270"/>
                    </a:moveTo>
                    <a:cubicBezTo>
                      <a:pt x="-1377" y="9059"/>
                      <a:pt x="3185" y="1944"/>
                      <a:pt x="10396" y="363"/>
                    </a:cubicBezTo>
                    <a:cubicBezTo>
                      <a:pt x="17606" y="-1218"/>
                      <a:pt x="24722" y="3344"/>
                      <a:pt x="26303" y="10555"/>
                    </a:cubicBezTo>
                    <a:cubicBezTo>
                      <a:pt x="27932" y="17680"/>
                      <a:pt x="23474" y="24785"/>
                      <a:pt x="16340" y="26414"/>
                    </a:cubicBezTo>
                    <a:cubicBezTo>
                      <a:pt x="16263" y="26433"/>
                      <a:pt x="16187" y="26443"/>
                      <a:pt x="16111" y="26462"/>
                    </a:cubicBezTo>
                    <a:cubicBezTo>
                      <a:pt x="8910" y="27995"/>
                      <a:pt x="1814" y="23452"/>
                      <a:pt x="204" y="162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 hidden="1"/>
              <p:cNvSpPr/>
              <p:nvPr/>
            </p:nvSpPr>
            <p:spPr>
              <a:xfrm>
                <a:off x="8449795" y="2092404"/>
                <a:ext cx="29340" cy="29343"/>
              </a:xfrm>
              <a:custGeom>
                <a:avLst/>
                <a:gdLst>
                  <a:gd name="connsiteX0" fmla="*/ 226 w 29340"/>
                  <a:gd name="connsiteY0" fmla="*/ 17822 h 29343"/>
                  <a:gd name="connsiteX1" fmla="*/ 11466 w 29340"/>
                  <a:gd name="connsiteY1" fmla="*/ 382 h 29343"/>
                  <a:gd name="connsiteX2" fmla="*/ 28896 w 29340"/>
                  <a:gd name="connsiteY2" fmla="*/ 11622 h 29343"/>
                  <a:gd name="connsiteX3" fmla="*/ 17667 w 29340"/>
                  <a:gd name="connsiteY3" fmla="*/ 29062 h 29343"/>
                  <a:gd name="connsiteX4" fmla="*/ 17657 w 29340"/>
                  <a:gd name="connsiteY4" fmla="*/ 29062 h 29343"/>
                  <a:gd name="connsiteX5" fmla="*/ 226 w 29340"/>
                  <a:gd name="connsiteY5" fmla="*/ 17822 h 2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340" h="29343">
                    <a:moveTo>
                      <a:pt x="226" y="17822"/>
                    </a:moveTo>
                    <a:cubicBezTo>
                      <a:pt x="-1488" y="9907"/>
                      <a:pt x="3550" y="2097"/>
                      <a:pt x="11466" y="382"/>
                    </a:cubicBezTo>
                    <a:cubicBezTo>
                      <a:pt x="19381" y="-1323"/>
                      <a:pt x="27192" y="3706"/>
                      <a:pt x="28896" y="11622"/>
                    </a:cubicBezTo>
                    <a:cubicBezTo>
                      <a:pt x="30611" y="19546"/>
                      <a:pt x="25582" y="27347"/>
                      <a:pt x="17667" y="29062"/>
                    </a:cubicBezTo>
                    <a:cubicBezTo>
                      <a:pt x="17657" y="29062"/>
                      <a:pt x="17657" y="29062"/>
                      <a:pt x="17657" y="29062"/>
                    </a:cubicBezTo>
                    <a:cubicBezTo>
                      <a:pt x="9742" y="30767"/>
                      <a:pt x="1941" y="25738"/>
                      <a:pt x="226" y="17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 hidden="1"/>
              <p:cNvSpPr/>
              <p:nvPr/>
            </p:nvSpPr>
            <p:spPr>
              <a:xfrm>
                <a:off x="8605128" y="2037667"/>
                <a:ext cx="30674" cy="30640"/>
              </a:xfrm>
              <a:custGeom>
                <a:avLst/>
                <a:gdLst>
                  <a:gd name="connsiteX0" fmla="*/ 245 w 30674"/>
                  <a:gd name="connsiteY0" fmla="*/ 18648 h 30640"/>
                  <a:gd name="connsiteX1" fmla="*/ 11970 w 30674"/>
                  <a:gd name="connsiteY1" fmla="*/ 404 h 30640"/>
                  <a:gd name="connsiteX2" fmla="*/ 30211 w 30674"/>
                  <a:gd name="connsiteY2" fmla="*/ 12133 h 30640"/>
                  <a:gd name="connsiteX3" fmla="*/ 18533 w 30674"/>
                  <a:gd name="connsiteY3" fmla="*/ 30364 h 30640"/>
                  <a:gd name="connsiteX4" fmla="*/ 245 w 30674"/>
                  <a:gd name="connsiteY4" fmla="*/ 18648 h 3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74" h="30640">
                    <a:moveTo>
                      <a:pt x="245" y="18648"/>
                    </a:moveTo>
                    <a:cubicBezTo>
                      <a:pt x="-1555" y="10372"/>
                      <a:pt x="3693" y="2204"/>
                      <a:pt x="11970" y="404"/>
                    </a:cubicBezTo>
                    <a:cubicBezTo>
                      <a:pt x="20247" y="-1397"/>
                      <a:pt x="28410" y="3853"/>
                      <a:pt x="30211" y="12133"/>
                    </a:cubicBezTo>
                    <a:cubicBezTo>
                      <a:pt x="32011" y="20391"/>
                      <a:pt x="26791" y="28544"/>
                      <a:pt x="18533" y="30364"/>
                    </a:cubicBezTo>
                    <a:cubicBezTo>
                      <a:pt x="10265" y="32078"/>
                      <a:pt x="2140" y="26877"/>
                      <a:pt x="245" y="186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任意多边形: 形状 152" hidden="1"/>
              <p:cNvSpPr/>
              <p:nvPr/>
            </p:nvSpPr>
            <p:spPr>
              <a:xfrm>
                <a:off x="8668705" y="1865195"/>
                <a:ext cx="34680" cy="34678"/>
              </a:xfrm>
              <a:custGeom>
                <a:avLst/>
                <a:gdLst>
                  <a:gd name="connsiteX0" fmla="*/ 296 w 34680"/>
                  <a:gd name="connsiteY0" fmla="*/ 21098 h 34678"/>
                  <a:gd name="connsiteX1" fmla="*/ 13517 w 34680"/>
                  <a:gd name="connsiteY1" fmla="*/ 455 h 34678"/>
                  <a:gd name="connsiteX2" fmla="*/ 34167 w 34680"/>
                  <a:gd name="connsiteY2" fmla="*/ 13679 h 34678"/>
                  <a:gd name="connsiteX3" fmla="*/ 20937 w 34680"/>
                  <a:gd name="connsiteY3" fmla="*/ 34323 h 34678"/>
                  <a:gd name="connsiteX4" fmla="*/ 20870 w 34680"/>
                  <a:gd name="connsiteY4" fmla="*/ 34338 h 34678"/>
                  <a:gd name="connsiteX5" fmla="*/ 296 w 34680"/>
                  <a:gd name="connsiteY5" fmla="*/ 21098 h 3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680" h="34678">
                    <a:moveTo>
                      <a:pt x="296" y="21098"/>
                    </a:moveTo>
                    <a:cubicBezTo>
                      <a:pt x="-1752" y="11746"/>
                      <a:pt x="4172" y="2504"/>
                      <a:pt x="13517" y="455"/>
                    </a:cubicBezTo>
                    <a:cubicBezTo>
                      <a:pt x="22870" y="-1593"/>
                      <a:pt x="32119" y="4328"/>
                      <a:pt x="34167" y="13679"/>
                    </a:cubicBezTo>
                    <a:cubicBezTo>
                      <a:pt x="36215" y="23032"/>
                      <a:pt x="30290" y="32274"/>
                      <a:pt x="20937" y="34323"/>
                    </a:cubicBezTo>
                    <a:cubicBezTo>
                      <a:pt x="20917" y="34329"/>
                      <a:pt x="20889" y="34333"/>
                      <a:pt x="20870" y="34338"/>
                    </a:cubicBezTo>
                    <a:cubicBezTo>
                      <a:pt x="11535" y="36342"/>
                      <a:pt x="2334" y="30423"/>
                      <a:pt x="296" y="210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 hidden="1"/>
              <p:cNvSpPr/>
              <p:nvPr/>
            </p:nvSpPr>
            <p:spPr>
              <a:xfrm>
                <a:off x="9120579" y="2338314"/>
                <a:ext cx="27441" cy="27438"/>
              </a:xfrm>
              <a:custGeom>
                <a:avLst/>
                <a:gdLst>
                  <a:gd name="connsiteX0" fmla="*/ 192 w 27441"/>
                  <a:gd name="connsiteY0" fmla="*/ 16610 h 27438"/>
                  <a:gd name="connsiteX1" fmla="*/ 10774 w 27441"/>
                  <a:gd name="connsiteY1" fmla="*/ 351 h 27438"/>
                  <a:gd name="connsiteX2" fmla="*/ 27033 w 27441"/>
                  <a:gd name="connsiteY2" fmla="*/ 10933 h 27438"/>
                  <a:gd name="connsiteX3" fmla="*/ 16480 w 27441"/>
                  <a:gd name="connsiteY3" fmla="*/ 27183 h 27438"/>
                  <a:gd name="connsiteX4" fmla="*/ 202 w 27441"/>
                  <a:gd name="connsiteY4" fmla="*/ 16639 h 27438"/>
                  <a:gd name="connsiteX5" fmla="*/ 192 w 27441"/>
                  <a:gd name="connsiteY5" fmla="*/ 16610 h 2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41" h="27438">
                    <a:moveTo>
                      <a:pt x="192" y="16610"/>
                    </a:moveTo>
                    <a:cubicBezTo>
                      <a:pt x="-1380" y="9200"/>
                      <a:pt x="3364" y="1922"/>
                      <a:pt x="10774" y="351"/>
                    </a:cubicBezTo>
                    <a:cubicBezTo>
                      <a:pt x="18185" y="-1221"/>
                      <a:pt x="25462" y="3523"/>
                      <a:pt x="27033" y="10933"/>
                    </a:cubicBezTo>
                    <a:cubicBezTo>
                      <a:pt x="28595" y="18334"/>
                      <a:pt x="23881" y="25602"/>
                      <a:pt x="16480" y="27183"/>
                    </a:cubicBezTo>
                    <a:cubicBezTo>
                      <a:pt x="9069" y="28764"/>
                      <a:pt x="1783" y="24049"/>
                      <a:pt x="202" y="16639"/>
                    </a:cubicBezTo>
                    <a:cubicBezTo>
                      <a:pt x="192" y="16629"/>
                      <a:pt x="192" y="16620"/>
                      <a:pt x="192" y="166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 hidden="1"/>
              <p:cNvSpPr/>
              <p:nvPr/>
            </p:nvSpPr>
            <p:spPr>
              <a:xfrm>
                <a:off x="9243113" y="2192024"/>
                <a:ext cx="31632" cy="31630"/>
              </a:xfrm>
              <a:custGeom>
                <a:avLst/>
                <a:gdLst>
                  <a:gd name="connsiteX0" fmla="*/ 245 w 31632"/>
                  <a:gd name="connsiteY0" fmla="*/ 19168 h 31630"/>
                  <a:gd name="connsiteX1" fmla="*/ 12408 w 31632"/>
                  <a:gd name="connsiteY1" fmla="*/ 404 h 31630"/>
                  <a:gd name="connsiteX2" fmla="*/ 31172 w 31632"/>
                  <a:gd name="connsiteY2" fmla="*/ 12567 h 31630"/>
                  <a:gd name="connsiteX3" fmla="*/ 19295 w 31632"/>
                  <a:gd name="connsiteY3" fmla="*/ 31264 h 31630"/>
                  <a:gd name="connsiteX4" fmla="*/ 311 w 31632"/>
                  <a:gd name="connsiteY4" fmla="*/ 19454 h 31630"/>
                  <a:gd name="connsiteX5" fmla="*/ 245 w 31632"/>
                  <a:gd name="connsiteY5" fmla="*/ 19168 h 3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32" h="31630">
                    <a:moveTo>
                      <a:pt x="245" y="19168"/>
                    </a:moveTo>
                    <a:cubicBezTo>
                      <a:pt x="-1584" y="10624"/>
                      <a:pt x="3864" y="2223"/>
                      <a:pt x="12408" y="404"/>
                    </a:cubicBezTo>
                    <a:cubicBezTo>
                      <a:pt x="20942" y="-1425"/>
                      <a:pt x="29343" y="4023"/>
                      <a:pt x="31172" y="12567"/>
                    </a:cubicBezTo>
                    <a:cubicBezTo>
                      <a:pt x="32973" y="20987"/>
                      <a:pt x="27686" y="29312"/>
                      <a:pt x="19295" y="31264"/>
                    </a:cubicBezTo>
                    <a:cubicBezTo>
                      <a:pt x="10789" y="33246"/>
                      <a:pt x="2292" y="27959"/>
                      <a:pt x="311" y="19454"/>
                    </a:cubicBezTo>
                    <a:cubicBezTo>
                      <a:pt x="283" y="19358"/>
                      <a:pt x="264" y="19263"/>
                      <a:pt x="245" y="19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 hidden="1"/>
              <p:cNvSpPr/>
              <p:nvPr/>
            </p:nvSpPr>
            <p:spPr>
              <a:xfrm>
                <a:off x="9336161" y="2268571"/>
                <a:ext cx="32964" cy="32943"/>
              </a:xfrm>
              <a:custGeom>
                <a:avLst/>
                <a:gdLst>
                  <a:gd name="connsiteX0" fmla="*/ 256 w 32964"/>
                  <a:gd name="connsiteY0" fmla="*/ 19963 h 32943"/>
                  <a:gd name="connsiteX1" fmla="*/ 12943 w 32964"/>
                  <a:gd name="connsiteY1" fmla="*/ 418 h 32943"/>
                  <a:gd name="connsiteX2" fmla="*/ 32489 w 32964"/>
                  <a:gd name="connsiteY2" fmla="*/ 13096 h 32943"/>
                  <a:gd name="connsiteX3" fmla="*/ 19878 w 32964"/>
                  <a:gd name="connsiteY3" fmla="*/ 32631 h 32943"/>
                  <a:gd name="connsiteX4" fmla="*/ 256 w 32964"/>
                  <a:gd name="connsiteY4" fmla="*/ 19963 h 3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64" h="32943">
                    <a:moveTo>
                      <a:pt x="256" y="19963"/>
                    </a:moveTo>
                    <a:cubicBezTo>
                      <a:pt x="-1639" y="11067"/>
                      <a:pt x="4037" y="2313"/>
                      <a:pt x="12943" y="418"/>
                    </a:cubicBezTo>
                    <a:cubicBezTo>
                      <a:pt x="21840" y="-1487"/>
                      <a:pt x="30593" y="4199"/>
                      <a:pt x="32489" y="13096"/>
                    </a:cubicBezTo>
                    <a:cubicBezTo>
                      <a:pt x="34384" y="21973"/>
                      <a:pt x="28746" y="30698"/>
                      <a:pt x="19878" y="32631"/>
                    </a:cubicBezTo>
                    <a:cubicBezTo>
                      <a:pt x="10972" y="34517"/>
                      <a:pt x="2209" y="28859"/>
                      <a:pt x="256" y="199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" name="任意多边形: 形状 156" hidden="1"/>
              <p:cNvSpPr/>
              <p:nvPr/>
            </p:nvSpPr>
            <p:spPr>
              <a:xfrm>
                <a:off x="9562664" y="2334961"/>
                <a:ext cx="32774" cy="32772"/>
              </a:xfrm>
              <a:custGeom>
                <a:avLst/>
                <a:gdLst>
                  <a:gd name="connsiteX0" fmla="*/ 258 w 32774"/>
                  <a:gd name="connsiteY0" fmla="*/ 19867 h 32772"/>
                  <a:gd name="connsiteX1" fmla="*/ 12850 w 32774"/>
                  <a:gd name="connsiteY1" fmla="*/ 417 h 32772"/>
                  <a:gd name="connsiteX2" fmla="*/ 32300 w 32774"/>
                  <a:gd name="connsiteY2" fmla="*/ 13009 h 32772"/>
                  <a:gd name="connsiteX3" fmla="*/ 19784 w 32774"/>
                  <a:gd name="connsiteY3" fmla="*/ 32440 h 32772"/>
                  <a:gd name="connsiteX4" fmla="*/ 277 w 32774"/>
                  <a:gd name="connsiteY4" fmla="*/ 19943 h 32772"/>
                  <a:gd name="connsiteX5" fmla="*/ 258 w 32774"/>
                  <a:gd name="connsiteY5" fmla="*/ 19867 h 3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774" h="32772">
                    <a:moveTo>
                      <a:pt x="258" y="19867"/>
                    </a:moveTo>
                    <a:cubicBezTo>
                      <a:pt x="-1638" y="11018"/>
                      <a:pt x="4001" y="2312"/>
                      <a:pt x="12850" y="417"/>
                    </a:cubicBezTo>
                    <a:cubicBezTo>
                      <a:pt x="21699" y="-1479"/>
                      <a:pt x="30404" y="4160"/>
                      <a:pt x="32300" y="13009"/>
                    </a:cubicBezTo>
                    <a:cubicBezTo>
                      <a:pt x="34186" y="21820"/>
                      <a:pt x="28595" y="30506"/>
                      <a:pt x="19784" y="32440"/>
                    </a:cubicBezTo>
                    <a:cubicBezTo>
                      <a:pt x="10945" y="34373"/>
                      <a:pt x="2210" y="28782"/>
                      <a:pt x="277" y="19943"/>
                    </a:cubicBezTo>
                    <a:cubicBezTo>
                      <a:pt x="267" y="19915"/>
                      <a:pt x="267" y="19895"/>
                      <a:pt x="258" y="19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" name="任意多边形: 形状 157" hidden="1"/>
              <p:cNvSpPr/>
              <p:nvPr/>
            </p:nvSpPr>
            <p:spPr>
              <a:xfrm>
                <a:off x="9845625" y="2318854"/>
                <a:ext cx="34104" cy="34124"/>
              </a:xfrm>
              <a:custGeom>
                <a:avLst/>
                <a:gdLst>
                  <a:gd name="connsiteX0" fmla="*/ 284 w 34104"/>
                  <a:gd name="connsiteY0" fmla="*/ 20734 h 34124"/>
                  <a:gd name="connsiteX1" fmla="*/ 13314 w 34104"/>
                  <a:gd name="connsiteY1" fmla="*/ 446 h 34124"/>
                  <a:gd name="connsiteX2" fmla="*/ 33603 w 34104"/>
                  <a:gd name="connsiteY2" fmla="*/ 13476 h 34124"/>
                  <a:gd name="connsiteX3" fmla="*/ 20573 w 34104"/>
                  <a:gd name="connsiteY3" fmla="*/ 33764 h 34124"/>
                  <a:gd name="connsiteX4" fmla="*/ 20477 w 34104"/>
                  <a:gd name="connsiteY4" fmla="*/ 33783 h 34124"/>
                  <a:gd name="connsiteX5" fmla="*/ 303 w 34104"/>
                  <a:gd name="connsiteY5" fmla="*/ 20820 h 34124"/>
                  <a:gd name="connsiteX6" fmla="*/ 284 w 34104"/>
                  <a:gd name="connsiteY6" fmla="*/ 20734 h 34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4" h="34124">
                    <a:moveTo>
                      <a:pt x="284" y="20734"/>
                    </a:moveTo>
                    <a:cubicBezTo>
                      <a:pt x="-1716" y="11533"/>
                      <a:pt x="4113" y="2446"/>
                      <a:pt x="13314" y="446"/>
                    </a:cubicBezTo>
                    <a:cubicBezTo>
                      <a:pt x="22515" y="-1564"/>
                      <a:pt x="31593" y="4275"/>
                      <a:pt x="33603" y="13476"/>
                    </a:cubicBezTo>
                    <a:cubicBezTo>
                      <a:pt x="35603" y="22677"/>
                      <a:pt x="29774" y="31755"/>
                      <a:pt x="20573" y="33764"/>
                    </a:cubicBezTo>
                    <a:cubicBezTo>
                      <a:pt x="20544" y="33774"/>
                      <a:pt x="20506" y="33774"/>
                      <a:pt x="20477" y="33783"/>
                    </a:cubicBezTo>
                    <a:cubicBezTo>
                      <a:pt x="11324" y="35774"/>
                      <a:pt x="2294" y="29973"/>
                      <a:pt x="303" y="20820"/>
                    </a:cubicBezTo>
                    <a:cubicBezTo>
                      <a:pt x="294" y="20791"/>
                      <a:pt x="294" y="20763"/>
                      <a:pt x="284" y="207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 hidden="1"/>
              <p:cNvSpPr/>
              <p:nvPr/>
            </p:nvSpPr>
            <p:spPr>
              <a:xfrm>
                <a:off x="10242381" y="3013790"/>
                <a:ext cx="20804" cy="20238"/>
              </a:xfrm>
              <a:custGeom>
                <a:avLst/>
                <a:gdLst>
                  <a:gd name="connsiteX0" fmla="*/ 54 w 20804"/>
                  <a:gd name="connsiteY0" fmla="*/ 12360 h 20238"/>
                  <a:gd name="connsiteX1" fmla="*/ 8541 w 20804"/>
                  <a:gd name="connsiteY1" fmla="*/ 215 h 20238"/>
                  <a:gd name="connsiteX2" fmla="*/ 20533 w 20804"/>
                  <a:gd name="connsiteY2" fmla="*/ 7978 h 20238"/>
                  <a:gd name="connsiteX3" fmla="*/ 12046 w 20804"/>
                  <a:gd name="connsiteY3" fmla="*/ 20123 h 20238"/>
                  <a:gd name="connsiteX4" fmla="*/ 54 w 20804"/>
                  <a:gd name="connsiteY4" fmla="*/ 12360 h 2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04" h="20238">
                    <a:moveTo>
                      <a:pt x="54" y="12360"/>
                    </a:moveTo>
                    <a:cubicBezTo>
                      <a:pt x="-956" y="6664"/>
                      <a:pt x="2835" y="1225"/>
                      <a:pt x="8541" y="215"/>
                    </a:cubicBezTo>
                    <a:cubicBezTo>
                      <a:pt x="13951" y="-756"/>
                      <a:pt x="19199" y="2644"/>
                      <a:pt x="20533" y="7978"/>
                    </a:cubicBezTo>
                    <a:cubicBezTo>
                      <a:pt x="21542" y="13674"/>
                      <a:pt x="17751" y="19113"/>
                      <a:pt x="12046" y="20123"/>
                    </a:cubicBezTo>
                    <a:cubicBezTo>
                      <a:pt x="6636" y="21094"/>
                      <a:pt x="1397" y="17694"/>
                      <a:pt x="54" y="12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" name="任意多边形: 形状 159" hidden="1"/>
              <p:cNvSpPr/>
              <p:nvPr/>
            </p:nvSpPr>
            <p:spPr>
              <a:xfrm>
                <a:off x="10294880" y="3081182"/>
                <a:ext cx="21311" cy="22119"/>
              </a:xfrm>
              <a:custGeom>
                <a:avLst/>
                <a:gdLst>
                  <a:gd name="connsiteX0" fmla="*/ 134 w 21311"/>
                  <a:gd name="connsiteY0" fmla="*/ 12882 h 22119"/>
                  <a:gd name="connsiteX1" fmla="*/ 8230 w 21311"/>
                  <a:gd name="connsiteY1" fmla="*/ 309 h 22119"/>
                  <a:gd name="connsiteX2" fmla="*/ 8230 w 21311"/>
                  <a:gd name="connsiteY2" fmla="*/ 309 h 22119"/>
                  <a:gd name="connsiteX3" fmla="*/ 20650 w 21311"/>
                  <a:gd name="connsiteY3" fmla="*/ 8139 h 22119"/>
                  <a:gd name="connsiteX4" fmla="*/ 20708 w 21311"/>
                  <a:gd name="connsiteY4" fmla="*/ 8405 h 22119"/>
                  <a:gd name="connsiteX5" fmla="*/ 13821 w 21311"/>
                  <a:gd name="connsiteY5" fmla="*/ 21674 h 22119"/>
                  <a:gd name="connsiteX6" fmla="*/ 553 w 21311"/>
                  <a:gd name="connsiteY6" fmla="*/ 14787 h 22119"/>
                  <a:gd name="connsiteX7" fmla="*/ 134 w 21311"/>
                  <a:gd name="connsiteY7" fmla="*/ 12882 h 2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11" h="22119">
                    <a:moveTo>
                      <a:pt x="134" y="12882"/>
                    </a:moveTo>
                    <a:cubicBezTo>
                      <a:pt x="-1105" y="7177"/>
                      <a:pt x="2524" y="1547"/>
                      <a:pt x="8230" y="309"/>
                    </a:cubicBezTo>
                    <a:cubicBezTo>
                      <a:pt x="8230" y="309"/>
                      <a:pt x="8230" y="309"/>
                      <a:pt x="8230" y="309"/>
                    </a:cubicBezTo>
                    <a:cubicBezTo>
                      <a:pt x="13821" y="-958"/>
                      <a:pt x="19384" y="2547"/>
                      <a:pt x="20650" y="8139"/>
                    </a:cubicBezTo>
                    <a:cubicBezTo>
                      <a:pt x="20669" y="8224"/>
                      <a:pt x="20688" y="8319"/>
                      <a:pt x="20708" y="8405"/>
                    </a:cubicBezTo>
                    <a:cubicBezTo>
                      <a:pt x="22470" y="13968"/>
                      <a:pt x="19384" y="19911"/>
                      <a:pt x="13821" y="21674"/>
                    </a:cubicBezTo>
                    <a:cubicBezTo>
                      <a:pt x="8249" y="23436"/>
                      <a:pt x="2315" y="20350"/>
                      <a:pt x="553" y="14787"/>
                    </a:cubicBezTo>
                    <a:cubicBezTo>
                      <a:pt x="353" y="14168"/>
                      <a:pt x="210" y="13530"/>
                      <a:pt x="134" y="128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" name="任意多边形: 形状 160" hidden="1"/>
              <p:cNvSpPr/>
              <p:nvPr/>
            </p:nvSpPr>
            <p:spPr>
              <a:xfrm>
                <a:off x="10738181" y="2944884"/>
                <a:ext cx="28202" cy="28199"/>
              </a:xfrm>
              <a:custGeom>
                <a:avLst/>
                <a:gdLst>
                  <a:gd name="connsiteX0" fmla="*/ 221 w 28202"/>
                  <a:gd name="connsiteY0" fmla="*/ 17163 h 28199"/>
                  <a:gd name="connsiteX1" fmla="*/ 10984 w 28202"/>
                  <a:gd name="connsiteY1" fmla="*/ 380 h 28199"/>
                  <a:gd name="connsiteX2" fmla="*/ 27767 w 28202"/>
                  <a:gd name="connsiteY2" fmla="*/ 11133 h 28199"/>
                  <a:gd name="connsiteX3" fmla="*/ 17004 w 28202"/>
                  <a:gd name="connsiteY3" fmla="*/ 27926 h 28199"/>
                  <a:gd name="connsiteX4" fmla="*/ 16985 w 28202"/>
                  <a:gd name="connsiteY4" fmla="*/ 27926 h 28199"/>
                  <a:gd name="connsiteX5" fmla="*/ 221 w 28202"/>
                  <a:gd name="connsiteY5" fmla="*/ 17163 h 2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02" h="28199">
                    <a:moveTo>
                      <a:pt x="221" y="17163"/>
                    </a:moveTo>
                    <a:cubicBezTo>
                      <a:pt x="-1446" y="9552"/>
                      <a:pt x="3374" y="2046"/>
                      <a:pt x="10984" y="380"/>
                    </a:cubicBezTo>
                    <a:cubicBezTo>
                      <a:pt x="18585" y="-1287"/>
                      <a:pt x="26100" y="3532"/>
                      <a:pt x="27767" y="11133"/>
                    </a:cubicBezTo>
                    <a:cubicBezTo>
                      <a:pt x="29424" y="18744"/>
                      <a:pt x="24614" y="26259"/>
                      <a:pt x="17004" y="27926"/>
                    </a:cubicBezTo>
                    <a:cubicBezTo>
                      <a:pt x="16994" y="27926"/>
                      <a:pt x="16994" y="27926"/>
                      <a:pt x="16985" y="27926"/>
                    </a:cubicBezTo>
                    <a:cubicBezTo>
                      <a:pt x="9384" y="29574"/>
                      <a:pt x="1878" y="24764"/>
                      <a:pt x="221" y="171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" name="任意多边形: 形状 161" hidden="1"/>
              <p:cNvSpPr/>
              <p:nvPr/>
            </p:nvSpPr>
            <p:spPr>
              <a:xfrm>
                <a:off x="8552326" y="2021112"/>
                <a:ext cx="24967" cy="24965"/>
              </a:xfrm>
              <a:custGeom>
                <a:avLst/>
                <a:gdLst>
                  <a:gd name="connsiteX0" fmla="*/ 183 w 24967"/>
                  <a:gd name="connsiteY0" fmla="*/ 15200 h 24965"/>
                  <a:gd name="connsiteX1" fmla="*/ 9708 w 24967"/>
                  <a:gd name="connsiteY1" fmla="*/ 341 h 24965"/>
                  <a:gd name="connsiteX2" fmla="*/ 24567 w 24967"/>
                  <a:gd name="connsiteY2" fmla="*/ 9866 h 24965"/>
                  <a:gd name="connsiteX3" fmla="*/ 15042 w 24967"/>
                  <a:gd name="connsiteY3" fmla="*/ 24725 h 24965"/>
                  <a:gd name="connsiteX4" fmla="*/ 183 w 24967"/>
                  <a:gd name="connsiteY4" fmla="*/ 15200 h 24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67" h="24965">
                    <a:moveTo>
                      <a:pt x="183" y="15200"/>
                    </a:moveTo>
                    <a:cubicBezTo>
                      <a:pt x="-1293" y="8467"/>
                      <a:pt x="2974" y="1813"/>
                      <a:pt x="9708" y="341"/>
                    </a:cubicBezTo>
                    <a:cubicBezTo>
                      <a:pt x="16442" y="-1132"/>
                      <a:pt x="23091" y="3133"/>
                      <a:pt x="24567" y="9866"/>
                    </a:cubicBezTo>
                    <a:cubicBezTo>
                      <a:pt x="26044" y="16599"/>
                      <a:pt x="21776" y="23252"/>
                      <a:pt x="15042" y="24725"/>
                    </a:cubicBezTo>
                    <a:cubicBezTo>
                      <a:pt x="8308" y="26197"/>
                      <a:pt x="1660" y="21933"/>
                      <a:pt x="183" y="15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 hidden="1"/>
              <p:cNvSpPr/>
              <p:nvPr/>
            </p:nvSpPr>
            <p:spPr>
              <a:xfrm>
                <a:off x="8652907" y="2044651"/>
                <a:ext cx="26295" cy="26276"/>
              </a:xfrm>
              <a:custGeom>
                <a:avLst/>
                <a:gdLst>
                  <a:gd name="connsiteX0" fmla="*/ 187 w 26295"/>
                  <a:gd name="connsiteY0" fmla="*/ 15950 h 26276"/>
                  <a:gd name="connsiteX1" fmla="*/ 10283 w 26295"/>
                  <a:gd name="connsiteY1" fmla="*/ 345 h 26276"/>
                  <a:gd name="connsiteX2" fmla="*/ 25895 w 26295"/>
                  <a:gd name="connsiteY2" fmla="*/ 10445 h 26276"/>
                  <a:gd name="connsiteX3" fmla="*/ 15808 w 26295"/>
                  <a:gd name="connsiteY3" fmla="*/ 26047 h 26276"/>
                  <a:gd name="connsiteX4" fmla="*/ 187 w 26295"/>
                  <a:gd name="connsiteY4" fmla="*/ 15950 h 2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95" h="26276">
                    <a:moveTo>
                      <a:pt x="187" y="15950"/>
                    </a:moveTo>
                    <a:cubicBezTo>
                      <a:pt x="-1337" y="8854"/>
                      <a:pt x="3187" y="1865"/>
                      <a:pt x="10283" y="345"/>
                    </a:cubicBezTo>
                    <a:cubicBezTo>
                      <a:pt x="17389" y="-1177"/>
                      <a:pt x="24371" y="3345"/>
                      <a:pt x="25895" y="10445"/>
                    </a:cubicBezTo>
                    <a:cubicBezTo>
                      <a:pt x="27409" y="17541"/>
                      <a:pt x="22894" y="24523"/>
                      <a:pt x="15808" y="26047"/>
                    </a:cubicBezTo>
                    <a:cubicBezTo>
                      <a:pt x="8712" y="27523"/>
                      <a:pt x="1758" y="23018"/>
                      <a:pt x="187" y="159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" name="任意多边形: 形状 163" hidden="1"/>
              <p:cNvSpPr/>
              <p:nvPr/>
            </p:nvSpPr>
            <p:spPr>
              <a:xfrm>
                <a:off x="8744199" y="2005007"/>
                <a:ext cx="29155" cy="29152"/>
              </a:xfrm>
              <a:custGeom>
                <a:avLst/>
                <a:gdLst>
                  <a:gd name="connsiteX0" fmla="*/ 240 w 29155"/>
                  <a:gd name="connsiteY0" fmla="*/ 17779 h 29152"/>
                  <a:gd name="connsiteX1" fmla="*/ 11317 w 29155"/>
                  <a:gd name="connsiteY1" fmla="*/ 398 h 29152"/>
                  <a:gd name="connsiteX2" fmla="*/ 28701 w 29155"/>
                  <a:gd name="connsiteY2" fmla="*/ 11473 h 29152"/>
                  <a:gd name="connsiteX3" fmla="*/ 17623 w 29155"/>
                  <a:gd name="connsiteY3" fmla="*/ 28854 h 29152"/>
                  <a:gd name="connsiteX4" fmla="*/ 17290 w 29155"/>
                  <a:gd name="connsiteY4" fmla="*/ 28924 h 29152"/>
                  <a:gd name="connsiteX5" fmla="*/ 240 w 29155"/>
                  <a:gd name="connsiteY5" fmla="*/ 17779 h 2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155" h="29152">
                    <a:moveTo>
                      <a:pt x="240" y="17779"/>
                    </a:moveTo>
                    <a:cubicBezTo>
                      <a:pt x="-1503" y="9921"/>
                      <a:pt x="3459" y="2139"/>
                      <a:pt x="11317" y="398"/>
                    </a:cubicBezTo>
                    <a:cubicBezTo>
                      <a:pt x="19176" y="-1343"/>
                      <a:pt x="26958" y="3615"/>
                      <a:pt x="28701" y="11473"/>
                    </a:cubicBezTo>
                    <a:cubicBezTo>
                      <a:pt x="30434" y="19331"/>
                      <a:pt x="25481" y="27113"/>
                      <a:pt x="17623" y="28854"/>
                    </a:cubicBezTo>
                    <a:cubicBezTo>
                      <a:pt x="17509" y="28879"/>
                      <a:pt x="17404" y="28902"/>
                      <a:pt x="17290" y="28924"/>
                    </a:cubicBezTo>
                    <a:cubicBezTo>
                      <a:pt x="9527" y="30456"/>
                      <a:pt x="1955" y="25509"/>
                      <a:pt x="240" y="177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" name="任意多边形: 形状 164" hidden="1"/>
              <p:cNvSpPr/>
              <p:nvPr/>
            </p:nvSpPr>
            <p:spPr>
              <a:xfrm>
                <a:off x="8910291" y="1829126"/>
                <a:ext cx="31631" cy="31630"/>
              </a:xfrm>
              <a:custGeom>
                <a:avLst/>
                <a:gdLst>
                  <a:gd name="connsiteX0" fmla="*/ 263 w 31631"/>
                  <a:gd name="connsiteY0" fmla="*/ 19258 h 31630"/>
                  <a:gd name="connsiteX1" fmla="*/ 12313 w 31631"/>
                  <a:gd name="connsiteY1" fmla="*/ 422 h 31630"/>
                  <a:gd name="connsiteX2" fmla="*/ 31153 w 31631"/>
                  <a:gd name="connsiteY2" fmla="*/ 12472 h 31630"/>
                  <a:gd name="connsiteX3" fmla="*/ 19313 w 31631"/>
                  <a:gd name="connsiteY3" fmla="*/ 31260 h 31630"/>
                  <a:gd name="connsiteX4" fmla="*/ 311 w 31631"/>
                  <a:gd name="connsiteY4" fmla="*/ 19472 h 31630"/>
                  <a:gd name="connsiteX5" fmla="*/ 263 w 31631"/>
                  <a:gd name="connsiteY5" fmla="*/ 19258 h 3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31" h="31630">
                    <a:moveTo>
                      <a:pt x="263" y="19258"/>
                    </a:moveTo>
                    <a:cubicBezTo>
                      <a:pt x="-1613" y="10730"/>
                      <a:pt x="3788" y="2296"/>
                      <a:pt x="12313" y="422"/>
                    </a:cubicBezTo>
                    <a:cubicBezTo>
                      <a:pt x="20847" y="-1452"/>
                      <a:pt x="29277" y="3943"/>
                      <a:pt x="31153" y="12472"/>
                    </a:cubicBezTo>
                    <a:cubicBezTo>
                      <a:pt x="33001" y="20917"/>
                      <a:pt x="27734" y="29287"/>
                      <a:pt x="19313" y="31260"/>
                    </a:cubicBezTo>
                    <a:cubicBezTo>
                      <a:pt x="10808" y="33251"/>
                      <a:pt x="2302" y="27975"/>
                      <a:pt x="311" y="19472"/>
                    </a:cubicBezTo>
                    <a:cubicBezTo>
                      <a:pt x="292" y="19401"/>
                      <a:pt x="283" y="19330"/>
                      <a:pt x="263" y="192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" name="任意多边形: 形状 165" hidden="1"/>
              <p:cNvSpPr/>
              <p:nvPr/>
            </p:nvSpPr>
            <p:spPr>
              <a:xfrm>
                <a:off x="9250774" y="2227631"/>
                <a:ext cx="26104" cy="26122"/>
              </a:xfrm>
              <a:custGeom>
                <a:avLst/>
                <a:gdLst>
                  <a:gd name="connsiteX0" fmla="*/ 299 w 26104"/>
                  <a:gd name="connsiteY0" fmla="*/ 16327 h 26122"/>
                  <a:gd name="connsiteX1" fmla="*/ 9719 w 26104"/>
                  <a:gd name="connsiteY1" fmla="*/ 458 h 26122"/>
                  <a:gd name="connsiteX2" fmla="*/ 25588 w 26104"/>
                  <a:gd name="connsiteY2" fmla="*/ 9878 h 26122"/>
                  <a:gd name="connsiteX3" fmla="*/ 16168 w 26104"/>
                  <a:gd name="connsiteY3" fmla="*/ 25747 h 26122"/>
                  <a:gd name="connsiteX4" fmla="*/ 15729 w 26104"/>
                  <a:gd name="connsiteY4" fmla="*/ 25852 h 26122"/>
                  <a:gd name="connsiteX5" fmla="*/ 299 w 26104"/>
                  <a:gd name="connsiteY5" fmla="*/ 16327 h 2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04" h="26122">
                    <a:moveTo>
                      <a:pt x="299" y="16327"/>
                    </a:moveTo>
                    <a:cubicBezTo>
                      <a:pt x="-1482" y="9345"/>
                      <a:pt x="2737" y="2239"/>
                      <a:pt x="9719" y="458"/>
                    </a:cubicBezTo>
                    <a:cubicBezTo>
                      <a:pt x="16701" y="-1323"/>
                      <a:pt x="23807" y="2896"/>
                      <a:pt x="25588" y="9878"/>
                    </a:cubicBezTo>
                    <a:cubicBezTo>
                      <a:pt x="27369" y="16860"/>
                      <a:pt x="23150" y="23965"/>
                      <a:pt x="16168" y="25747"/>
                    </a:cubicBezTo>
                    <a:cubicBezTo>
                      <a:pt x="16025" y="25785"/>
                      <a:pt x="15872" y="25823"/>
                      <a:pt x="15729" y="25852"/>
                    </a:cubicBezTo>
                    <a:cubicBezTo>
                      <a:pt x="8852" y="27404"/>
                      <a:pt x="1994" y="23175"/>
                      <a:pt x="299" y="163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" name="任意多边形: 形状 166" hidden="1"/>
              <p:cNvSpPr/>
              <p:nvPr/>
            </p:nvSpPr>
            <p:spPr>
              <a:xfrm>
                <a:off x="9361335" y="2102886"/>
                <a:ext cx="29154" cy="29151"/>
              </a:xfrm>
              <a:custGeom>
                <a:avLst/>
                <a:gdLst>
                  <a:gd name="connsiteX0" fmla="*/ 228 w 29154"/>
                  <a:gd name="connsiteY0" fmla="*/ 17723 h 29151"/>
                  <a:gd name="connsiteX1" fmla="*/ 11373 w 29154"/>
                  <a:gd name="connsiteY1" fmla="*/ 387 h 29151"/>
                  <a:gd name="connsiteX2" fmla="*/ 28708 w 29154"/>
                  <a:gd name="connsiteY2" fmla="*/ 11532 h 29151"/>
                  <a:gd name="connsiteX3" fmla="*/ 17564 w 29154"/>
                  <a:gd name="connsiteY3" fmla="*/ 28867 h 29151"/>
                  <a:gd name="connsiteX4" fmla="*/ 17564 w 29154"/>
                  <a:gd name="connsiteY4" fmla="*/ 28867 h 29151"/>
                  <a:gd name="connsiteX5" fmla="*/ 228 w 29154"/>
                  <a:gd name="connsiteY5" fmla="*/ 17723 h 2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154" h="29151">
                    <a:moveTo>
                      <a:pt x="228" y="17723"/>
                    </a:moveTo>
                    <a:cubicBezTo>
                      <a:pt x="-1486" y="9855"/>
                      <a:pt x="3505" y="2092"/>
                      <a:pt x="11373" y="387"/>
                    </a:cubicBezTo>
                    <a:cubicBezTo>
                      <a:pt x="19240" y="-1327"/>
                      <a:pt x="27003" y="3664"/>
                      <a:pt x="28708" y="11532"/>
                    </a:cubicBezTo>
                    <a:cubicBezTo>
                      <a:pt x="30423" y="19399"/>
                      <a:pt x="25432" y="27153"/>
                      <a:pt x="17564" y="28867"/>
                    </a:cubicBezTo>
                    <a:cubicBezTo>
                      <a:pt x="17564" y="28867"/>
                      <a:pt x="17564" y="28867"/>
                      <a:pt x="17564" y="28867"/>
                    </a:cubicBezTo>
                    <a:cubicBezTo>
                      <a:pt x="9696" y="30572"/>
                      <a:pt x="1943" y="25590"/>
                      <a:pt x="228" y="177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任意多边形: 形状 167" hidden="1"/>
              <p:cNvSpPr/>
              <p:nvPr/>
            </p:nvSpPr>
            <p:spPr>
              <a:xfrm>
                <a:off x="9473238" y="2159554"/>
                <a:ext cx="29536" cy="29520"/>
              </a:xfrm>
              <a:custGeom>
                <a:avLst/>
                <a:gdLst>
                  <a:gd name="connsiteX0" fmla="*/ 243 w 29536"/>
                  <a:gd name="connsiteY0" fmla="*/ 18014 h 29520"/>
                  <a:gd name="connsiteX1" fmla="*/ 11464 w 29536"/>
                  <a:gd name="connsiteY1" fmla="*/ 402 h 29520"/>
                  <a:gd name="connsiteX2" fmla="*/ 29076 w 29536"/>
                  <a:gd name="connsiteY2" fmla="*/ 11632 h 29520"/>
                  <a:gd name="connsiteX3" fmla="*/ 17855 w 29536"/>
                  <a:gd name="connsiteY3" fmla="*/ 29234 h 29520"/>
                  <a:gd name="connsiteX4" fmla="*/ 17769 w 29536"/>
                  <a:gd name="connsiteY4" fmla="*/ 29253 h 29520"/>
                  <a:gd name="connsiteX5" fmla="*/ 243 w 29536"/>
                  <a:gd name="connsiteY5" fmla="*/ 18014 h 2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36" h="29520">
                    <a:moveTo>
                      <a:pt x="243" y="18014"/>
                    </a:moveTo>
                    <a:cubicBezTo>
                      <a:pt x="-1519" y="10051"/>
                      <a:pt x="3501" y="2174"/>
                      <a:pt x="11464" y="402"/>
                    </a:cubicBezTo>
                    <a:cubicBezTo>
                      <a:pt x="19427" y="-1360"/>
                      <a:pt x="27314" y="3669"/>
                      <a:pt x="29076" y="11632"/>
                    </a:cubicBezTo>
                    <a:cubicBezTo>
                      <a:pt x="30838" y="19585"/>
                      <a:pt x="25808" y="27472"/>
                      <a:pt x="17855" y="29234"/>
                    </a:cubicBezTo>
                    <a:cubicBezTo>
                      <a:pt x="17827" y="29244"/>
                      <a:pt x="17798" y="29244"/>
                      <a:pt x="17769" y="29253"/>
                    </a:cubicBezTo>
                    <a:cubicBezTo>
                      <a:pt x="9845" y="30910"/>
                      <a:pt x="2044" y="25910"/>
                      <a:pt x="243" y="180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任意多边形: 形状 168" hidden="1"/>
              <p:cNvSpPr/>
              <p:nvPr/>
            </p:nvSpPr>
            <p:spPr>
              <a:xfrm>
                <a:off x="9616775" y="2160832"/>
                <a:ext cx="32011" cy="31991"/>
              </a:xfrm>
              <a:custGeom>
                <a:avLst/>
                <a:gdLst>
                  <a:gd name="connsiteX0" fmla="*/ 248 w 32011"/>
                  <a:gd name="connsiteY0" fmla="*/ 19403 h 31991"/>
                  <a:gd name="connsiteX1" fmla="*/ 12545 w 32011"/>
                  <a:gd name="connsiteY1" fmla="*/ 410 h 31991"/>
                  <a:gd name="connsiteX2" fmla="*/ 31547 w 32011"/>
                  <a:gd name="connsiteY2" fmla="*/ 12707 h 31991"/>
                  <a:gd name="connsiteX3" fmla="*/ 19298 w 32011"/>
                  <a:gd name="connsiteY3" fmla="*/ 31690 h 31991"/>
                  <a:gd name="connsiteX4" fmla="*/ 248 w 32011"/>
                  <a:gd name="connsiteY4" fmla="*/ 19403 h 3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11" h="31991">
                    <a:moveTo>
                      <a:pt x="248" y="19403"/>
                    </a:moveTo>
                    <a:cubicBezTo>
                      <a:pt x="-1600" y="10764"/>
                      <a:pt x="3906" y="2258"/>
                      <a:pt x="12545" y="410"/>
                    </a:cubicBezTo>
                    <a:cubicBezTo>
                      <a:pt x="21184" y="-1447"/>
                      <a:pt x="29690" y="4068"/>
                      <a:pt x="31547" y="12707"/>
                    </a:cubicBezTo>
                    <a:cubicBezTo>
                      <a:pt x="33386" y="21327"/>
                      <a:pt x="27909" y="29814"/>
                      <a:pt x="19298" y="31690"/>
                    </a:cubicBezTo>
                    <a:cubicBezTo>
                      <a:pt x="10649" y="33519"/>
                      <a:pt x="2153" y="28032"/>
                      <a:pt x="248" y="19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" name="任意多边形: 形状 169" hidden="1"/>
              <p:cNvSpPr/>
              <p:nvPr/>
            </p:nvSpPr>
            <p:spPr>
              <a:xfrm>
                <a:off x="9917986" y="1966280"/>
                <a:ext cx="36391" cy="36375"/>
              </a:xfrm>
              <a:custGeom>
                <a:avLst/>
                <a:gdLst>
                  <a:gd name="connsiteX0" fmla="*/ 313 w 36391"/>
                  <a:gd name="connsiteY0" fmla="*/ 22122 h 36375"/>
                  <a:gd name="connsiteX1" fmla="*/ 14210 w 36391"/>
                  <a:gd name="connsiteY1" fmla="*/ 471 h 36375"/>
                  <a:gd name="connsiteX2" fmla="*/ 35861 w 36391"/>
                  <a:gd name="connsiteY2" fmla="*/ 14372 h 36375"/>
                  <a:gd name="connsiteX3" fmla="*/ 21963 w 36391"/>
                  <a:gd name="connsiteY3" fmla="*/ 36022 h 36375"/>
                  <a:gd name="connsiteX4" fmla="*/ 21935 w 36391"/>
                  <a:gd name="connsiteY4" fmla="*/ 36028 h 36375"/>
                  <a:gd name="connsiteX5" fmla="*/ 313 w 36391"/>
                  <a:gd name="connsiteY5" fmla="*/ 22122 h 3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391" h="36375">
                    <a:moveTo>
                      <a:pt x="313" y="22122"/>
                    </a:moveTo>
                    <a:cubicBezTo>
                      <a:pt x="-1830" y="12304"/>
                      <a:pt x="4399" y="2612"/>
                      <a:pt x="14210" y="471"/>
                    </a:cubicBezTo>
                    <a:cubicBezTo>
                      <a:pt x="24030" y="-1669"/>
                      <a:pt x="33727" y="4555"/>
                      <a:pt x="35861" y="14372"/>
                    </a:cubicBezTo>
                    <a:cubicBezTo>
                      <a:pt x="38004" y="24189"/>
                      <a:pt x="31784" y="33882"/>
                      <a:pt x="21963" y="36022"/>
                    </a:cubicBezTo>
                    <a:cubicBezTo>
                      <a:pt x="21954" y="36024"/>
                      <a:pt x="21945" y="36026"/>
                      <a:pt x="21935" y="36028"/>
                    </a:cubicBezTo>
                    <a:cubicBezTo>
                      <a:pt x="12134" y="38095"/>
                      <a:pt x="2494" y="31895"/>
                      <a:pt x="313" y="221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" name="任意多边形: 形状 170" hidden="1"/>
              <p:cNvSpPr/>
              <p:nvPr/>
            </p:nvSpPr>
            <p:spPr>
              <a:xfrm>
                <a:off x="10132772" y="2127062"/>
                <a:ext cx="36203" cy="36187"/>
              </a:xfrm>
              <a:custGeom>
                <a:avLst/>
                <a:gdLst>
                  <a:gd name="connsiteX0" fmla="*/ 316 w 36203"/>
                  <a:gd name="connsiteY0" fmla="*/ 22026 h 36187"/>
                  <a:gd name="connsiteX1" fmla="*/ 14117 w 36203"/>
                  <a:gd name="connsiteY1" fmla="*/ 471 h 36187"/>
                  <a:gd name="connsiteX2" fmla="*/ 35673 w 36203"/>
                  <a:gd name="connsiteY2" fmla="*/ 14282 h 36187"/>
                  <a:gd name="connsiteX3" fmla="*/ 21871 w 36203"/>
                  <a:gd name="connsiteY3" fmla="*/ 35828 h 36187"/>
                  <a:gd name="connsiteX4" fmla="*/ 21842 w 36203"/>
                  <a:gd name="connsiteY4" fmla="*/ 35838 h 36187"/>
                  <a:gd name="connsiteX5" fmla="*/ 316 w 36203"/>
                  <a:gd name="connsiteY5" fmla="*/ 22026 h 36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203" h="36187">
                    <a:moveTo>
                      <a:pt x="316" y="22026"/>
                    </a:moveTo>
                    <a:cubicBezTo>
                      <a:pt x="-1827" y="12263"/>
                      <a:pt x="4354" y="2614"/>
                      <a:pt x="14117" y="471"/>
                    </a:cubicBezTo>
                    <a:cubicBezTo>
                      <a:pt x="23881" y="-1662"/>
                      <a:pt x="33529" y="4519"/>
                      <a:pt x="35673" y="14282"/>
                    </a:cubicBezTo>
                    <a:cubicBezTo>
                      <a:pt x="37806" y="24046"/>
                      <a:pt x="31634" y="33694"/>
                      <a:pt x="21871" y="35828"/>
                    </a:cubicBezTo>
                    <a:cubicBezTo>
                      <a:pt x="21861" y="35838"/>
                      <a:pt x="21852" y="35838"/>
                      <a:pt x="21842" y="35838"/>
                    </a:cubicBezTo>
                    <a:cubicBezTo>
                      <a:pt x="12098" y="37904"/>
                      <a:pt x="2497" y="31751"/>
                      <a:pt x="316" y="220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2" name="任意多边形: 形状 171" hidden="1"/>
              <p:cNvSpPr/>
              <p:nvPr/>
            </p:nvSpPr>
            <p:spPr>
              <a:xfrm>
                <a:off x="10268072" y="2237729"/>
                <a:ext cx="34868" cy="34869"/>
              </a:xfrm>
              <a:custGeom>
                <a:avLst/>
                <a:gdLst>
                  <a:gd name="connsiteX0" fmla="*/ 271 w 34868"/>
                  <a:gd name="connsiteY0" fmla="*/ 21087 h 34869"/>
                  <a:gd name="connsiteX1" fmla="*/ 13720 w 34868"/>
                  <a:gd name="connsiteY1" fmla="*/ 427 h 34869"/>
                  <a:gd name="connsiteX2" fmla="*/ 34380 w 34868"/>
                  <a:gd name="connsiteY2" fmla="*/ 13886 h 34869"/>
                  <a:gd name="connsiteX3" fmla="*/ 21036 w 34868"/>
                  <a:gd name="connsiteY3" fmla="*/ 34517 h 34869"/>
                  <a:gd name="connsiteX4" fmla="*/ 290 w 34868"/>
                  <a:gd name="connsiteY4" fmla="*/ 21192 h 34869"/>
                  <a:gd name="connsiteX5" fmla="*/ 271 w 34868"/>
                  <a:gd name="connsiteY5" fmla="*/ 21087 h 3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68" h="34869">
                    <a:moveTo>
                      <a:pt x="271" y="21087"/>
                    </a:moveTo>
                    <a:cubicBezTo>
                      <a:pt x="-1720" y="11667"/>
                      <a:pt x="4310" y="2418"/>
                      <a:pt x="13720" y="427"/>
                    </a:cubicBezTo>
                    <a:cubicBezTo>
                      <a:pt x="23141" y="-1554"/>
                      <a:pt x="32389" y="4466"/>
                      <a:pt x="34380" y="13886"/>
                    </a:cubicBezTo>
                    <a:cubicBezTo>
                      <a:pt x="36361" y="23259"/>
                      <a:pt x="30399" y="32479"/>
                      <a:pt x="21036" y="34517"/>
                    </a:cubicBezTo>
                    <a:cubicBezTo>
                      <a:pt x="11625" y="36565"/>
                      <a:pt x="2348" y="30602"/>
                      <a:pt x="290" y="21192"/>
                    </a:cubicBezTo>
                    <a:cubicBezTo>
                      <a:pt x="290" y="21163"/>
                      <a:pt x="281" y="21125"/>
                      <a:pt x="271" y="210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任意多边形: 形状 172" hidden="1"/>
              <p:cNvSpPr/>
              <p:nvPr/>
            </p:nvSpPr>
            <p:spPr>
              <a:xfrm>
                <a:off x="10360414" y="2579798"/>
                <a:ext cx="29340" cy="29343"/>
              </a:xfrm>
              <a:custGeom>
                <a:avLst/>
                <a:gdLst>
                  <a:gd name="connsiteX0" fmla="*/ 226 w 29340"/>
                  <a:gd name="connsiteY0" fmla="*/ 17822 h 29343"/>
                  <a:gd name="connsiteX1" fmla="*/ 11466 w 29340"/>
                  <a:gd name="connsiteY1" fmla="*/ 382 h 29343"/>
                  <a:gd name="connsiteX2" fmla="*/ 28896 w 29340"/>
                  <a:gd name="connsiteY2" fmla="*/ 11622 h 29343"/>
                  <a:gd name="connsiteX3" fmla="*/ 17666 w 29340"/>
                  <a:gd name="connsiteY3" fmla="*/ 29062 h 29343"/>
                  <a:gd name="connsiteX4" fmla="*/ 17657 w 29340"/>
                  <a:gd name="connsiteY4" fmla="*/ 29062 h 29343"/>
                  <a:gd name="connsiteX5" fmla="*/ 226 w 29340"/>
                  <a:gd name="connsiteY5" fmla="*/ 17822 h 2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340" h="29343">
                    <a:moveTo>
                      <a:pt x="226" y="17822"/>
                    </a:moveTo>
                    <a:cubicBezTo>
                      <a:pt x="-1489" y="9907"/>
                      <a:pt x="3550" y="2097"/>
                      <a:pt x="11466" y="382"/>
                    </a:cubicBezTo>
                    <a:cubicBezTo>
                      <a:pt x="19381" y="-1323"/>
                      <a:pt x="27191" y="3706"/>
                      <a:pt x="28896" y="11622"/>
                    </a:cubicBezTo>
                    <a:cubicBezTo>
                      <a:pt x="30611" y="19546"/>
                      <a:pt x="25582" y="27347"/>
                      <a:pt x="17666" y="29062"/>
                    </a:cubicBezTo>
                    <a:cubicBezTo>
                      <a:pt x="17657" y="29062"/>
                      <a:pt x="17657" y="29062"/>
                      <a:pt x="17657" y="29062"/>
                    </a:cubicBezTo>
                    <a:cubicBezTo>
                      <a:pt x="9742" y="30767"/>
                      <a:pt x="1941" y="25738"/>
                      <a:pt x="226" y="17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4" name="任意多边形: 形状 173" hidden="1"/>
              <p:cNvSpPr/>
              <p:nvPr/>
            </p:nvSpPr>
            <p:spPr>
              <a:xfrm>
                <a:off x="10420036" y="2922900"/>
                <a:ext cx="20958" cy="20958"/>
              </a:xfrm>
              <a:custGeom>
                <a:avLst/>
                <a:gdLst>
                  <a:gd name="connsiteX0" fmla="*/ 136 w 20958"/>
                  <a:gd name="connsiteY0" fmla="*/ 12763 h 20958"/>
                  <a:gd name="connsiteX1" fmla="*/ 8136 w 20958"/>
                  <a:gd name="connsiteY1" fmla="*/ 295 h 20958"/>
                  <a:gd name="connsiteX2" fmla="*/ 20605 w 20958"/>
                  <a:gd name="connsiteY2" fmla="*/ 8296 h 20958"/>
                  <a:gd name="connsiteX3" fmla="*/ 12613 w 20958"/>
                  <a:gd name="connsiteY3" fmla="*/ 20764 h 20958"/>
                  <a:gd name="connsiteX4" fmla="*/ 136 w 20958"/>
                  <a:gd name="connsiteY4" fmla="*/ 12773 h 20958"/>
                  <a:gd name="connsiteX5" fmla="*/ 136 w 20958"/>
                  <a:gd name="connsiteY5" fmla="*/ 12763 h 20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8" h="20958">
                    <a:moveTo>
                      <a:pt x="136" y="12763"/>
                    </a:moveTo>
                    <a:cubicBezTo>
                      <a:pt x="-1103" y="7105"/>
                      <a:pt x="2488" y="1524"/>
                      <a:pt x="8136" y="295"/>
                    </a:cubicBezTo>
                    <a:cubicBezTo>
                      <a:pt x="13794" y="-943"/>
                      <a:pt x="19376" y="2638"/>
                      <a:pt x="20605" y="8296"/>
                    </a:cubicBezTo>
                    <a:cubicBezTo>
                      <a:pt x="21843" y="13944"/>
                      <a:pt x="18261" y="19526"/>
                      <a:pt x="12613" y="20764"/>
                    </a:cubicBezTo>
                    <a:cubicBezTo>
                      <a:pt x="6965" y="22002"/>
                      <a:pt x="1374" y="18421"/>
                      <a:pt x="136" y="12773"/>
                    </a:cubicBezTo>
                    <a:cubicBezTo>
                      <a:pt x="136" y="12773"/>
                      <a:pt x="136" y="12763"/>
                      <a:pt x="136" y="12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任意多边形: 形状 174" hidden="1"/>
              <p:cNvSpPr/>
              <p:nvPr/>
            </p:nvSpPr>
            <p:spPr>
              <a:xfrm>
                <a:off x="10606001" y="2825573"/>
                <a:ext cx="24007" cy="23989"/>
              </a:xfrm>
              <a:custGeom>
                <a:avLst/>
                <a:gdLst>
                  <a:gd name="connsiteX0" fmla="*/ 98 w 24007"/>
                  <a:gd name="connsiteY0" fmla="*/ 14268 h 23989"/>
                  <a:gd name="connsiteX1" fmla="*/ 9680 w 24007"/>
                  <a:gd name="connsiteY1" fmla="*/ 257 h 23989"/>
                  <a:gd name="connsiteX2" fmla="*/ 23692 w 24007"/>
                  <a:gd name="connsiteY2" fmla="*/ 9839 h 23989"/>
                  <a:gd name="connsiteX3" fmla="*/ 14386 w 24007"/>
                  <a:gd name="connsiteY3" fmla="*/ 23793 h 23989"/>
                  <a:gd name="connsiteX4" fmla="*/ 117 w 24007"/>
                  <a:gd name="connsiteY4" fmla="*/ 14354 h 23989"/>
                  <a:gd name="connsiteX5" fmla="*/ 98 w 24007"/>
                  <a:gd name="connsiteY5" fmla="*/ 14268 h 23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07" h="23989">
                    <a:moveTo>
                      <a:pt x="98" y="14268"/>
                    </a:moveTo>
                    <a:cubicBezTo>
                      <a:pt x="-1121" y="7753"/>
                      <a:pt x="3165" y="1486"/>
                      <a:pt x="9680" y="257"/>
                    </a:cubicBezTo>
                    <a:cubicBezTo>
                      <a:pt x="16196" y="-962"/>
                      <a:pt x="22463" y="3324"/>
                      <a:pt x="23692" y="9839"/>
                    </a:cubicBezTo>
                    <a:cubicBezTo>
                      <a:pt x="24892" y="16250"/>
                      <a:pt x="20758" y="22441"/>
                      <a:pt x="14386" y="23793"/>
                    </a:cubicBezTo>
                    <a:cubicBezTo>
                      <a:pt x="7842" y="25127"/>
                      <a:pt x="1451" y="20907"/>
                      <a:pt x="117" y="14354"/>
                    </a:cubicBezTo>
                    <a:cubicBezTo>
                      <a:pt x="108" y="14326"/>
                      <a:pt x="108" y="14297"/>
                      <a:pt x="98" y="142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 hidden="1"/>
              <p:cNvSpPr/>
              <p:nvPr/>
            </p:nvSpPr>
            <p:spPr>
              <a:xfrm>
                <a:off x="10691387" y="3379056"/>
                <a:ext cx="13340" cy="13336"/>
              </a:xfrm>
              <a:custGeom>
                <a:avLst/>
                <a:gdLst>
                  <a:gd name="connsiteX0" fmla="*/ 56 w 13340"/>
                  <a:gd name="connsiteY0" fmla="*/ 8187 h 13336"/>
                  <a:gd name="connsiteX1" fmla="*/ 5086 w 13340"/>
                  <a:gd name="connsiteY1" fmla="*/ 215 h 13336"/>
                  <a:gd name="connsiteX2" fmla="*/ 13067 w 13340"/>
                  <a:gd name="connsiteY2" fmla="*/ 5244 h 13336"/>
                  <a:gd name="connsiteX3" fmla="*/ 8029 w 13340"/>
                  <a:gd name="connsiteY3" fmla="*/ 13217 h 13336"/>
                  <a:gd name="connsiteX4" fmla="*/ 7962 w 13340"/>
                  <a:gd name="connsiteY4" fmla="*/ 13236 h 13336"/>
                  <a:gd name="connsiteX5" fmla="*/ 56 w 13340"/>
                  <a:gd name="connsiteY5" fmla="*/ 8187 h 1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0" h="13336">
                    <a:moveTo>
                      <a:pt x="56" y="8187"/>
                    </a:moveTo>
                    <a:cubicBezTo>
                      <a:pt x="-753" y="4597"/>
                      <a:pt x="1494" y="1025"/>
                      <a:pt x="5086" y="215"/>
                    </a:cubicBezTo>
                    <a:cubicBezTo>
                      <a:pt x="8686" y="-595"/>
                      <a:pt x="12248" y="1653"/>
                      <a:pt x="13067" y="5244"/>
                    </a:cubicBezTo>
                    <a:cubicBezTo>
                      <a:pt x="13877" y="8835"/>
                      <a:pt x="11620" y="12407"/>
                      <a:pt x="8029" y="13217"/>
                    </a:cubicBezTo>
                    <a:cubicBezTo>
                      <a:pt x="8009" y="13226"/>
                      <a:pt x="7981" y="13226"/>
                      <a:pt x="7962" y="13236"/>
                    </a:cubicBezTo>
                    <a:cubicBezTo>
                      <a:pt x="4390" y="14007"/>
                      <a:pt x="866" y="11750"/>
                      <a:pt x="56" y="81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 hidden="1"/>
              <p:cNvSpPr/>
              <p:nvPr/>
            </p:nvSpPr>
            <p:spPr>
              <a:xfrm>
                <a:off x="8641646" y="1992632"/>
                <a:ext cx="24196" cy="24179"/>
              </a:xfrm>
              <a:custGeom>
                <a:avLst/>
                <a:gdLst>
                  <a:gd name="connsiteX0" fmla="*/ 113 w 24196"/>
                  <a:gd name="connsiteY0" fmla="*/ 14438 h 24179"/>
                  <a:gd name="connsiteX1" fmla="*/ 9705 w 24196"/>
                  <a:gd name="connsiteY1" fmla="*/ 271 h 24179"/>
                  <a:gd name="connsiteX2" fmla="*/ 23868 w 24196"/>
                  <a:gd name="connsiteY2" fmla="*/ 9860 h 24179"/>
                  <a:gd name="connsiteX3" fmla="*/ 14591 w 24196"/>
                  <a:gd name="connsiteY3" fmla="*/ 23963 h 24179"/>
                  <a:gd name="connsiteX4" fmla="*/ 141 w 24196"/>
                  <a:gd name="connsiteY4" fmla="*/ 14560 h 24179"/>
                  <a:gd name="connsiteX5" fmla="*/ 113 w 24196"/>
                  <a:gd name="connsiteY5" fmla="*/ 14438 h 2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196" h="24179">
                    <a:moveTo>
                      <a:pt x="113" y="14438"/>
                    </a:moveTo>
                    <a:cubicBezTo>
                      <a:pt x="-1154" y="7878"/>
                      <a:pt x="3142" y="1535"/>
                      <a:pt x="9705" y="271"/>
                    </a:cubicBezTo>
                    <a:cubicBezTo>
                      <a:pt x="16258" y="-993"/>
                      <a:pt x="22601" y="3300"/>
                      <a:pt x="23868" y="9860"/>
                    </a:cubicBezTo>
                    <a:cubicBezTo>
                      <a:pt x="25106" y="16298"/>
                      <a:pt x="20992" y="22554"/>
                      <a:pt x="14591" y="23963"/>
                    </a:cubicBezTo>
                    <a:cubicBezTo>
                      <a:pt x="7999" y="25358"/>
                      <a:pt x="1532" y="21148"/>
                      <a:pt x="141" y="14560"/>
                    </a:cubicBezTo>
                    <a:cubicBezTo>
                      <a:pt x="132" y="14520"/>
                      <a:pt x="122" y="14479"/>
                      <a:pt x="113" y="144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 hidden="1"/>
              <p:cNvSpPr/>
              <p:nvPr/>
            </p:nvSpPr>
            <p:spPr>
              <a:xfrm>
                <a:off x="8834666" y="1966980"/>
                <a:ext cx="24645" cy="24646"/>
              </a:xfrm>
              <a:custGeom>
                <a:avLst/>
                <a:gdLst>
                  <a:gd name="connsiteX0" fmla="*/ 165 w 24645"/>
                  <a:gd name="connsiteY0" fmla="*/ 14945 h 24646"/>
                  <a:gd name="connsiteX1" fmla="*/ 9642 w 24645"/>
                  <a:gd name="connsiteY1" fmla="*/ 324 h 24646"/>
                  <a:gd name="connsiteX2" fmla="*/ 24263 w 24645"/>
                  <a:gd name="connsiteY2" fmla="*/ 9801 h 24646"/>
                  <a:gd name="connsiteX3" fmla="*/ 14786 w 24645"/>
                  <a:gd name="connsiteY3" fmla="*/ 24422 h 24646"/>
                  <a:gd name="connsiteX4" fmla="*/ 165 w 24645"/>
                  <a:gd name="connsiteY4" fmla="*/ 14945 h 2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5" h="24646">
                    <a:moveTo>
                      <a:pt x="165" y="14945"/>
                    </a:moveTo>
                    <a:cubicBezTo>
                      <a:pt x="-1254" y="8291"/>
                      <a:pt x="2984" y="1744"/>
                      <a:pt x="9642" y="324"/>
                    </a:cubicBezTo>
                    <a:cubicBezTo>
                      <a:pt x="16300" y="-1096"/>
                      <a:pt x="22844" y="3147"/>
                      <a:pt x="24263" y="9801"/>
                    </a:cubicBezTo>
                    <a:cubicBezTo>
                      <a:pt x="25682" y="16455"/>
                      <a:pt x="21444" y="23002"/>
                      <a:pt x="14786" y="24422"/>
                    </a:cubicBezTo>
                    <a:cubicBezTo>
                      <a:pt x="8128" y="25842"/>
                      <a:pt x="1584" y="21599"/>
                      <a:pt x="165" y="149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 hidden="1"/>
              <p:cNvSpPr/>
              <p:nvPr/>
            </p:nvSpPr>
            <p:spPr>
              <a:xfrm>
                <a:off x="8892182" y="1958088"/>
                <a:ext cx="26295" cy="26276"/>
              </a:xfrm>
              <a:custGeom>
                <a:avLst/>
                <a:gdLst>
                  <a:gd name="connsiteX0" fmla="*/ 180 w 26295"/>
                  <a:gd name="connsiteY0" fmla="*/ 15931 h 26276"/>
                  <a:gd name="connsiteX1" fmla="*/ 10305 w 26295"/>
                  <a:gd name="connsiteY1" fmla="*/ 340 h 26276"/>
                  <a:gd name="connsiteX2" fmla="*/ 25898 w 26295"/>
                  <a:gd name="connsiteY2" fmla="*/ 10464 h 26276"/>
                  <a:gd name="connsiteX3" fmla="*/ 15896 w 26295"/>
                  <a:gd name="connsiteY3" fmla="*/ 26027 h 26276"/>
                  <a:gd name="connsiteX4" fmla="*/ 180 w 26295"/>
                  <a:gd name="connsiteY4" fmla="*/ 15931 h 2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95" h="26276">
                    <a:moveTo>
                      <a:pt x="180" y="15931"/>
                    </a:moveTo>
                    <a:cubicBezTo>
                      <a:pt x="-1325" y="8830"/>
                      <a:pt x="3200" y="1850"/>
                      <a:pt x="10305" y="340"/>
                    </a:cubicBezTo>
                    <a:cubicBezTo>
                      <a:pt x="17401" y="-1170"/>
                      <a:pt x="24383" y="3363"/>
                      <a:pt x="25898" y="10464"/>
                    </a:cubicBezTo>
                    <a:cubicBezTo>
                      <a:pt x="27393" y="17516"/>
                      <a:pt x="22935" y="24459"/>
                      <a:pt x="15896" y="26027"/>
                    </a:cubicBezTo>
                    <a:cubicBezTo>
                      <a:pt x="8772" y="27561"/>
                      <a:pt x="1742" y="23048"/>
                      <a:pt x="180" y="15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任意多边形: 形状 179" hidden="1"/>
              <p:cNvSpPr/>
              <p:nvPr/>
            </p:nvSpPr>
            <p:spPr>
              <a:xfrm>
                <a:off x="9002696" y="1723705"/>
                <a:ext cx="30485" cy="30486"/>
              </a:xfrm>
              <a:custGeom>
                <a:avLst/>
                <a:gdLst>
                  <a:gd name="connsiteX0" fmla="*/ 251 w 30485"/>
                  <a:gd name="connsiteY0" fmla="*/ 18570 h 30486"/>
                  <a:gd name="connsiteX1" fmla="*/ 11862 w 30485"/>
                  <a:gd name="connsiteY1" fmla="*/ 410 h 30486"/>
                  <a:gd name="connsiteX2" fmla="*/ 30016 w 30485"/>
                  <a:gd name="connsiteY2" fmla="*/ 12017 h 30486"/>
                  <a:gd name="connsiteX3" fmla="*/ 18415 w 30485"/>
                  <a:gd name="connsiteY3" fmla="*/ 30177 h 30486"/>
                  <a:gd name="connsiteX4" fmla="*/ 18348 w 30485"/>
                  <a:gd name="connsiteY4" fmla="*/ 30191 h 30486"/>
                  <a:gd name="connsiteX5" fmla="*/ 251 w 30485"/>
                  <a:gd name="connsiteY5" fmla="*/ 18570 h 3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5" h="30486">
                    <a:moveTo>
                      <a:pt x="251" y="18570"/>
                    </a:moveTo>
                    <a:cubicBezTo>
                      <a:pt x="-1559" y="10350"/>
                      <a:pt x="3641" y="2219"/>
                      <a:pt x="11862" y="410"/>
                    </a:cubicBezTo>
                    <a:cubicBezTo>
                      <a:pt x="20082" y="-1400"/>
                      <a:pt x="28207" y="3797"/>
                      <a:pt x="30016" y="12017"/>
                    </a:cubicBezTo>
                    <a:cubicBezTo>
                      <a:pt x="31826" y="20237"/>
                      <a:pt x="26635" y="28367"/>
                      <a:pt x="18415" y="30177"/>
                    </a:cubicBezTo>
                    <a:cubicBezTo>
                      <a:pt x="18386" y="30181"/>
                      <a:pt x="18367" y="30186"/>
                      <a:pt x="18348" y="30191"/>
                    </a:cubicBezTo>
                    <a:cubicBezTo>
                      <a:pt x="10147" y="31960"/>
                      <a:pt x="2051" y="26765"/>
                      <a:pt x="251" y="18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 hidden="1"/>
              <p:cNvSpPr/>
              <p:nvPr/>
            </p:nvSpPr>
            <p:spPr>
              <a:xfrm>
                <a:off x="9257121" y="2055412"/>
                <a:ext cx="25533" cy="25533"/>
              </a:xfrm>
              <a:custGeom>
                <a:avLst/>
                <a:gdLst>
                  <a:gd name="connsiteX0" fmla="*/ 239 w 25533"/>
                  <a:gd name="connsiteY0" fmla="*/ 15762 h 25533"/>
                  <a:gd name="connsiteX1" fmla="*/ 9716 w 25533"/>
                  <a:gd name="connsiteY1" fmla="*/ 398 h 25533"/>
                  <a:gd name="connsiteX2" fmla="*/ 25080 w 25533"/>
                  <a:gd name="connsiteY2" fmla="*/ 9875 h 25533"/>
                  <a:gd name="connsiteX3" fmla="*/ 15603 w 25533"/>
                  <a:gd name="connsiteY3" fmla="*/ 25239 h 25533"/>
                  <a:gd name="connsiteX4" fmla="*/ 15384 w 25533"/>
                  <a:gd name="connsiteY4" fmla="*/ 25287 h 25533"/>
                  <a:gd name="connsiteX5" fmla="*/ 239 w 25533"/>
                  <a:gd name="connsiteY5" fmla="*/ 15762 h 25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33" h="25533">
                    <a:moveTo>
                      <a:pt x="239" y="15762"/>
                    </a:moveTo>
                    <a:cubicBezTo>
                      <a:pt x="-1390" y="8904"/>
                      <a:pt x="2858" y="2027"/>
                      <a:pt x="9716" y="398"/>
                    </a:cubicBezTo>
                    <a:cubicBezTo>
                      <a:pt x="16574" y="-1231"/>
                      <a:pt x="23451" y="3017"/>
                      <a:pt x="25080" y="9875"/>
                    </a:cubicBezTo>
                    <a:cubicBezTo>
                      <a:pt x="26700" y="16733"/>
                      <a:pt x="22461" y="23610"/>
                      <a:pt x="15603" y="25239"/>
                    </a:cubicBezTo>
                    <a:cubicBezTo>
                      <a:pt x="15527" y="25258"/>
                      <a:pt x="15460" y="25268"/>
                      <a:pt x="15384" y="25287"/>
                    </a:cubicBezTo>
                    <a:cubicBezTo>
                      <a:pt x="8583" y="26773"/>
                      <a:pt x="1849" y="22534"/>
                      <a:pt x="239" y="157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 hidden="1"/>
              <p:cNvSpPr/>
              <p:nvPr/>
            </p:nvSpPr>
            <p:spPr>
              <a:xfrm>
                <a:off x="9434220" y="2009418"/>
                <a:ext cx="27629" cy="27628"/>
              </a:xfrm>
              <a:custGeom>
                <a:avLst/>
                <a:gdLst>
                  <a:gd name="connsiteX0" fmla="*/ 209 w 27629"/>
                  <a:gd name="connsiteY0" fmla="*/ 16798 h 27628"/>
                  <a:gd name="connsiteX1" fmla="*/ 10772 w 27629"/>
                  <a:gd name="connsiteY1" fmla="*/ 368 h 27628"/>
                  <a:gd name="connsiteX2" fmla="*/ 27203 w 27629"/>
                  <a:gd name="connsiteY2" fmla="*/ 10931 h 27628"/>
                  <a:gd name="connsiteX3" fmla="*/ 16640 w 27629"/>
                  <a:gd name="connsiteY3" fmla="*/ 27360 h 27628"/>
                  <a:gd name="connsiteX4" fmla="*/ 16592 w 27629"/>
                  <a:gd name="connsiteY4" fmla="*/ 27371 h 27628"/>
                  <a:gd name="connsiteX5" fmla="*/ 209 w 27629"/>
                  <a:gd name="connsiteY5" fmla="*/ 16798 h 27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9" h="27628">
                    <a:moveTo>
                      <a:pt x="209" y="16798"/>
                    </a:moveTo>
                    <a:cubicBezTo>
                      <a:pt x="-1410" y="9344"/>
                      <a:pt x="3314" y="1988"/>
                      <a:pt x="10772" y="368"/>
                    </a:cubicBezTo>
                    <a:cubicBezTo>
                      <a:pt x="18221" y="-1252"/>
                      <a:pt x="25584" y="3477"/>
                      <a:pt x="27203" y="10931"/>
                    </a:cubicBezTo>
                    <a:cubicBezTo>
                      <a:pt x="28822" y="18385"/>
                      <a:pt x="24088" y="25741"/>
                      <a:pt x="16640" y="27360"/>
                    </a:cubicBezTo>
                    <a:cubicBezTo>
                      <a:pt x="16621" y="27364"/>
                      <a:pt x="16611" y="27368"/>
                      <a:pt x="16592" y="27371"/>
                    </a:cubicBezTo>
                    <a:cubicBezTo>
                      <a:pt x="9153" y="28961"/>
                      <a:pt x="1828" y="24233"/>
                      <a:pt x="209" y="16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 hidden="1"/>
              <p:cNvSpPr/>
              <p:nvPr/>
            </p:nvSpPr>
            <p:spPr>
              <a:xfrm>
                <a:off x="9568686" y="2105352"/>
                <a:ext cx="28578" cy="28616"/>
              </a:xfrm>
              <a:custGeom>
                <a:avLst/>
                <a:gdLst>
                  <a:gd name="connsiteX0" fmla="*/ 236 w 28578"/>
                  <a:gd name="connsiteY0" fmla="*/ 17447 h 28616"/>
                  <a:gd name="connsiteX1" fmla="*/ 11075 w 28578"/>
                  <a:gd name="connsiteY1" fmla="*/ 398 h 28616"/>
                  <a:gd name="connsiteX2" fmla="*/ 28125 w 28578"/>
                  <a:gd name="connsiteY2" fmla="*/ 11228 h 28616"/>
                  <a:gd name="connsiteX3" fmla="*/ 17286 w 28578"/>
                  <a:gd name="connsiteY3" fmla="*/ 28287 h 28616"/>
                  <a:gd name="connsiteX4" fmla="*/ 17190 w 28578"/>
                  <a:gd name="connsiteY4" fmla="*/ 28306 h 28616"/>
                  <a:gd name="connsiteX5" fmla="*/ 293 w 28578"/>
                  <a:gd name="connsiteY5" fmla="*/ 17724 h 28616"/>
                  <a:gd name="connsiteX6" fmla="*/ 236 w 28578"/>
                  <a:gd name="connsiteY6" fmla="*/ 17447 h 2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8" h="28616">
                    <a:moveTo>
                      <a:pt x="236" y="17447"/>
                    </a:moveTo>
                    <a:cubicBezTo>
                      <a:pt x="-1479" y="9742"/>
                      <a:pt x="3370" y="2112"/>
                      <a:pt x="11075" y="398"/>
                    </a:cubicBezTo>
                    <a:cubicBezTo>
                      <a:pt x="18772" y="-1326"/>
                      <a:pt x="26411" y="3531"/>
                      <a:pt x="28125" y="11228"/>
                    </a:cubicBezTo>
                    <a:cubicBezTo>
                      <a:pt x="29840" y="18933"/>
                      <a:pt x="24991" y="26563"/>
                      <a:pt x="17286" y="28287"/>
                    </a:cubicBezTo>
                    <a:cubicBezTo>
                      <a:pt x="17257" y="28287"/>
                      <a:pt x="17219" y="28296"/>
                      <a:pt x="17190" y="28306"/>
                    </a:cubicBezTo>
                    <a:cubicBezTo>
                      <a:pt x="9599" y="30049"/>
                      <a:pt x="2036" y="25305"/>
                      <a:pt x="293" y="17724"/>
                    </a:cubicBezTo>
                    <a:cubicBezTo>
                      <a:pt x="274" y="17628"/>
                      <a:pt x="255" y="17543"/>
                      <a:pt x="236" y="174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 hidden="1"/>
              <p:cNvSpPr/>
              <p:nvPr/>
            </p:nvSpPr>
            <p:spPr>
              <a:xfrm>
                <a:off x="9746135" y="1935947"/>
                <a:ext cx="31248" cy="31227"/>
              </a:xfrm>
              <a:custGeom>
                <a:avLst/>
                <a:gdLst>
                  <a:gd name="connsiteX0" fmla="*/ 238 w 31248"/>
                  <a:gd name="connsiteY0" fmla="*/ 18927 h 31227"/>
                  <a:gd name="connsiteX1" fmla="*/ 12268 w 31248"/>
                  <a:gd name="connsiteY1" fmla="*/ 396 h 31227"/>
                  <a:gd name="connsiteX2" fmla="*/ 30794 w 31248"/>
                  <a:gd name="connsiteY2" fmla="*/ 12421 h 31227"/>
                  <a:gd name="connsiteX3" fmla="*/ 19288 w 31248"/>
                  <a:gd name="connsiteY3" fmla="*/ 30833 h 31227"/>
                  <a:gd name="connsiteX4" fmla="*/ 314 w 31248"/>
                  <a:gd name="connsiteY4" fmla="*/ 19257 h 31227"/>
                  <a:gd name="connsiteX5" fmla="*/ 238 w 31248"/>
                  <a:gd name="connsiteY5" fmla="*/ 18927 h 3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48" h="31227">
                    <a:moveTo>
                      <a:pt x="238" y="18927"/>
                    </a:moveTo>
                    <a:cubicBezTo>
                      <a:pt x="-1562" y="10488"/>
                      <a:pt x="3829" y="2192"/>
                      <a:pt x="12268" y="396"/>
                    </a:cubicBezTo>
                    <a:cubicBezTo>
                      <a:pt x="20698" y="-1401"/>
                      <a:pt x="28994" y="3983"/>
                      <a:pt x="30794" y="12421"/>
                    </a:cubicBezTo>
                    <a:cubicBezTo>
                      <a:pt x="32547" y="20656"/>
                      <a:pt x="27460" y="28800"/>
                      <a:pt x="19288" y="30833"/>
                    </a:cubicBezTo>
                    <a:cubicBezTo>
                      <a:pt x="10849" y="32876"/>
                      <a:pt x="2352" y="27693"/>
                      <a:pt x="314" y="19257"/>
                    </a:cubicBezTo>
                    <a:cubicBezTo>
                      <a:pt x="285" y="19148"/>
                      <a:pt x="267" y="19037"/>
                      <a:pt x="238" y="189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5" name="任意多边形: 形状 184" hidden="1"/>
              <p:cNvSpPr/>
              <p:nvPr/>
            </p:nvSpPr>
            <p:spPr>
              <a:xfrm>
                <a:off x="9996988" y="1918646"/>
                <a:ext cx="34679" cy="34678"/>
              </a:xfrm>
              <a:custGeom>
                <a:avLst/>
                <a:gdLst>
                  <a:gd name="connsiteX0" fmla="*/ 273 w 34679"/>
                  <a:gd name="connsiteY0" fmla="*/ 20988 h 34678"/>
                  <a:gd name="connsiteX1" fmla="*/ 13637 w 34679"/>
                  <a:gd name="connsiteY1" fmla="*/ 431 h 34678"/>
                  <a:gd name="connsiteX2" fmla="*/ 34192 w 34679"/>
                  <a:gd name="connsiteY2" fmla="*/ 13791 h 34678"/>
                  <a:gd name="connsiteX3" fmla="*/ 20943 w 34679"/>
                  <a:gd name="connsiteY3" fmla="*/ 34323 h 34678"/>
                  <a:gd name="connsiteX4" fmla="*/ 302 w 34679"/>
                  <a:gd name="connsiteY4" fmla="*/ 21100 h 34678"/>
                  <a:gd name="connsiteX5" fmla="*/ 273 w 34679"/>
                  <a:gd name="connsiteY5" fmla="*/ 20988 h 3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679" h="34678">
                    <a:moveTo>
                      <a:pt x="273" y="20988"/>
                    </a:moveTo>
                    <a:cubicBezTo>
                      <a:pt x="-1717" y="11622"/>
                      <a:pt x="4264" y="2419"/>
                      <a:pt x="13637" y="431"/>
                    </a:cubicBezTo>
                    <a:cubicBezTo>
                      <a:pt x="23000" y="-1556"/>
                      <a:pt x="32201" y="4425"/>
                      <a:pt x="34192" y="13791"/>
                    </a:cubicBezTo>
                    <a:cubicBezTo>
                      <a:pt x="36164" y="23112"/>
                      <a:pt x="30249" y="32283"/>
                      <a:pt x="20943" y="34323"/>
                    </a:cubicBezTo>
                    <a:cubicBezTo>
                      <a:pt x="11589" y="36373"/>
                      <a:pt x="2350" y="30453"/>
                      <a:pt x="302" y="21100"/>
                    </a:cubicBezTo>
                    <a:cubicBezTo>
                      <a:pt x="293" y="21063"/>
                      <a:pt x="283" y="21025"/>
                      <a:pt x="273" y="209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 hidden="1"/>
              <p:cNvSpPr/>
              <p:nvPr/>
            </p:nvSpPr>
            <p:spPr>
              <a:xfrm>
                <a:off x="10150038" y="1993704"/>
                <a:ext cx="34869" cy="34868"/>
              </a:xfrm>
              <a:custGeom>
                <a:avLst/>
                <a:gdLst>
                  <a:gd name="connsiteX0" fmla="*/ 290 w 34869"/>
                  <a:gd name="connsiteY0" fmla="*/ 21177 h 34868"/>
                  <a:gd name="connsiteX1" fmla="*/ 13635 w 34869"/>
                  <a:gd name="connsiteY1" fmla="*/ 449 h 34868"/>
                  <a:gd name="connsiteX2" fmla="*/ 34361 w 34869"/>
                  <a:gd name="connsiteY2" fmla="*/ 13792 h 34868"/>
                  <a:gd name="connsiteX3" fmla="*/ 21055 w 34869"/>
                  <a:gd name="connsiteY3" fmla="*/ 34512 h 34868"/>
                  <a:gd name="connsiteX4" fmla="*/ 300 w 34869"/>
                  <a:gd name="connsiteY4" fmla="*/ 21214 h 34868"/>
                  <a:gd name="connsiteX5" fmla="*/ 290 w 34869"/>
                  <a:gd name="connsiteY5" fmla="*/ 21177 h 3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69" h="34868">
                    <a:moveTo>
                      <a:pt x="290" y="21177"/>
                    </a:moveTo>
                    <a:cubicBezTo>
                      <a:pt x="-1748" y="11769"/>
                      <a:pt x="4224" y="2489"/>
                      <a:pt x="13635" y="449"/>
                    </a:cubicBezTo>
                    <a:cubicBezTo>
                      <a:pt x="23045" y="-1590"/>
                      <a:pt x="32323" y="4384"/>
                      <a:pt x="34361" y="13792"/>
                    </a:cubicBezTo>
                    <a:cubicBezTo>
                      <a:pt x="36400" y="23186"/>
                      <a:pt x="30446" y="32455"/>
                      <a:pt x="21055" y="34512"/>
                    </a:cubicBezTo>
                    <a:cubicBezTo>
                      <a:pt x="11653" y="36571"/>
                      <a:pt x="2357" y="30618"/>
                      <a:pt x="300" y="21214"/>
                    </a:cubicBezTo>
                    <a:cubicBezTo>
                      <a:pt x="300" y="21201"/>
                      <a:pt x="290" y="21189"/>
                      <a:pt x="290" y="211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 hidden="1"/>
              <p:cNvSpPr/>
              <p:nvPr/>
            </p:nvSpPr>
            <p:spPr>
              <a:xfrm>
                <a:off x="10380490" y="2107038"/>
                <a:ext cx="33345" cy="33328"/>
              </a:xfrm>
              <a:custGeom>
                <a:avLst/>
                <a:gdLst>
                  <a:gd name="connsiteX0" fmla="*/ 248 w 33345"/>
                  <a:gd name="connsiteY0" fmla="*/ 20143 h 33328"/>
                  <a:gd name="connsiteX1" fmla="*/ 13145 w 33345"/>
                  <a:gd name="connsiteY1" fmla="*/ 407 h 33328"/>
                  <a:gd name="connsiteX2" fmla="*/ 32881 w 33345"/>
                  <a:gd name="connsiteY2" fmla="*/ 13304 h 33328"/>
                  <a:gd name="connsiteX3" fmla="*/ 20155 w 33345"/>
                  <a:gd name="connsiteY3" fmla="*/ 33002 h 33328"/>
                  <a:gd name="connsiteX4" fmla="*/ 248 w 33345"/>
                  <a:gd name="connsiteY4" fmla="*/ 20143 h 3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45" h="33328">
                    <a:moveTo>
                      <a:pt x="248" y="20143"/>
                    </a:moveTo>
                    <a:cubicBezTo>
                      <a:pt x="-1638" y="11132"/>
                      <a:pt x="4134" y="2303"/>
                      <a:pt x="13145" y="407"/>
                    </a:cubicBezTo>
                    <a:cubicBezTo>
                      <a:pt x="22156" y="-1479"/>
                      <a:pt x="30985" y="4293"/>
                      <a:pt x="32881" y="13304"/>
                    </a:cubicBezTo>
                    <a:cubicBezTo>
                      <a:pt x="34748" y="22248"/>
                      <a:pt x="29080" y="31030"/>
                      <a:pt x="20155" y="33002"/>
                    </a:cubicBezTo>
                    <a:cubicBezTo>
                      <a:pt x="11107" y="34945"/>
                      <a:pt x="2201" y="29192"/>
                      <a:pt x="248" y="201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8" name="任意多边形: 形状 187" hidden="1"/>
              <p:cNvSpPr/>
              <p:nvPr/>
            </p:nvSpPr>
            <p:spPr>
              <a:xfrm>
                <a:off x="10222352" y="2885246"/>
                <a:ext cx="17342" cy="17318"/>
              </a:xfrm>
              <a:custGeom>
                <a:avLst/>
                <a:gdLst>
                  <a:gd name="connsiteX0" fmla="*/ 80 w 17342"/>
                  <a:gd name="connsiteY0" fmla="*/ 10507 h 17318"/>
                  <a:gd name="connsiteX1" fmla="*/ 6776 w 17342"/>
                  <a:gd name="connsiteY1" fmla="*/ 239 h 17318"/>
                  <a:gd name="connsiteX2" fmla="*/ 17044 w 17342"/>
                  <a:gd name="connsiteY2" fmla="*/ 6926 h 17318"/>
                  <a:gd name="connsiteX3" fmla="*/ 10462 w 17342"/>
                  <a:gd name="connsiteY3" fmla="*/ 17175 h 17318"/>
                  <a:gd name="connsiteX4" fmla="*/ 80 w 17342"/>
                  <a:gd name="connsiteY4" fmla="*/ 10507 h 1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2" h="17318">
                    <a:moveTo>
                      <a:pt x="80" y="10507"/>
                    </a:moveTo>
                    <a:cubicBezTo>
                      <a:pt x="-910" y="5821"/>
                      <a:pt x="2090" y="1220"/>
                      <a:pt x="6776" y="239"/>
                    </a:cubicBezTo>
                    <a:cubicBezTo>
                      <a:pt x="11453" y="-752"/>
                      <a:pt x="16054" y="2249"/>
                      <a:pt x="17044" y="6926"/>
                    </a:cubicBezTo>
                    <a:cubicBezTo>
                      <a:pt x="18025" y="11564"/>
                      <a:pt x="15092" y="16136"/>
                      <a:pt x="10462" y="17175"/>
                    </a:cubicBezTo>
                    <a:cubicBezTo>
                      <a:pt x="5757" y="18175"/>
                      <a:pt x="1128" y="15203"/>
                      <a:pt x="80" y="10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9" name="任意多边形: 形状 188" hidden="1"/>
              <p:cNvSpPr/>
              <p:nvPr/>
            </p:nvSpPr>
            <p:spPr>
              <a:xfrm>
                <a:off x="10317983" y="2908828"/>
                <a:ext cx="17732" cy="17752"/>
              </a:xfrm>
              <a:custGeom>
                <a:avLst/>
                <a:gdLst>
                  <a:gd name="connsiteX0" fmla="*/ 81 w 17732"/>
                  <a:gd name="connsiteY0" fmla="*/ 10832 h 17752"/>
                  <a:gd name="connsiteX1" fmla="*/ 6939 w 17732"/>
                  <a:gd name="connsiteY1" fmla="*/ 260 h 17752"/>
                  <a:gd name="connsiteX2" fmla="*/ 17397 w 17732"/>
                  <a:gd name="connsiteY2" fmla="*/ 6918 h 17752"/>
                  <a:gd name="connsiteX3" fmla="*/ 17416 w 17732"/>
                  <a:gd name="connsiteY3" fmla="*/ 7022 h 17752"/>
                  <a:gd name="connsiteX4" fmla="*/ 10653 w 17732"/>
                  <a:gd name="connsiteY4" fmla="*/ 17595 h 17752"/>
                  <a:gd name="connsiteX5" fmla="*/ 81 w 17732"/>
                  <a:gd name="connsiteY5" fmla="*/ 10832 h 1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32" h="17752">
                    <a:moveTo>
                      <a:pt x="81" y="10832"/>
                    </a:moveTo>
                    <a:cubicBezTo>
                      <a:pt x="-920" y="6022"/>
                      <a:pt x="2138" y="1307"/>
                      <a:pt x="6939" y="260"/>
                    </a:cubicBezTo>
                    <a:cubicBezTo>
                      <a:pt x="11663" y="-788"/>
                      <a:pt x="16340" y="2193"/>
                      <a:pt x="17397" y="6918"/>
                    </a:cubicBezTo>
                    <a:cubicBezTo>
                      <a:pt x="17397" y="6946"/>
                      <a:pt x="17407" y="6984"/>
                      <a:pt x="17416" y="7022"/>
                    </a:cubicBezTo>
                    <a:cubicBezTo>
                      <a:pt x="18464" y="11814"/>
                      <a:pt x="15444" y="16547"/>
                      <a:pt x="10653" y="17595"/>
                    </a:cubicBezTo>
                    <a:cubicBezTo>
                      <a:pt x="5862" y="18643"/>
                      <a:pt x="1128" y="15623"/>
                      <a:pt x="81" y="108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0" name="任意多边形: 形状 189" hidden="1"/>
              <p:cNvSpPr/>
              <p:nvPr/>
            </p:nvSpPr>
            <p:spPr>
              <a:xfrm>
                <a:off x="10581467" y="2796790"/>
                <a:ext cx="22671" cy="22677"/>
              </a:xfrm>
              <a:custGeom>
                <a:avLst/>
                <a:gdLst>
                  <a:gd name="connsiteX0" fmla="*/ 154 w 22671"/>
                  <a:gd name="connsiteY0" fmla="*/ 13809 h 22677"/>
                  <a:gd name="connsiteX1" fmla="*/ 8812 w 22671"/>
                  <a:gd name="connsiteY1" fmla="*/ 313 h 22677"/>
                  <a:gd name="connsiteX2" fmla="*/ 22299 w 22671"/>
                  <a:gd name="connsiteY2" fmla="*/ 8971 h 22677"/>
                  <a:gd name="connsiteX3" fmla="*/ 13651 w 22671"/>
                  <a:gd name="connsiteY3" fmla="*/ 22468 h 22677"/>
                  <a:gd name="connsiteX4" fmla="*/ 13584 w 22671"/>
                  <a:gd name="connsiteY4" fmla="*/ 22477 h 22677"/>
                  <a:gd name="connsiteX5" fmla="*/ 154 w 22671"/>
                  <a:gd name="connsiteY5" fmla="*/ 13809 h 2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71" h="22677">
                    <a:moveTo>
                      <a:pt x="154" y="13809"/>
                    </a:moveTo>
                    <a:cubicBezTo>
                      <a:pt x="-1180" y="7694"/>
                      <a:pt x="2697" y="1656"/>
                      <a:pt x="8812" y="313"/>
                    </a:cubicBezTo>
                    <a:cubicBezTo>
                      <a:pt x="14927" y="-1021"/>
                      <a:pt x="20966" y="2856"/>
                      <a:pt x="22299" y="8971"/>
                    </a:cubicBezTo>
                    <a:cubicBezTo>
                      <a:pt x="23633" y="15086"/>
                      <a:pt x="19766" y="21125"/>
                      <a:pt x="13651" y="22468"/>
                    </a:cubicBezTo>
                    <a:cubicBezTo>
                      <a:pt x="13622" y="22468"/>
                      <a:pt x="13603" y="22477"/>
                      <a:pt x="13584" y="22477"/>
                    </a:cubicBezTo>
                    <a:cubicBezTo>
                      <a:pt x="7488" y="23773"/>
                      <a:pt x="1487" y="19906"/>
                      <a:pt x="154" y="13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1" name="任意多边形: 形状 190" hidden="1"/>
              <p:cNvSpPr/>
              <p:nvPr/>
            </p:nvSpPr>
            <p:spPr>
              <a:xfrm>
                <a:off x="10466441" y="3228176"/>
                <a:ext cx="12766" cy="12766"/>
              </a:xfrm>
              <a:custGeom>
                <a:avLst/>
                <a:gdLst>
                  <a:gd name="connsiteX0" fmla="*/ 22 w 12766"/>
                  <a:gd name="connsiteY0" fmla="*/ 7714 h 12766"/>
                  <a:gd name="connsiteX1" fmla="*/ 4994 w 12766"/>
                  <a:gd name="connsiteY1" fmla="*/ 180 h 12766"/>
                  <a:gd name="connsiteX2" fmla="*/ 12528 w 12766"/>
                  <a:gd name="connsiteY2" fmla="*/ 5152 h 12766"/>
                  <a:gd name="connsiteX3" fmla="*/ 7642 w 12766"/>
                  <a:gd name="connsiteY3" fmla="*/ 12668 h 12766"/>
                  <a:gd name="connsiteX4" fmla="*/ 41 w 12766"/>
                  <a:gd name="connsiteY4" fmla="*/ 7800 h 12766"/>
                  <a:gd name="connsiteX5" fmla="*/ 22 w 12766"/>
                  <a:gd name="connsiteY5" fmla="*/ 7714 h 1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66" h="12766">
                    <a:moveTo>
                      <a:pt x="22" y="7714"/>
                    </a:moveTo>
                    <a:cubicBezTo>
                      <a:pt x="-683" y="4257"/>
                      <a:pt x="1536" y="885"/>
                      <a:pt x="4994" y="180"/>
                    </a:cubicBezTo>
                    <a:cubicBezTo>
                      <a:pt x="8442" y="-525"/>
                      <a:pt x="11814" y="1704"/>
                      <a:pt x="12528" y="5152"/>
                    </a:cubicBezTo>
                    <a:cubicBezTo>
                      <a:pt x="13223" y="8572"/>
                      <a:pt x="11052" y="11915"/>
                      <a:pt x="7642" y="12668"/>
                    </a:cubicBezTo>
                    <a:cubicBezTo>
                      <a:pt x="4203" y="13420"/>
                      <a:pt x="793" y="11248"/>
                      <a:pt x="41" y="7800"/>
                    </a:cubicBezTo>
                    <a:cubicBezTo>
                      <a:pt x="31" y="7772"/>
                      <a:pt x="31" y="7743"/>
                      <a:pt x="22" y="77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2" name="任意多边形: 形状 191" hidden="1"/>
              <p:cNvSpPr/>
              <p:nvPr/>
            </p:nvSpPr>
            <p:spPr>
              <a:xfrm>
                <a:off x="10514731" y="3259711"/>
                <a:ext cx="12573" cy="12570"/>
              </a:xfrm>
              <a:custGeom>
                <a:avLst/>
                <a:gdLst>
                  <a:gd name="connsiteX0" fmla="*/ 24 w 12573"/>
                  <a:gd name="connsiteY0" fmla="*/ 7612 h 12570"/>
                  <a:gd name="connsiteX1" fmla="*/ 4900 w 12573"/>
                  <a:gd name="connsiteY1" fmla="*/ 182 h 12570"/>
                  <a:gd name="connsiteX2" fmla="*/ 12330 w 12573"/>
                  <a:gd name="connsiteY2" fmla="*/ 5059 h 12570"/>
                  <a:gd name="connsiteX3" fmla="*/ 7548 w 12573"/>
                  <a:gd name="connsiteY3" fmla="*/ 12470 h 12570"/>
                  <a:gd name="connsiteX4" fmla="*/ 42 w 12573"/>
                  <a:gd name="connsiteY4" fmla="*/ 7707 h 12570"/>
                  <a:gd name="connsiteX5" fmla="*/ 24 w 12573"/>
                  <a:gd name="connsiteY5" fmla="*/ 7612 h 1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73" h="12570">
                    <a:moveTo>
                      <a:pt x="24" y="7612"/>
                    </a:moveTo>
                    <a:cubicBezTo>
                      <a:pt x="-681" y="4211"/>
                      <a:pt x="1500" y="887"/>
                      <a:pt x="4900" y="182"/>
                    </a:cubicBezTo>
                    <a:cubicBezTo>
                      <a:pt x="8301" y="-523"/>
                      <a:pt x="11625" y="1659"/>
                      <a:pt x="12330" y="5059"/>
                    </a:cubicBezTo>
                    <a:cubicBezTo>
                      <a:pt x="13035" y="8421"/>
                      <a:pt x="10901" y="11717"/>
                      <a:pt x="7548" y="12470"/>
                    </a:cubicBezTo>
                    <a:cubicBezTo>
                      <a:pt x="4157" y="13222"/>
                      <a:pt x="795" y="11088"/>
                      <a:pt x="42" y="7707"/>
                    </a:cubicBezTo>
                    <a:cubicBezTo>
                      <a:pt x="33" y="7669"/>
                      <a:pt x="33" y="7640"/>
                      <a:pt x="24" y="7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任意多边形: 形状 192" hidden="1"/>
              <p:cNvSpPr/>
              <p:nvPr/>
            </p:nvSpPr>
            <p:spPr>
              <a:xfrm>
                <a:off x="10607463" y="3291977"/>
                <a:ext cx="13599" cy="13090"/>
              </a:xfrm>
              <a:custGeom>
                <a:avLst/>
                <a:gdLst>
                  <a:gd name="connsiteX0" fmla="*/ 66 w 13599"/>
                  <a:gd name="connsiteY0" fmla="*/ 8017 h 13090"/>
                  <a:gd name="connsiteX1" fmla="*/ 4723 w 13599"/>
                  <a:gd name="connsiteY1" fmla="*/ 445 h 13090"/>
                  <a:gd name="connsiteX2" fmla="*/ 4923 w 13599"/>
                  <a:gd name="connsiteY2" fmla="*/ 397 h 13090"/>
                  <a:gd name="connsiteX3" fmla="*/ 13144 w 13599"/>
                  <a:gd name="connsiteY3" fmla="*/ 4436 h 13090"/>
                  <a:gd name="connsiteX4" fmla="*/ 9095 w 13599"/>
                  <a:gd name="connsiteY4" fmla="*/ 12656 h 13090"/>
                  <a:gd name="connsiteX5" fmla="*/ 7685 w 13599"/>
                  <a:gd name="connsiteY5" fmla="*/ 12970 h 13090"/>
                  <a:gd name="connsiteX6" fmla="*/ 123 w 13599"/>
                  <a:gd name="connsiteY6" fmla="*/ 8294 h 13090"/>
                  <a:gd name="connsiteX7" fmla="*/ 66 w 13599"/>
                  <a:gd name="connsiteY7" fmla="*/ 8017 h 13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9" h="13090">
                    <a:moveTo>
                      <a:pt x="66" y="8017"/>
                    </a:moveTo>
                    <a:cubicBezTo>
                      <a:pt x="-744" y="4636"/>
                      <a:pt x="1342" y="1245"/>
                      <a:pt x="4723" y="445"/>
                    </a:cubicBezTo>
                    <a:cubicBezTo>
                      <a:pt x="4790" y="426"/>
                      <a:pt x="4857" y="407"/>
                      <a:pt x="4923" y="397"/>
                    </a:cubicBezTo>
                    <a:cubicBezTo>
                      <a:pt x="8314" y="-755"/>
                      <a:pt x="11991" y="1055"/>
                      <a:pt x="13144" y="4436"/>
                    </a:cubicBezTo>
                    <a:cubicBezTo>
                      <a:pt x="14296" y="7827"/>
                      <a:pt x="12486" y="11503"/>
                      <a:pt x="9095" y="12656"/>
                    </a:cubicBezTo>
                    <a:cubicBezTo>
                      <a:pt x="8638" y="12818"/>
                      <a:pt x="8171" y="12923"/>
                      <a:pt x="7685" y="12970"/>
                    </a:cubicBezTo>
                    <a:cubicBezTo>
                      <a:pt x="4304" y="13770"/>
                      <a:pt x="923" y="11675"/>
                      <a:pt x="123" y="8294"/>
                    </a:cubicBezTo>
                    <a:cubicBezTo>
                      <a:pt x="104" y="8198"/>
                      <a:pt x="85" y="8113"/>
                      <a:pt x="66" y="8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4" name="任意多边形: 形状 193" hidden="1"/>
              <p:cNvSpPr/>
              <p:nvPr/>
            </p:nvSpPr>
            <p:spPr>
              <a:xfrm>
                <a:off x="8769321" y="1928608"/>
                <a:ext cx="23058" cy="23055"/>
              </a:xfrm>
              <a:custGeom>
                <a:avLst/>
                <a:gdLst>
                  <a:gd name="connsiteX0" fmla="*/ 168 w 23058"/>
                  <a:gd name="connsiteY0" fmla="*/ 14073 h 23055"/>
                  <a:gd name="connsiteX1" fmla="*/ 8921 w 23058"/>
                  <a:gd name="connsiteY1" fmla="*/ 326 h 23055"/>
                  <a:gd name="connsiteX2" fmla="*/ 22676 w 23058"/>
                  <a:gd name="connsiteY2" fmla="*/ 9082 h 23055"/>
                  <a:gd name="connsiteX3" fmla="*/ 13912 w 23058"/>
                  <a:gd name="connsiteY3" fmla="*/ 22830 h 23055"/>
                  <a:gd name="connsiteX4" fmla="*/ 13884 w 23058"/>
                  <a:gd name="connsiteY4" fmla="*/ 22836 h 23055"/>
                  <a:gd name="connsiteX5" fmla="*/ 168 w 23058"/>
                  <a:gd name="connsiteY5" fmla="*/ 14073 h 2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58" h="23055">
                    <a:moveTo>
                      <a:pt x="168" y="14073"/>
                    </a:moveTo>
                    <a:cubicBezTo>
                      <a:pt x="-1213" y="7859"/>
                      <a:pt x="2711" y="1704"/>
                      <a:pt x="8921" y="326"/>
                    </a:cubicBezTo>
                    <a:cubicBezTo>
                      <a:pt x="15141" y="-1052"/>
                      <a:pt x="21294" y="2868"/>
                      <a:pt x="22676" y="9082"/>
                    </a:cubicBezTo>
                    <a:cubicBezTo>
                      <a:pt x="24047" y="15296"/>
                      <a:pt x="20132" y="21451"/>
                      <a:pt x="13912" y="22830"/>
                    </a:cubicBezTo>
                    <a:cubicBezTo>
                      <a:pt x="13903" y="22832"/>
                      <a:pt x="13893" y="22834"/>
                      <a:pt x="13884" y="22836"/>
                    </a:cubicBezTo>
                    <a:cubicBezTo>
                      <a:pt x="7674" y="24195"/>
                      <a:pt x="1540" y="20275"/>
                      <a:pt x="168" y="140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任意多边形: 形状 194" hidden="1"/>
              <p:cNvSpPr/>
              <p:nvPr/>
            </p:nvSpPr>
            <p:spPr>
              <a:xfrm>
                <a:off x="8945544" y="1892044"/>
                <a:ext cx="23629" cy="23626"/>
              </a:xfrm>
              <a:custGeom>
                <a:avLst/>
                <a:gdLst>
                  <a:gd name="connsiteX0" fmla="*/ 158 w 23629"/>
                  <a:gd name="connsiteY0" fmla="*/ 14347 h 23626"/>
                  <a:gd name="connsiteX1" fmla="*/ 9225 w 23629"/>
                  <a:gd name="connsiteY1" fmla="*/ 317 h 23626"/>
                  <a:gd name="connsiteX2" fmla="*/ 23256 w 23629"/>
                  <a:gd name="connsiteY2" fmla="*/ 9380 h 23626"/>
                  <a:gd name="connsiteX3" fmla="*/ 14255 w 23629"/>
                  <a:gd name="connsiteY3" fmla="*/ 23396 h 23626"/>
                  <a:gd name="connsiteX4" fmla="*/ 167 w 23629"/>
                  <a:gd name="connsiteY4" fmla="*/ 14414 h 23626"/>
                  <a:gd name="connsiteX5" fmla="*/ 158 w 23629"/>
                  <a:gd name="connsiteY5" fmla="*/ 14347 h 2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29" h="23626">
                    <a:moveTo>
                      <a:pt x="158" y="14347"/>
                    </a:moveTo>
                    <a:cubicBezTo>
                      <a:pt x="-1214" y="7970"/>
                      <a:pt x="2844" y="1688"/>
                      <a:pt x="9225" y="317"/>
                    </a:cubicBezTo>
                    <a:cubicBezTo>
                      <a:pt x="15598" y="-1055"/>
                      <a:pt x="21884" y="3003"/>
                      <a:pt x="23256" y="9380"/>
                    </a:cubicBezTo>
                    <a:cubicBezTo>
                      <a:pt x="24618" y="15731"/>
                      <a:pt x="20598" y="21993"/>
                      <a:pt x="14255" y="23396"/>
                    </a:cubicBezTo>
                    <a:cubicBezTo>
                      <a:pt x="7882" y="24804"/>
                      <a:pt x="1577" y="20783"/>
                      <a:pt x="167" y="14414"/>
                    </a:cubicBezTo>
                    <a:cubicBezTo>
                      <a:pt x="167" y="14392"/>
                      <a:pt x="158" y="14369"/>
                      <a:pt x="158" y="143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6" name="任意多边形: 形状 195" hidden="1"/>
              <p:cNvSpPr/>
              <p:nvPr/>
            </p:nvSpPr>
            <p:spPr>
              <a:xfrm>
                <a:off x="8996497" y="1909293"/>
                <a:ext cx="24768" cy="24769"/>
              </a:xfrm>
              <a:custGeom>
                <a:avLst/>
                <a:gdLst>
                  <a:gd name="connsiteX0" fmla="*/ 163 w 24768"/>
                  <a:gd name="connsiteY0" fmla="*/ 15005 h 24769"/>
                  <a:gd name="connsiteX1" fmla="*/ 9707 w 24768"/>
                  <a:gd name="connsiteY1" fmla="*/ 323 h 24769"/>
                  <a:gd name="connsiteX2" fmla="*/ 24385 w 24768"/>
                  <a:gd name="connsiteY2" fmla="*/ 9865 h 24769"/>
                  <a:gd name="connsiteX3" fmla="*/ 14927 w 24768"/>
                  <a:gd name="connsiteY3" fmla="*/ 24530 h 24769"/>
                  <a:gd name="connsiteX4" fmla="*/ 182 w 24768"/>
                  <a:gd name="connsiteY4" fmla="*/ 15086 h 24769"/>
                  <a:gd name="connsiteX5" fmla="*/ 163 w 24768"/>
                  <a:gd name="connsiteY5" fmla="*/ 15005 h 2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68" h="24769">
                    <a:moveTo>
                      <a:pt x="163" y="15005"/>
                    </a:moveTo>
                    <a:cubicBezTo>
                      <a:pt x="-1256" y="8316"/>
                      <a:pt x="3021" y="1742"/>
                      <a:pt x="9707" y="323"/>
                    </a:cubicBezTo>
                    <a:cubicBezTo>
                      <a:pt x="16394" y="-1098"/>
                      <a:pt x="22966" y="3174"/>
                      <a:pt x="24385" y="9865"/>
                    </a:cubicBezTo>
                    <a:cubicBezTo>
                      <a:pt x="25804" y="16523"/>
                      <a:pt x="21575" y="23073"/>
                      <a:pt x="14927" y="24530"/>
                    </a:cubicBezTo>
                    <a:cubicBezTo>
                      <a:pt x="8250" y="25994"/>
                      <a:pt x="1649" y="21766"/>
                      <a:pt x="182" y="15086"/>
                    </a:cubicBezTo>
                    <a:cubicBezTo>
                      <a:pt x="173" y="15059"/>
                      <a:pt x="173" y="15032"/>
                      <a:pt x="163" y="150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 hidden="1"/>
              <p:cNvSpPr/>
              <p:nvPr/>
            </p:nvSpPr>
            <p:spPr>
              <a:xfrm rot="-1348800">
                <a:off x="9128736" y="1718910"/>
                <a:ext cx="28384" cy="28384"/>
              </a:xfrm>
              <a:custGeom>
                <a:avLst/>
                <a:gdLst>
                  <a:gd name="connsiteX0" fmla="*/ 28276 w 28384"/>
                  <a:gd name="connsiteY0" fmla="*/ 14242 h 28384"/>
                  <a:gd name="connsiteX1" fmla="*/ 14084 w 28384"/>
                  <a:gd name="connsiteY1" fmla="*/ 28434 h 28384"/>
                  <a:gd name="connsiteX2" fmla="*/ -109 w 28384"/>
                  <a:gd name="connsiteY2" fmla="*/ 14242 h 28384"/>
                  <a:gd name="connsiteX3" fmla="*/ 14084 w 28384"/>
                  <a:gd name="connsiteY3" fmla="*/ 50 h 28384"/>
                  <a:gd name="connsiteX4" fmla="*/ 28276 w 28384"/>
                  <a:gd name="connsiteY4" fmla="*/ 14242 h 28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4" h="28384">
                    <a:moveTo>
                      <a:pt x="28276" y="14242"/>
                    </a:moveTo>
                    <a:cubicBezTo>
                      <a:pt x="28276" y="22080"/>
                      <a:pt x="21922" y="28434"/>
                      <a:pt x="14084" y="28434"/>
                    </a:cubicBezTo>
                    <a:cubicBezTo>
                      <a:pt x="6245" y="28434"/>
                      <a:pt x="-109" y="22080"/>
                      <a:pt x="-109" y="14242"/>
                    </a:cubicBezTo>
                    <a:cubicBezTo>
                      <a:pt x="-109" y="6404"/>
                      <a:pt x="6245" y="50"/>
                      <a:pt x="14084" y="50"/>
                    </a:cubicBezTo>
                    <a:cubicBezTo>
                      <a:pt x="21922" y="50"/>
                      <a:pt x="28276" y="6404"/>
                      <a:pt x="28276" y="142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 hidden="1"/>
              <p:cNvSpPr/>
              <p:nvPr/>
            </p:nvSpPr>
            <p:spPr>
              <a:xfrm>
                <a:off x="9396483" y="2069864"/>
                <a:ext cx="24388" cy="24370"/>
              </a:xfrm>
              <a:custGeom>
                <a:avLst/>
                <a:gdLst>
                  <a:gd name="connsiteX0" fmla="*/ 132 w 24388"/>
                  <a:gd name="connsiteY0" fmla="*/ 14645 h 24370"/>
                  <a:gd name="connsiteX1" fmla="*/ 9685 w 24388"/>
                  <a:gd name="connsiteY1" fmla="*/ 291 h 24370"/>
                  <a:gd name="connsiteX2" fmla="*/ 24039 w 24388"/>
                  <a:gd name="connsiteY2" fmla="*/ 9844 h 24370"/>
                  <a:gd name="connsiteX3" fmla="*/ 14610 w 24388"/>
                  <a:gd name="connsiteY3" fmla="*/ 24170 h 24370"/>
                  <a:gd name="connsiteX4" fmla="*/ 132 w 24388"/>
                  <a:gd name="connsiteY4" fmla="*/ 14645 h 2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8" h="24370">
                    <a:moveTo>
                      <a:pt x="132" y="14645"/>
                    </a:moveTo>
                    <a:cubicBezTo>
                      <a:pt x="-1192" y="8044"/>
                      <a:pt x="3084" y="1615"/>
                      <a:pt x="9685" y="291"/>
                    </a:cubicBezTo>
                    <a:cubicBezTo>
                      <a:pt x="16286" y="-1033"/>
                      <a:pt x="22706" y="3234"/>
                      <a:pt x="24039" y="9844"/>
                    </a:cubicBezTo>
                    <a:cubicBezTo>
                      <a:pt x="25354" y="16398"/>
                      <a:pt x="21153" y="22789"/>
                      <a:pt x="14610" y="24170"/>
                    </a:cubicBezTo>
                    <a:cubicBezTo>
                      <a:pt x="7980" y="25523"/>
                      <a:pt x="1513" y="21265"/>
                      <a:pt x="132" y="146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9" name="任意多边形: 形状 198" hidden="1"/>
              <p:cNvSpPr/>
              <p:nvPr/>
            </p:nvSpPr>
            <p:spPr>
              <a:xfrm>
                <a:off x="9459860" y="1977002"/>
                <a:ext cx="25936" cy="25937"/>
              </a:xfrm>
              <a:custGeom>
                <a:avLst/>
                <a:gdLst>
                  <a:gd name="connsiteX0" fmla="*/ 191 w 25936"/>
                  <a:gd name="connsiteY0" fmla="*/ 15781 h 25937"/>
                  <a:gd name="connsiteX1" fmla="*/ 10097 w 25936"/>
                  <a:gd name="connsiteY1" fmla="*/ 350 h 25937"/>
                  <a:gd name="connsiteX2" fmla="*/ 25528 w 25936"/>
                  <a:gd name="connsiteY2" fmla="*/ 10256 h 25937"/>
                  <a:gd name="connsiteX3" fmla="*/ 15622 w 25936"/>
                  <a:gd name="connsiteY3" fmla="*/ 25687 h 25937"/>
                  <a:gd name="connsiteX4" fmla="*/ 191 w 25936"/>
                  <a:gd name="connsiteY4" fmla="*/ 15781 h 2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36" h="25937">
                    <a:moveTo>
                      <a:pt x="191" y="15781"/>
                    </a:moveTo>
                    <a:cubicBezTo>
                      <a:pt x="-1333" y="8785"/>
                      <a:pt x="3096" y="1876"/>
                      <a:pt x="10097" y="350"/>
                    </a:cubicBezTo>
                    <a:cubicBezTo>
                      <a:pt x="17098" y="-1175"/>
                      <a:pt x="24004" y="3260"/>
                      <a:pt x="25528" y="10256"/>
                    </a:cubicBezTo>
                    <a:cubicBezTo>
                      <a:pt x="27052" y="17253"/>
                      <a:pt x="22623" y="24161"/>
                      <a:pt x="15622" y="25687"/>
                    </a:cubicBezTo>
                    <a:cubicBezTo>
                      <a:pt x="8621" y="27213"/>
                      <a:pt x="1715" y="22777"/>
                      <a:pt x="191" y="157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 hidden="1"/>
              <p:cNvSpPr/>
              <p:nvPr/>
            </p:nvSpPr>
            <p:spPr>
              <a:xfrm>
                <a:off x="9647120" y="1928078"/>
                <a:ext cx="27056" cy="27056"/>
              </a:xfrm>
              <a:custGeom>
                <a:avLst/>
                <a:gdLst>
                  <a:gd name="connsiteX0" fmla="*/ 193 w 27056"/>
                  <a:gd name="connsiteY0" fmla="*/ 16413 h 27056"/>
                  <a:gd name="connsiteX1" fmla="*/ 10585 w 27056"/>
                  <a:gd name="connsiteY1" fmla="*/ 353 h 27056"/>
                  <a:gd name="connsiteX2" fmla="*/ 26644 w 27056"/>
                  <a:gd name="connsiteY2" fmla="*/ 10744 h 27056"/>
                  <a:gd name="connsiteX3" fmla="*/ 16291 w 27056"/>
                  <a:gd name="connsiteY3" fmla="*/ 26795 h 27056"/>
                  <a:gd name="connsiteX4" fmla="*/ 203 w 27056"/>
                  <a:gd name="connsiteY4" fmla="*/ 16450 h 27056"/>
                  <a:gd name="connsiteX5" fmla="*/ 193 w 27056"/>
                  <a:gd name="connsiteY5" fmla="*/ 16413 h 27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56" h="27056">
                    <a:moveTo>
                      <a:pt x="193" y="16413"/>
                    </a:moveTo>
                    <a:cubicBezTo>
                      <a:pt x="-1369" y="9109"/>
                      <a:pt x="3280" y="1919"/>
                      <a:pt x="10585" y="353"/>
                    </a:cubicBezTo>
                    <a:cubicBezTo>
                      <a:pt x="17891" y="-1212"/>
                      <a:pt x="25082" y="3439"/>
                      <a:pt x="26644" y="10744"/>
                    </a:cubicBezTo>
                    <a:cubicBezTo>
                      <a:pt x="28206" y="18033"/>
                      <a:pt x="23577" y="25212"/>
                      <a:pt x="16291" y="26795"/>
                    </a:cubicBezTo>
                    <a:cubicBezTo>
                      <a:pt x="8995" y="28381"/>
                      <a:pt x="1784" y="23750"/>
                      <a:pt x="203" y="16450"/>
                    </a:cubicBezTo>
                    <a:cubicBezTo>
                      <a:pt x="203" y="16438"/>
                      <a:pt x="193" y="16425"/>
                      <a:pt x="193" y="16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1" name="任意多边形: 形状 200" hidden="1"/>
              <p:cNvSpPr/>
              <p:nvPr/>
            </p:nvSpPr>
            <p:spPr>
              <a:xfrm>
                <a:off x="9898618" y="1816860"/>
                <a:ext cx="30485" cy="30486"/>
              </a:xfrm>
              <a:custGeom>
                <a:avLst/>
                <a:gdLst>
                  <a:gd name="connsiteX0" fmla="*/ 251 w 30485"/>
                  <a:gd name="connsiteY0" fmla="*/ 18570 h 30486"/>
                  <a:gd name="connsiteX1" fmla="*/ 11862 w 30485"/>
                  <a:gd name="connsiteY1" fmla="*/ 410 h 30486"/>
                  <a:gd name="connsiteX2" fmla="*/ 30016 w 30485"/>
                  <a:gd name="connsiteY2" fmla="*/ 12017 h 30486"/>
                  <a:gd name="connsiteX3" fmla="*/ 18415 w 30485"/>
                  <a:gd name="connsiteY3" fmla="*/ 30177 h 30486"/>
                  <a:gd name="connsiteX4" fmla="*/ 18348 w 30485"/>
                  <a:gd name="connsiteY4" fmla="*/ 30191 h 30486"/>
                  <a:gd name="connsiteX5" fmla="*/ 251 w 30485"/>
                  <a:gd name="connsiteY5" fmla="*/ 18570 h 3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5" h="30486">
                    <a:moveTo>
                      <a:pt x="251" y="18570"/>
                    </a:moveTo>
                    <a:cubicBezTo>
                      <a:pt x="-1559" y="10350"/>
                      <a:pt x="3641" y="2219"/>
                      <a:pt x="11862" y="410"/>
                    </a:cubicBezTo>
                    <a:cubicBezTo>
                      <a:pt x="20082" y="-1400"/>
                      <a:pt x="28207" y="3797"/>
                      <a:pt x="30016" y="12017"/>
                    </a:cubicBezTo>
                    <a:cubicBezTo>
                      <a:pt x="31826" y="20237"/>
                      <a:pt x="26635" y="28367"/>
                      <a:pt x="18415" y="30177"/>
                    </a:cubicBezTo>
                    <a:cubicBezTo>
                      <a:pt x="18386" y="30181"/>
                      <a:pt x="18367" y="30186"/>
                      <a:pt x="18348" y="30191"/>
                    </a:cubicBezTo>
                    <a:cubicBezTo>
                      <a:pt x="10147" y="31960"/>
                      <a:pt x="2051" y="26765"/>
                      <a:pt x="251" y="18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任意多边形: 形状 201" hidden="1"/>
              <p:cNvSpPr/>
              <p:nvPr/>
            </p:nvSpPr>
            <p:spPr>
              <a:xfrm>
                <a:off x="9996925" y="1817691"/>
                <a:ext cx="31629" cy="31649"/>
              </a:xfrm>
              <a:custGeom>
                <a:avLst/>
                <a:gdLst>
                  <a:gd name="connsiteX0" fmla="*/ 242 w 31629"/>
                  <a:gd name="connsiteY0" fmla="*/ 19167 h 31649"/>
                  <a:gd name="connsiteX1" fmla="*/ 12405 w 31629"/>
                  <a:gd name="connsiteY1" fmla="*/ 402 h 31649"/>
                  <a:gd name="connsiteX2" fmla="*/ 31169 w 31629"/>
                  <a:gd name="connsiteY2" fmla="*/ 12563 h 31649"/>
                  <a:gd name="connsiteX3" fmla="*/ 19292 w 31629"/>
                  <a:gd name="connsiteY3" fmla="*/ 31264 h 31649"/>
                  <a:gd name="connsiteX4" fmla="*/ 347 w 31629"/>
                  <a:gd name="connsiteY4" fmla="*/ 19641 h 31649"/>
                  <a:gd name="connsiteX5" fmla="*/ 242 w 31629"/>
                  <a:gd name="connsiteY5" fmla="*/ 19167 h 3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29" h="31649">
                    <a:moveTo>
                      <a:pt x="242" y="19167"/>
                    </a:moveTo>
                    <a:cubicBezTo>
                      <a:pt x="-1577" y="10627"/>
                      <a:pt x="3861" y="2226"/>
                      <a:pt x="12405" y="402"/>
                    </a:cubicBezTo>
                    <a:cubicBezTo>
                      <a:pt x="20940" y="-1422"/>
                      <a:pt x="29341" y="4023"/>
                      <a:pt x="31169" y="12563"/>
                    </a:cubicBezTo>
                    <a:cubicBezTo>
                      <a:pt x="32970" y="20991"/>
                      <a:pt x="27683" y="29309"/>
                      <a:pt x="19292" y="31264"/>
                    </a:cubicBezTo>
                    <a:cubicBezTo>
                      <a:pt x="10853" y="33285"/>
                      <a:pt x="2366" y="28082"/>
                      <a:pt x="347" y="19641"/>
                    </a:cubicBezTo>
                    <a:cubicBezTo>
                      <a:pt x="308" y="19484"/>
                      <a:pt x="270" y="19325"/>
                      <a:pt x="242" y="191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3" name="任意多边形: 形状 202" hidden="1"/>
              <p:cNvSpPr/>
              <p:nvPr/>
            </p:nvSpPr>
            <p:spPr>
              <a:xfrm>
                <a:off x="10245892" y="1824898"/>
                <a:ext cx="32774" cy="32754"/>
              </a:xfrm>
              <a:custGeom>
                <a:avLst/>
                <a:gdLst>
                  <a:gd name="connsiteX0" fmla="*/ 258 w 32774"/>
                  <a:gd name="connsiteY0" fmla="*/ 19867 h 32754"/>
                  <a:gd name="connsiteX1" fmla="*/ 12850 w 32774"/>
                  <a:gd name="connsiteY1" fmla="*/ 417 h 32754"/>
                  <a:gd name="connsiteX2" fmla="*/ 32300 w 32774"/>
                  <a:gd name="connsiteY2" fmla="*/ 13006 h 32754"/>
                  <a:gd name="connsiteX3" fmla="*/ 19784 w 32774"/>
                  <a:gd name="connsiteY3" fmla="*/ 32440 h 32754"/>
                  <a:gd name="connsiteX4" fmla="*/ 258 w 32774"/>
                  <a:gd name="connsiteY4" fmla="*/ 19867 h 3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74" h="32754">
                    <a:moveTo>
                      <a:pt x="258" y="19867"/>
                    </a:moveTo>
                    <a:cubicBezTo>
                      <a:pt x="-1638" y="11019"/>
                      <a:pt x="4001" y="2311"/>
                      <a:pt x="12850" y="417"/>
                    </a:cubicBezTo>
                    <a:cubicBezTo>
                      <a:pt x="21699" y="-1478"/>
                      <a:pt x="30405" y="4158"/>
                      <a:pt x="32300" y="13006"/>
                    </a:cubicBezTo>
                    <a:cubicBezTo>
                      <a:pt x="34186" y="21824"/>
                      <a:pt x="28595" y="30510"/>
                      <a:pt x="19784" y="32440"/>
                    </a:cubicBezTo>
                    <a:cubicBezTo>
                      <a:pt x="10926" y="34327"/>
                      <a:pt x="2201" y="28712"/>
                      <a:pt x="258" y="19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任意多边形: 形状 203" hidden="1"/>
              <p:cNvSpPr/>
              <p:nvPr/>
            </p:nvSpPr>
            <p:spPr>
              <a:xfrm>
                <a:off x="10431090" y="2155269"/>
                <a:ext cx="29340" cy="29343"/>
              </a:xfrm>
              <a:custGeom>
                <a:avLst/>
                <a:gdLst>
                  <a:gd name="connsiteX0" fmla="*/ 226 w 29340"/>
                  <a:gd name="connsiteY0" fmla="*/ 17822 h 29343"/>
                  <a:gd name="connsiteX1" fmla="*/ 11465 w 29340"/>
                  <a:gd name="connsiteY1" fmla="*/ 382 h 29343"/>
                  <a:gd name="connsiteX2" fmla="*/ 28896 w 29340"/>
                  <a:gd name="connsiteY2" fmla="*/ 11622 h 29343"/>
                  <a:gd name="connsiteX3" fmla="*/ 17666 w 29340"/>
                  <a:gd name="connsiteY3" fmla="*/ 29062 h 29343"/>
                  <a:gd name="connsiteX4" fmla="*/ 17657 w 29340"/>
                  <a:gd name="connsiteY4" fmla="*/ 29062 h 29343"/>
                  <a:gd name="connsiteX5" fmla="*/ 226 w 29340"/>
                  <a:gd name="connsiteY5" fmla="*/ 17822 h 2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340" h="29343">
                    <a:moveTo>
                      <a:pt x="226" y="17822"/>
                    </a:moveTo>
                    <a:cubicBezTo>
                      <a:pt x="-1488" y="9907"/>
                      <a:pt x="3550" y="2097"/>
                      <a:pt x="11465" y="382"/>
                    </a:cubicBezTo>
                    <a:cubicBezTo>
                      <a:pt x="19381" y="-1323"/>
                      <a:pt x="27191" y="3706"/>
                      <a:pt x="28896" y="11622"/>
                    </a:cubicBezTo>
                    <a:cubicBezTo>
                      <a:pt x="30611" y="19546"/>
                      <a:pt x="25581" y="27347"/>
                      <a:pt x="17666" y="29062"/>
                    </a:cubicBezTo>
                    <a:cubicBezTo>
                      <a:pt x="17657" y="29062"/>
                      <a:pt x="17657" y="29062"/>
                      <a:pt x="17657" y="29062"/>
                    </a:cubicBezTo>
                    <a:cubicBezTo>
                      <a:pt x="9741" y="30767"/>
                      <a:pt x="1940" y="25738"/>
                      <a:pt x="226" y="17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任意多边形: 形状 204" hidden="1"/>
              <p:cNvSpPr/>
              <p:nvPr/>
            </p:nvSpPr>
            <p:spPr>
              <a:xfrm>
                <a:off x="10491889" y="2394138"/>
                <a:ext cx="25154" cy="25151"/>
              </a:xfrm>
              <a:custGeom>
                <a:avLst/>
                <a:gdLst>
                  <a:gd name="connsiteX0" fmla="*/ 196 w 25154"/>
                  <a:gd name="connsiteY0" fmla="*/ 15363 h 25151"/>
                  <a:gd name="connsiteX1" fmla="*/ 9731 w 25154"/>
                  <a:gd name="connsiteY1" fmla="*/ 352 h 25151"/>
                  <a:gd name="connsiteX2" fmla="*/ 24742 w 25154"/>
                  <a:gd name="connsiteY2" fmla="*/ 9886 h 25151"/>
                  <a:gd name="connsiteX3" fmla="*/ 15246 w 25154"/>
                  <a:gd name="connsiteY3" fmla="*/ 24888 h 25151"/>
                  <a:gd name="connsiteX4" fmla="*/ 206 w 25154"/>
                  <a:gd name="connsiteY4" fmla="*/ 15402 h 25151"/>
                  <a:gd name="connsiteX5" fmla="*/ 196 w 25154"/>
                  <a:gd name="connsiteY5" fmla="*/ 15363 h 2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54" h="25151">
                    <a:moveTo>
                      <a:pt x="196" y="15363"/>
                    </a:moveTo>
                    <a:cubicBezTo>
                      <a:pt x="-1318" y="8582"/>
                      <a:pt x="2949" y="1866"/>
                      <a:pt x="9731" y="352"/>
                    </a:cubicBezTo>
                    <a:cubicBezTo>
                      <a:pt x="16503" y="-1153"/>
                      <a:pt x="23228" y="3114"/>
                      <a:pt x="24742" y="9886"/>
                    </a:cubicBezTo>
                    <a:cubicBezTo>
                      <a:pt x="26247" y="16649"/>
                      <a:pt x="21999" y="23355"/>
                      <a:pt x="15246" y="24888"/>
                    </a:cubicBezTo>
                    <a:cubicBezTo>
                      <a:pt x="8474" y="26422"/>
                      <a:pt x="1739" y="22174"/>
                      <a:pt x="206" y="15402"/>
                    </a:cubicBezTo>
                    <a:cubicBezTo>
                      <a:pt x="206" y="15392"/>
                      <a:pt x="196" y="15373"/>
                      <a:pt x="196" y="153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6" name="任意多边形: 形状 205" hidden="1"/>
              <p:cNvSpPr/>
              <p:nvPr/>
            </p:nvSpPr>
            <p:spPr>
              <a:xfrm>
                <a:off x="10526878" y="2563732"/>
                <a:ext cx="23434" cy="23418"/>
              </a:xfrm>
              <a:custGeom>
                <a:avLst/>
                <a:gdLst>
                  <a:gd name="connsiteX0" fmla="*/ 164 w 23434"/>
                  <a:gd name="connsiteY0" fmla="*/ 14267 h 23418"/>
                  <a:gd name="connsiteX1" fmla="*/ 9108 w 23434"/>
                  <a:gd name="connsiteY1" fmla="*/ 323 h 23418"/>
                  <a:gd name="connsiteX2" fmla="*/ 23053 w 23434"/>
                  <a:gd name="connsiteY2" fmla="*/ 9267 h 23418"/>
                  <a:gd name="connsiteX3" fmla="*/ 14109 w 23434"/>
                  <a:gd name="connsiteY3" fmla="*/ 23211 h 23418"/>
                  <a:gd name="connsiteX4" fmla="*/ 14071 w 23434"/>
                  <a:gd name="connsiteY4" fmla="*/ 23221 h 23418"/>
                  <a:gd name="connsiteX5" fmla="*/ 164 w 23434"/>
                  <a:gd name="connsiteY5" fmla="*/ 14267 h 2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34" h="23418">
                    <a:moveTo>
                      <a:pt x="164" y="14267"/>
                    </a:moveTo>
                    <a:cubicBezTo>
                      <a:pt x="-1217" y="7943"/>
                      <a:pt x="2783" y="1704"/>
                      <a:pt x="9108" y="323"/>
                    </a:cubicBezTo>
                    <a:cubicBezTo>
                      <a:pt x="15433" y="-1058"/>
                      <a:pt x="21672" y="2942"/>
                      <a:pt x="23053" y="9267"/>
                    </a:cubicBezTo>
                    <a:cubicBezTo>
                      <a:pt x="24434" y="15591"/>
                      <a:pt x="20433" y="21830"/>
                      <a:pt x="14109" y="23211"/>
                    </a:cubicBezTo>
                    <a:cubicBezTo>
                      <a:pt x="14099" y="23211"/>
                      <a:pt x="14080" y="23221"/>
                      <a:pt x="14071" y="23221"/>
                    </a:cubicBezTo>
                    <a:cubicBezTo>
                      <a:pt x="7774" y="24526"/>
                      <a:pt x="1583" y="20544"/>
                      <a:pt x="164" y="142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 hidden="1"/>
              <p:cNvSpPr/>
              <p:nvPr/>
            </p:nvSpPr>
            <p:spPr>
              <a:xfrm>
                <a:off x="10788436" y="2580685"/>
                <a:ext cx="23623" cy="23605"/>
              </a:xfrm>
              <a:custGeom>
                <a:avLst/>
                <a:gdLst>
                  <a:gd name="connsiteX0" fmla="*/ 67 w 23623"/>
                  <a:gd name="connsiteY0" fmla="*/ 13887 h 23605"/>
                  <a:gd name="connsiteX1" fmla="*/ 9678 w 23623"/>
                  <a:gd name="connsiteY1" fmla="*/ 228 h 23605"/>
                  <a:gd name="connsiteX2" fmla="*/ 23337 w 23623"/>
                  <a:gd name="connsiteY2" fmla="*/ 9830 h 23605"/>
                  <a:gd name="connsiteX3" fmla="*/ 14164 w 23623"/>
                  <a:gd name="connsiteY3" fmla="*/ 23412 h 23605"/>
                  <a:gd name="connsiteX4" fmla="*/ 115 w 23623"/>
                  <a:gd name="connsiteY4" fmla="*/ 14135 h 23605"/>
                  <a:gd name="connsiteX5" fmla="*/ 67 w 23623"/>
                  <a:gd name="connsiteY5" fmla="*/ 13887 h 23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23" h="23605">
                    <a:moveTo>
                      <a:pt x="67" y="13887"/>
                    </a:moveTo>
                    <a:cubicBezTo>
                      <a:pt x="-1047" y="7458"/>
                      <a:pt x="3248" y="1343"/>
                      <a:pt x="9678" y="228"/>
                    </a:cubicBezTo>
                    <a:cubicBezTo>
                      <a:pt x="16107" y="-896"/>
                      <a:pt x="22222" y="3410"/>
                      <a:pt x="23337" y="9830"/>
                    </a:cubicBezTo>
                    <a:cubicBezTo>
                      <a:pt x="24432" y="16088"/>
                      <a:pt x="20375" y="22088"/>
                      <a:pt x="14164" y="23412"/>
                    </a:cubicBezTo>
                    <a:cubicBezTo>
                      <a:pt x="7725" y="24727"/>
                      <a:pt x="1429" y="20574"/>
                      <a:pt x="115" y="14135"/>
                    </a:cubicBezTo>
                    <a:cubicBezTo>
                      <a:pt x="96" y="14049"/>
                      <a:pt x="86" y="13973"/>
                      <a:pt x="67" y="138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 hidden="1"/>
              <p:cNvSpPr/>
              <p:nvPr/>
            </p:nvSpPr>
            <p:spPr>
              <a:xfrm>
                <a:off x="8918565" y="1797527"/>
                <a:ext cx="22103" cy="22101"/>
              </a:xfrm>
              <a:custGeom>
                <a:avLst/>
                <a:gdLst>
                  <a:gd name="connsiteX0" fmla="*/ -10 w 22103"/>
                  <a:gd name="connsiteY0" fmla="*/ 12566 h 22101"/>
                  <a:gd name="connsiteX1" fmla="*/ 9477 w 22103"/>
                  <a:gd name="connsiteY1" fmla="*/ 149 h 22101"/>
                  <a:gd name="connsiteX2" fmla="*/ 21517 w 22103"/>
                  <a:gd name="connsiteY2" fmla="*/ 7899 h 22101"/>
                  <a:gd name="connsiteX3" fmla="*/ 14144 w 22103"/>
                  <a:gd name="connsiteY3" fmla="*/ 21675 h 22101"/>
                  <a:gd name="connsiteX4" fmla="*/ 362 w 22103"/>
                  <a:gd name="connsiteY4" fmla="*/ 14301 h 22101"/>
                  <a:gd name="connsiteX5" fmla="*/ -10 w 22103"/>
                  <a:gd name="connsiteY5" fmla="*/ 12566 h 22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103" h="22101">
                    <a:moveTo>
                      <a:pt x="-10" y="12566"/>
                    </a:moveTo>
                    <a:cubicBezTo>
                      <a:pt x="-819" y="6518"/>
                      <a:pt x="3429" y="958"/>
                      <a:pt x="9477" y="149"/>
                    </a:cubicBezTo>
                    <a:cubicBezTo>
                      <a:pt x="14849" y="-571"/>
                      <a:pt x="19945" y="2712"/>
                      <a:pt x="21517" y="7899"/>
                    </a:cubicBezTo>
                    <a:cubicBezTo>
                      <a:pt x="23288" y="13740"/>
                      <a:pt x="19983" y="19907"/>
                      <a:pt x="14144" y="21675"/>
                    </a:cubicBezTo>
                    <a:cubicBezTo>
                      <a:pt x="8306" y="23443"/>
                      <a:pt x="2133" y="20141"/>
                      <a:pt x="362" y="14301"/>
                    </a:cubicBezTo>
                    <a:cubicBezTo>
                      <a:pt x="190" y="13733"/>
                      <a:pt x="66" y="13153"/>
                      <a:pt x="-10" y="125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9" name="任意多边形: 形状 208" hidden="1"/>
              <p:cNvSpPr/>
              <p:nvPr/>
            </p:nvSpPr>
            <p:spPr>
              <a:xfrm>
                <a:off x="8970879" y="1813954"/>
                <a:ext cx="23074" cy="23055"/>
              </a:xfrm>
              <a:custGeom>
                <a:avLst/>
                <a:gdLst>
                  <a:gd name="connsiteX0" fmla="*/ 159 w 23074"/>
                  <a:gd name="connsiteY0" fmla="*/ 13951 h 23055"/>
                  <a:gd name="connsiteX1" fmla="*/ 8874 w 23074"/>
                  <a:gd name="connsiteY1" fmla="*/ 340 h 23055"/>
                  <a:gd name="connsiteX2" fmla="*/ 8922 w 23074"/>
                  <a:gd name="connsiteY2" fmla="*/ 330 h 23055"/>
                  <a:gd name="connsiteX3" fmla="*/ 22685 w 23074"/>
                  <a:gd name="connsiteY3" fmla="*/ 9063 h 23055"/>
                  <a:gd name="connsiteX4" fmla="*/ 13951 w 23074"/>
                  <a:gd name="connsiteY4" fmla="*/ 22825 h 23055"/>
                  <a:gd name="connsiteX5" fmla="*/ 187 w 23074"/>
                  <a:gd name="connsiteY5" fmla="*/ 14093 h 23055"/>
                  <a:gd name="connsiteX6" fmla="*/ 159 w 23074"/>
                  <a:gd name="connsiteY6" fmla="*/ 13951 h 2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74" h="23055">
                    <a:moveTo>
                      <a:pt x="159" y="13951"/>
                    </a:moveTo>
                    <a:cubicBezTo>
                      <a:pt x="-1194" y="7784"/>
                      <a:pt x="2712" y="1690"/>
                      <a:pt x="8874" y="340"/>
                    </a:cubicBezTo>
                    <a:cubicBezTo>
                      <a:pt x="8893" y="337"/>
                      <a:pt x="8903" y="333"/>
                      <a:pt x="8922" y="330"/>
                    </a:cubicBezTo>
                    <a:cubicBezTo>
                      <a:pt x="15132" y="-1059"/>
                      <a:pt x="21295" y="2850"/>
                      <a:pt x="22685" y="9063"/>
                    </a:cubicBezTo>
                    <a:cubicBezTo>
                      <a:pt x="24076" y="15274"/>
                      <a:pt x="20161" y="21436"/>
                      <a:pt x="13951" y="22825"/>
                    </a:cubicBezTo>
                    <a:cubicBezTo>
                      <a:pt x="7741" y="24214"/>
                      <a:pt x="1578" y="20305"/>
                      <a:pt x="187" y="14093"/>
                    </a:cubicBezTo>
                    <a:cubicBezTo>
                      <a:pt x="178" y="14045"/>
                      <a:pt x="168" y="13999"/>
                      <a:pt x="159" y="139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 hidden="1"/>
              <p:cNvSpPr/>
              <p:nvPr/>
            </p:nvSpPr>
            <p:spPr>
              <a:xfrm>
                <a:off x="9117244" y="1780585"/>
                <a:ext cx="24007" cy="24007"/>
              </a:xfrm>
              <a:custGeom>
                <a:avLst/>
                <a:gdLst>
                  <a:gd name="connsiteX0" fmla="*/ 98 w 24007"/>
                  <a:gd name="connsiteY0" fmla="*/ 14269 h 24007"/>
                  <a:gd name="connsiteX1" fmla="*/ 9681 w 24007"/>
                  <a:gd name="connsiteY1" fmla="*/ 258 h 24007"/>
                  <a:gd name="connsiteX2" fmla="*/ 23692 w 24007"/>
                  <a:gd name="connsiteY2" fmla="*/ 9839 h 24007"/>
                  <a:gd name="connsiteX3" fmla="*/ 14386 w 24007"/>
                  <a:gd name="connsiteY3" fmla="*/ 23794 h 24007"/>
                  <a:gd name="connsiteX4" fmla="*/ 156 w 24007"/>
                  <a:gd name="connsiteY4" fmla="*/ 14546 h 24007"/>
                  <a:gd name="connsiteX5" fmla="*/ 98 w 24007"/>
                  <a:gd name="connsiteY5" fmla="*/ 14269 h 2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07" h="24007">
                    <a:moveTo>
                      <a:pt x="98" y="14269"/>
                    </a:moveTo>
                    <a:cubicBezTo>
                      <a:pt x="-1121" y="7754"/>
                      <a:pt x="3166" y="1481"/>
                      <a:pt x="9681" y="258"/>
                    </a:cubicBezTo>
                    <a:cubicBezTo>
                      <a:pt x="16196" y="-965"/>
                      <a:pt x="22463" y="3324"/>
                      <a:pt x="23692" y="9839"/>
                    </a:cubicBezTo>
                    <a:cubicBezTo>
                      <a:pt x="24892" y="16245"/>
                      <a:pt x="20758" y="22440"/>
                      <a:pt x="14386" y="23794"/>
                    </a:cubicBezTo>
                    <a:cubicBezTo>
                      <a:pt x="7899" y="25170"/>
                      <a:pt x="1527" y="21029"/>
                      <a:pt x="156" y="14546"/>
                    </a:cubicBezTo>
                    <a:cubicBezTo>
                      <a:pt x="137" y="14453"/>
                      <a:pt x="118" y="14361"/>
                      <a:pt x="98" y="142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1" name="任意多边形: 形状 210" hidden="1"/>
              <p:cNvSpPr/>
              <p:nvPr/>
            </p:nvSpPr>
            <p:spPr>
              <a:xfrm>
                <a:off x="9182281" y="1530594"/>
                <a:ext cx="28956" cy="28483"/>
              </a:xfrm>
              <a:custGeom>
                <a:avLst/>
                <a:gdLst>
                  <a:gd name="connsiteX0" fmla="*/ 212 w 28956"/>
                  <a:gd name="connsiteY0" fmla="*/ 17371 h 28483"/>
                  <a:gd name="connsiteX1" fmla="*/ 11071 w 28956"/>
                  <a:gd name="connsiteY1" fmla="*/ 512 h 28483"/>
                  <a:gd name="connsiteX2" fmla="*/ 28387 w 28956"/>
                  <a:gd name="connsiteY2" fmla="*/ 10668 h 28483"/>
                  <a:gd name="connsiteX3" fmla="*/ 18224 w 28956"/>
                  <a:gd name="connsiteY3" fmla="*/ 27979 h 28483"/>
                  <a:gd name="connsiteX4" fmla="*/ 17071 w 28956"/>
                  <a:gd name="connsiteY4" fmla="*/ 28230 h 28483"/>
                  <a:gd name="connsiteX5" fmla="*/ 212 w 28956"/>
                  <a:gd name="connsiteY5" fmla="*/ 17371 h 28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956" h="28483">
                    <a:moveTo>
                      <a:pt x="212" y="17371"/>
                    </a:moveTo>
                    <a:cubicBezTo>
                      <a:pt x="-1436" y="9719"/>
                      <a:pt x="3422" y="2175"/>
                      <a:pt x="11071" y="512"/>
                    </a:cubicBezTo>
                    <a:cubicBezTo>
                      <a:pt x="18652" y="-1464"/>
                      <a:pt x="26406" y="3083"/>
                      <a:pt x="28387" y="10668"/>
                    </a:cubicBezTo>
                    <a:cubicBezTo>
                      <a:pt x="30359" y="18252"/>
                      <a:pt x="25815" y="26004"/>
                      <a:pt x="18224" y="27979"/>
                    </a:cubicBezTo>
                    <a:cubicBezTo>
                      <a:pt x="17843" y="28079"/>
                      <a:pt x="17462" y="28162"/>
                      <a:pt x="17071" y="28230"/>
                    </a:cubicBezTo>
                    <a:cubicBezTo>
                      <a:pt x="9432" y="29824"/>
                      <a:pt x="1917" y="24989"/>
                      <a:pt x="212" y="173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2" name="任意多边形: 形状 211" hidden="1"/>
              <p:cNvSpPr/>
              <p:nvPr/>
            </p:nvSpPr>
            <p:spPr>
              <a:xfrm>
                <a:off x="9474633" y="1899627"/>
                <a:ext cx="23815" cy="23816"/>
              </a:xfrm>
              <a:custGeom>
                <a:avLst/>
                <a:gdLst>
                  <a:gd name="connsiteX0" fmla="*/ 87 w 23815"/>
                  <a:gd name="connsiteY0" fmla="*/ 14098 h 23816"/>
                  <a:gd name="connsiteX1" fmla="*/ 9660 w 23815"/>
                  <a:gd name="connsiteY1" fmla="*/ 246 h 23816"/>
                  <a:gd name="connsiteX2" fmla="*/ 23509 w 23815"/>
                  <a:gd name="connsiteY2" fmla="*/ 9819 h 23816"/>
                  <a:gd name="connsiteX3" fmla="*/ 14184 w 23815"/>
                  <a:gd name="connsiteY3" fmla="*/ 23623 h 23816"/>
                  <a:gd name="connsiteX4" fmla="*/ 135 w 23815"/>
                  <a:gd name="connsiteY4" fmla="*/ 14343 h 23816"/>
                  <a:gd name="connsiteX5" fmla="*/ 87 w 23815"/>
                  <a:gd name="connsiteY5" fmla="*/ 14098 h 23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5" h="23816">
                    <a:moveTo>
                      <a:pt x="87" y="14098"/>
                    </a:moveTo>
                    <a:cubicBezTo>
                      <a:pt x="-1094" y="7630"/>
                      <a:pt x="3192" y="1428"/>
                      <a:pt x="9660" y="246"/>
                    </a:cubicBezTo>
                    <a:cubicBezTo>
                      <a:pt x="16127" y="-936"/>
                      <a:pt x="22328" y="3349"/>
                      <a:pt x="23509" y="9819"/>
                    </a:cubicBezTo>
                    <a:cubicBezTo>
                      <a:pt x="24680" y="16191"/>
                      <a:pt x="20527" y="22326"/>
                      <a:pt x="14184" y="23623"/>
                    </a:cubicBezTo>
                    <a:cubicBezTo>
                      <a:pt x="7745" y="24941"/>
                      <a:pt x="1449" y="20785"/>
                      <a:pt x="135" y="14343"/>
                    </a:cubicBezTo>
                    <a:cubicBezTo>
                      <a:pt x="115" y="14261"/>
                      <a:pt x="106" y="14180"/>
                      <a:pt x="87" y="140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3" name="任意多边形: 形状 212" hidden="1"/>
              <p:cNvSpPr/>
              <p:nvPr/>
            </p:nvSpPr>
            <p:spPr>
              <a:xfrm>
                <a:off x="9548515" y="1788065"/>
                <a:ext cx="25344" cy="25342"/>
              </a:xfrm>
              <a:custGeom>
                <a:avLst/>
                <a:gdLst>
                  <a:gd name="connsiteX0" fmla="*/ 214 w 25344"/>
                  <a:gd name="connsiteY0" fmla="*/ 15552 h 25342"/>
                  <a:gd name="connsiteX1" fmla="*/ 9729 w 25344"/>
                  <a:gd name="connsiteY1" fmla="*/ 373 h 25342"/>
                  <a:gd name="connsiteX2" fmla="*/ 24912 w 25344"/>
                  <a:gd name="connsiteY2" fmla="*/ 9890 h 25342"/>
                  <a:gd name="connsiteX3" fmla="*/ 15397 w 25344"/>
                  <a:gd name="connsiteY3" fmla="*/ 25069 h 25342"/>
                  <a:gd name="connsiteX4" fmla="*/ 15359 w 25344"/>
                  <a:gd name="connsiteY4" fmla="*/ 25077 h 25342"/>
                  <a:gd name="connsiteX5" fmla="*/ 214 w 25344"/>
                  <a:gd name="connsiteY5" fmla="*/ 15552 h 2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44" h="25342">
                    <a:moveTo>
                      <a:pt x="214" y="15552"/>
                    </a:moveTo>
                    <a:cubicBezTo>
                      <a:pt x="-1348" y="8732"/>
                      <a:pt x="2910" y="1937"/>
                      <a:pt x="9729" y="373"/>
                    </a:cubicBezTo>
                    <a:cubicBezTo>
                      <a:pt x="16549" y="-1190"/>
                      <a:pt x="23350" y="3071"/>
                      <a:pt x="24912" y="9890"/>
                    </a:cubicBezTo>
                    <a:cubicBezTo>
                      <a:pt x="26475" y="16710"/>
                      <a:pt x="22217" y="23506"/>
                      <a:pt x="15397" y="25069"/>
                    </a:cubicBezTo>
                    <a:cubicBezTo>
                      <a:pt x="15378" y="25072"/>
                      <a:pt x="15368" y="25074"/>
                      <a:pt x="15359" y="25077"/>
                    </a:cubicBezTo>
                    <a:cubicBezTo>
                      <a:pt x="8548" y="26618"/>
                      <a:pt x="1776" y="22359"/>
                      <a:pt x="214" y="155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4" name="任意多边形: 形状 213" hidden="1"/>
              <p:cNvSpPr/>
              <p:nvPr/>
            </p:nvSpPr>
            <p:spPr>
              <a:xfrm>
                <a:off x="9757794" y="1789377"/>
                <a:ext cx="26867" cy="26883"/>
              </a:xfrm>
              <a:custGeom>
                <a:avLst/>
                <a:gdLst>
                  <a:gd name="connsiteX0" fmla="*/ 199 w 26867"/>
                  <a:gd name="connsiteY0" fmla="*/ 16335 h 26883"/>
                  <a:gd name="connsiteX1" fmla="*/ 10467 w 26867"/>
                  <a:gd name="connsiteY1" fmla="*/ 359 h 26883"/>
                  <a:gd name="connsiteX2" fmla="*/ 26451 w 26867"/>
                  <a:gd name="connsiteY2" fmla="*/ 10631 h 26883"/>
                  <a:gd name="connsiteX3" fmla="*/ 16173 w 26867"/>
                  <a:gd name="connsiteY3" fmla="*/ 26606 h 26883"/>
                  <a:gd name="connsiteX4" fmla="*/ 16106 w 26867"/>
                  <a:gd name="connsiteY4" fmla="*/ 26622 h 26883"/>
                  <a:gd name="connsiteX5" fmla="*/ 228 w 26867"/>
                  <a:gd name="connsiteY5" fmla="*/ 16452 h 26883"/>
                  <a:gd name="connsiteX6" fmla="*/ 199 w 26867"/>
                  <a:gd name="connsiteY6" fmla="*/ 16335 h 2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67" h="26883">
                    <a:moveTo>
                      <a:pt x="199" y="16335"/>
                    </a:moveTo>
                    <a:cubicBezTo>
                      <a:pt x="-1372" y="9086"/>
                      <a:pt x="3219" y="1934"/>
                      <a:pt x="10467" y="359"/>
                    </a:cubicBezTo>
                    <a:cubicBezTo>
                      <a:pt x="17716" y="-1216"/>
                      <a:pt x="24869" y="3382"/>
                      <a:pt x="26451" y="10631"/>
                    </a:cubicBezTo>
                    <a:cubicBezTo>
                      <a:pt x="28022" y="17880"/>
                      <a:pt x="23422" y="25032"/>
                      <a:pt x="16173" y="26606"/>
                    </a:cubicBezTo>
                    <a:cubicBezTo>
                      <a:pt x="16154" y="26612"/>
                      <a:pt x="16125" y="26617"/>
                      <a:pt x="16106" y="26622"/>
                    </a:cubicBezTo>
                    <a:cubicBezTo>
                      <a:pt x="8915" y="28199"/>
                      <a:pt x="1800" y="23646"/>
                      <a:pt x="228" y="16452"/>
                    </a:cubicBezTo>
                    <a:cubicBezTo>
                      <a:pt x="219" y="16413"/>
                      <a:pt x="209" y="16374"/>
                      <a:pt x="199" y="163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5" name="任意多边形: 形状 214" hidden="1"/>
              <p:cNvSpPr/>
              <p:nvPr/>
            </p:nvSpPr>
            <p:spPr>
              <a:xfrm>
                <a:off x="9893878" y="1746936"/>
                <a:ext cx="29154" cy="29134"/>
              </a:xfrm>
              <a:custGeom>
                <a:avLst/>
                <a:gdLst>
                  <a:gd name="connsiteX0" fmla="*/ 228 w 29154"/>
                  <a:gd name="connsiteY0" fmla="*/ 17723 h 29134"/>
                  <a:gd name="connsiteX1" fmla="*/ 11372 w 29154"/>
                  <a:gd name="connsiteY1" fmla="*/ 386 h 29134"/>
                  <a:gd name="connsiteX2" fmla="*/ 28708 w 29154"/>
                  <a:gd name="connsiteY2" fmla="*/ 11530 h 29134"/>
                  <a:gd name="connsiteX3" fmla="*/ 17564 w 29154"/>
                  <a:gd name="connsiteY3" fmla="*/ 28867 h 29134"/>
                  <a:gd name="connsiteX4" fmla="*/ 17564 w 29154"/>
                  <a:gd name="connsiteY4" fmla="*/ 28867 h 29134"/>
                  <a:gd name="connsiteX5" fmla="*/ 228 w 29154"/>
                  <a:gd name="connsiteY5" fmla="*/ 17723 h 2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154" h="29134">
                    <a:moveTo>
                      <a:pt x="228" y="17723"/>
                    </a:moveTo>
                    <a:cubicBezTo>
                      <a:pt x="-1486" y="9858"/>
                      <a:pt x="3505" y="2096"/>
                      <a:pt x="11372" y="386"/>
                    </a:cubicBezTo>
                    <a:cubicBezTo>
                      <a:pt x="19240" y="-1324"/>
                      <a:pt x="27003" y="3665"/>
                      <a:pt x="28708" y="11530"/>
                    </a:cubicBezTo>
                    <a:cubicBezTo>
                      <a:pt x="30422" y="19395"/>
                      <a:pt x="25432" y="27157"/>
                      <a:pt x="17564" y="28867"/>
                    </a:cubicBezTo>
                    <a:cubicBezTo>
                      <a:pt x="17564" y="28867"/>
                      <a:pt x="17564" y="28867"/>
                      <a:pt x="17564" y="28867"/>
                    </a:cubicBezTo>
                    <a:cubicBezTo>
                      <a:pt x="9706" y="30521"/>
                      <a:pt x="1981" y="25556"/>
                      <a:pt x="228" y="177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6" name="任意多边形: 形状 215" hidden="1"/>
              <p:cNvSpPr/>
              <p:nvPr/>
            </p:nvSpPr>
            <p:spPr>
              <a:xfrm>
                <a:off x="10095966" y="1722812"/>
                <a:ext cx="30295" cy="30295"/>
              </a:xfrm>
              <a:custGeom>
                <a:avLst/>
                <a:gdLst>
                  <a:gd name="connsiteX0" fmla="*/ 261 w 30295"/>
                  <a:gd name="connsiteY0" fmla="*/ 18511 h 30295"/>
                  <a:gd name="connsiteX1" fmla="*/ 11729 w 30295"/>
                  <a:gd name="connsiteY1" fmla="*/ 420 h 30295"/>
                  <a:gd name="connsiteX2" fmla="*/ 29817 w 30295"/>
                  <a:gd name="connsiteY2" fmla="*/ 11885 h 30295"/>
                  <a:gd name="connsiteX3" fmla="*/ 18349 w 30295"/>
                  <a:gd name="connsiteY3" fmla="*/ 29976 h 30295"/>
                  <a:gd name="connsiteX4" fmla="*/ 18073 w 30295"/>
                  <a:gd name="connsiteY4" fmla="*/ 30036 h 30295"/>
                  <a:gd name="connsiteX5" fmla="*/ 261 w 30295"/>
                  <a:gd name="connsiteY5" fmla="*/ 18511 h 30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95" h="30295">
                    <a:moveTo>
                      <a:pt x="261" y="18511"/>
                    </a:moveTo>
                    <a:cubicBezTo>
                      <a:pt x="-1568" y="10349"/>
                      <a:pt x="3566" y="2250"/>
                      <a:pt x="11729" y="420"/>
                    </a:cubicBezTo>
                    <a:cubicBezTo>
                      <a:pt x="19892" y="-1409"/>
                      <a:pt x="27988" y="3724"/>
                      <a:pt x="29817" y="11885"/>
                    </a:cubicBezTo>
                    <a:cubicBezTo>
                      <a:pt x="31646" y="20047"/>
                      <a:pt x="26512" y="28147"/>
                      <a:pt x="18349" y="29976"/>
                    </a:cubicBezTo>
                    <a:cubicBezTo>
                      <a:pt x="18263" y="29997"/>
                      <a:pt x="18168" y="30017"/>
                      <a:pt x="18073" y="30036"/>
                    </a:cubicBezTo>
                    <a:cubicBezTo>
                      <a:pt x="9986" y="31689"/>
                      <a:pt x="2071" y="26564"/>
                      <a:pt x="261" y="185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任意多边形: 形状 216" hidden="1"/>
              <p:cNvSpPr/>
              <p:nvPr/>
            </p:nvSpPr>
            <p:spPr>
              <a:xfrm>
                <a:off x="10312775" y="1746673"/>
                <a:ext cx="31055" cy="31076"/>
              </a:xfrm>
              <a:custGeom>
                <a:avLst/>
                <a:gdLst>
                  <a:gd name="connsiteX0" fmla="*/ 241 w 31055"/>
                  <a:gd name="connsiteY0" fmla="*/ 18844 h 31076"/>
                  <a:gd name="connsiteX1" fmla="*/ 12156 w 31055"/>
                  <a:gd name="connsiteY1" fmla="*/ 400 h 31076"/>
                  <a:gd name="connsiteX2" fmla="*/ 30597 w 31055"/>
                  <a:gd name="connsiteY2" fmla="*/ 12314 h 31076"/>
                  <a:gd name="connsiteX3" fmla="*/ 18719 w 31055"/>
                  <a:gd name="connsiteY3" fmla="*/ 30750 h 31076"/>
                  <a:gd name="connsiteX4" fmla="*/ 288 w 31055"/>
                  <a:gd name="connsiteY4" fmla="*/ 19066 h 31076"/>
                  <a:gd name="connsiteX5" fmla="*/ 241 w 31055"/>
                  <a:gd name="connsiteY5" fmla="*/ 18844 h 3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055" h="31076">
                    <a:moveTo>
                      <a:pt x="241" y="18844"/>
                    </a:moveTo>
                    <a:cubicBezTo>
                      <a:pt x="-1560" y="10461"/>
                      <a:pt x="3774" y="2203"/>
                      <a:pt x="12156" y="400"/>
                    </a:cubicBezTo>
                    <a:cubicBezTo>
                      <a:pt x="20538" y="-1403"/>
                      <a:pt x="28796" y="3931"/>
                      <a:pt x="30597" y="12314"/>
                    </a:cubicBezTo>
                    <a:cubicBezTo>
                      <a:pt x="32397" y="20683"/>
                      <a:pt x="27082" y="28931"/>
                      <a:pt x="18719" y="30750"/>
                    </a:cubicBezTo>
                    <a:cubicBezTo>
                      <a:pt x="10404" y="32613"/>
                      <a:pt x="2155" y="27382"/>
                      <a:pt x="288" y="19066"/>
                    </a:cubicBezTo>
                    <a:cubicBezTo>
                      <a:pt x="269" y="18992"/>
                      <a:pt x="260" y="18918"/>
                      <a:pt x="241" y="188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 hidden="1"/>
              <p:cNvSpPr/>
              <p:nvPr/>
            </p:nvSpPr>
            <p:spPr>
              <a:xfrm>
                <a:off x="10498695" y="1827811"/>
                <a:ext cx="30680" cy="30676"/>
              </a:xfrm>
              <a:custGeom>
                <a:avLst/>
                <a:gdLst>
                  <a:gd name="connsiteX0" fmla="*/ 249 w 30680"/>
                  <a:gd name="connsiteY0" fmla="*/ 18668 h 30676"/>
                  <a:gd name="connsiteX1" fmla="*/ 11945 w 30680"/>
                  <a:gd name="connsiteY1" fmla="*/ 408 h 30676"/>
                  <a:gd name="connsiteX2" fmla="*/ 30214 w 30680"/>
                  <a:gd name="connsiteY2" fmla="*/ 12109 h 30676"/>
                  <a:gd name="connsiteX3" fmla="*/ 18508 w 30680"/>
                  <a:gd name="connsiteY3" fmla="*/ 30369 h 30676"/>
                  <a:gd name="connsiteX4" fmla="*/ 18441 w 30680"/>
                  <a:gd name="connsiteY4" fmla="*/ 30383 h 30676"/>
                  <a:gd name="connsiteX5" fmla="*/ 249 w 30680"/>
                  <a:gd name="connsiteY5" fmla="*/ 18668 h 30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680" h="30676">
                    <a:moveTo>
                      <a:pt x="249" y="18668"/>
                    </a:moveTo>
                    <a:cubicBezTo>
                      <a:pt x="-1561" y="10394"/>
                      <a:pt x="3678" y="2219"/>
                      <a:pt x="11945" y="408"/>
                    </a:cubicBezTo>
                    <a:cubicBezTo>
                      <a:pt x="20222" y="-1403"/>
                      <a:pt x="28395" y="3835"/>
                      <a:pt x="30214" y="12109"/>
                    </a:cubicBezTo>
                    <a:cubicBezTo>
                      <a:pt x="32024" y="20383"/>
                      <a:pt x="26785" y="28557"/>
                      <a:pt x="18508" y="30369"/>
                    </a:cubicBezTo>
                    <a:cubicBezTo>
                      <a:pt x="18489" y="30374"/>
                      <a:pt x="18460" y="30379"/>
                      <a:pt x="18441" y="30383"/>
                    </a:cubicBezTo>
                    <a:cubicBezTo>
                      <a:pt x="10183" y="32152"/>
                      <a:pt x="2058" y="26915"/>
                      <a:pt x="249" y="186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 hidden="1"/>
              <p:cNvSpPr/>
              <p:nvPr/>
            </p:nvSpPr>
            <p:spPr>
              <a:xfrm>
                <a:off x="10355852" y="2528542"/>
                <a:ext cx="19051" cy="19054"/>
              </a:xfrm>
              <a:custGeom>
                <a:avLst/>
                <a:gdLst>
                  <a:gd name="connsiteX0" fmla="*/ 121 w 19051"/>
                  <a:gd name="connsiteY0" fmla="*/ 11643 h 19054"/>
                  <a:gd name="connsiteX1" fmla="*/ 7350 w 19051"/>
                  <a:gd name="connsiteY1" fmla="*/ 279 h 19054"/>
                  <a:gd name="connsiteX2" fmla="*/ 18713 w 19051"/>
                  <a:gd name="connsiteY2" fmla="*/ 7509 h 19054"/>
                  <a:gd name="connsiteX3" fmla="*/ 11484 w 19051"/>
                  <a:gd name="connsiteY3" fmla="*/ 18872 h 19054"/>
                  <a:gd name="connsiteX4" fmla="*/ 11455 w 19051"/>
                  <a:gd name="connsiteY4" fmla="*/ 18882 h 19054"/>
                  <a:gd name="connsiteX5" fmla="*/ 121 w 19051"/>
                  <a:gd name="connsiteY5" fmla="*/ 11643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1" h="19054">
                    <a:moveTo>
                      <a:pt x="121" y="11643"/>
                    </a:moveTo>
                    <a:cubicBezTo>
                      <a:pt x="-1022" y="6509"/>
                      <a:pt x="2216" y="1422"/>
                      <a:pt x="7350" y="279"/>
                    </a:cubicBezTo>
                    <a:cubicBezTo>
                      <a:pt x="12484" y="-863"/>
                      <a:pt x="17580" y="2375"/>
                      <a:pt x="18713" y="7509"/>
                    </a:cubicBezTo>
                    <a:cubicBezTo>
                      <a:pt x="19856" y="12643"/>
                      <a:pt x="16618" y="17739"/>
                      <a:pt x="11484" y="18872"/>
                    </a:cubicBezTo>
                    <a:cubicBezTo>
                      <a:pt x="11475" y="18882"/>
                      <a:pt x="11465" y="18882"/>
                      <a:pt x="11455" y="18882"/>
                    </a:cubicBezTo>
                    <a:cubicBezTo>
                      <a:pt x="6331" y="20006"/>
                      <a:pt x="1264" y="16767"/>
                      <a:pt x="121" y="116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 hidden="1"/>
              <p:cNvSpPr/>
              <p:nvPr/>
            </p:nvSpPr>
            <p:spPr>
              <a:xfrm>
                <a:off x="10512749" y="2660647"/>
                <a:ext cx="19058" cy="19056"/>
              </a:xfrm>
              <a:custGeom>
                <a:avLst/>
                <a:gdLst>
                  <a:gd name="connsiteX0" fmla="*/ 101 w 19058"/>
                  <a:gd name="connsiteY0" fmla="*/ 11554 h 19056"/>
                  <a:gd name="connsiteX1" fmla="*/ 7445 w 19058"/>
                  <a:gd name="connsiteY1" fmla="*/ 257 h 19056"/>
                  <a:gd name="connsiteX2" fmla="*/ 18742 w 19058"/>
                  <a:gd name="connsiteY2" fmla="*/ 7601 h 19056"/>
                  <a:gd name="connsiteX3" fmla="*/ 11436 w 19058"/>
                  <a:gd name="connsiteY3" fmla="*/ 18888 h 19056"/>
                  <a:gd name="connsiteX4" fmla="*/ 111 w 19058"/>
                  <a:gd name="connsiteY4" fmla="*/ 11592 h 19056"/>
                  <a:gd name="connsiteX5" fmla="*/ 101 w 19058"/>
                  <a:gd name="connsiteY5" fmla="*/ 11554 h 1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8" h="19056">
                    <a:moveTo>
                      <a:pt x="101" y="11554"/>
                    </a:moveTo>
                    <a:cubicBezTo>
                      <a:pt x="-994" y="6410"/>
                      <a:pt x="2302" y="1353"/>
                      <a:pt x="7445" y="257"/>
                    </a:cubicBezTo>
                    <a:cubicBezTo>
                      <a:pt x="12589" y="-828"/>
                      <a:pt x="17646" y="2458"/>
                      <a:pt x="18742" y="7601"/>
                    </a:cubicBezTo>
                    <a:cubicBezTo>
                      <a:pt x="19828" y="12735"/>
                      <a:pt x="16560" y="17774"/>
                      <a:pt x="11436" y="18888"/>
                    </a:cubicBezTo>
                    <a:cubicBezTo>
                      <a:pt x="6292" y="20003"/>
                      <a:pt x="1225" y="16736"/>
                      <a:pt x="111" y="11592"/>
                    </a:cubicBezTo>
                    <a:cubicBezTo>
                      <a:pt x="111" y="11583"/>
                      <a:pt x="101" y="11564"/>
                      <a:pt x="101" y="11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1" name="任意多边形: 形状 220" hidden="1"/>
              <p:cNvSpPr/>
              <p:nvPr/>
            </p:nvSpPr>
            <p:spPr>
              <a:xfrm>
                <a:off x="8920713" y="1727685"/>
                <a:ext cx="21920" cy="21922"/>
              </a:xfrm>
              <a:custGeom>
                <a:avLst/>
                <a:gdLst>
                  <a:gd name="connsiteX0" fmla="*/ 128 w 21920"/>
                  <a:gd name="connsiteY0" fmla="*/ 13353 h 21922"/>
                  <a:gd name="connsiteX1" fmla="*/ 8510 w 21920"/>
                  <a:gd name="connsiteY1" fmla="*/ 303 h 21922"/>
                  <a:gd name="connsiteX2" fmla="*/ 21559 w 21920"/>
                  <a:gd name="connsiteY2" fmla="*/ 8686 h 21922"/>
                  <a:gd name="connsiteX3" fmla="*/ 13177 w 21920"/>
                  <a:gd name="connsiteY3" fmla="*/ 21735 h 21922"/>
                  <a:gd name="connsiteX4" fmla="*/ 128 w 21920"/>
                  <a:gd name="connsiteY4" fmla="*/ 13353 h 2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20" h="21922">
                    <a:moveTo>
                      <a:pt x="128" y="13353"/>
                    </a:moveTo>
                    <a:cubicBezTo>
                      <a:pt x="-1110" y="7443"/>
                      <a:pt x="2624" y="1632"/>
                      <a:pt x="8510" y="303"/>
                    </a:cubicBezTo>
                    <a:cubicBezTo>
                      <a:pt x="14425" y="-985"/>
                      <a:pt x="20274" y="2768"/>
                      <a:pt x="21559" y="8686"/>
                    </a:cubicBezTo>
                    <a:cubicBezTo>
                      <a:pt x="22845" y="14603"/>
                      <a:pt x="19092" y="20446"/>
                      <a:pt x="13177" y="21735"/>
                    </a:cubicBezTo>
                    <a:cubicBezTo>
                      <a:pt x="7272" y="22976"/>
                      <a:pt x="1452" y="19243"/>
                      <a:pt x="128" y="133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 hidden="1"/>
              <p:cNvSpPr/>
              <p:nvPr/>
            </p:nvSpPr>
            <p:spPr>
              <a:xfrm>
                <a:off x="9071255" y="1722985"/>
                <a:ext cx="22669" cy="22669"/>
              </a:xfrm>
              <a:custGeom>
                <a:avLst/>
                <a:gdLst>
                  <a:gd name="connsiteX0" fmla="*/ 22670 w 22669"/>
                  <a:gd name="connsiteY0" fmla="*/ 11335 h 22669"/>
                  <a:gd name="connsiteX1" fmla="*/ 11335 w 22669"/>
                  <a:gd name="connsiteY1" fmla="*/ 22670 h 22669"/>
                  <a:gd name="connsiteX2" fmla="*/ 0 w 22669"/>
                  <a:gd name="connsiteY2" fmla="*/ 11335 h 22669"/>
                  <a:gd name="connsiteX3" fmla="*/ 11335 w 22669"/>
                  <a:gd name="connsiteY3" fmla="*/ 0 h 22669"/>
                  <a:gd name="connsiteX4" fmla="*/ 22670 w 22669"/>
                  <a:gd name="connsiteY4" fmla="*/ 11335 h 2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69" h="22669">
                    <a:moveTo>
                      <a:pt x="22670" y="11335"/>
                    </a:moveTo>
                    <a:cubicBezTo>
                      <a:pt x="22670" y="17595"/>
                      <a:pt x="17595" y="22670"/>
                      <a:pt x="11335" y="22670"/>
                    </a:cubicBezTo>
                    <a:cubicBezTo>
                      <a:pt x="5075" y="22670"/>
                      <a:pt x="0" y="17595"/>
                      <a:pt x="0" y="11335"/>
                    </a:cubicBezTo>
                    <a:cubicBezTo>
                      <a:pt x="0" y="5075"/>
                      <a:pt x="5075" y="0"/>
                      <a:pt x="11335" y="0"/>
                    </a:cubicBezTo>
                    <a:cubicBezTo>
                      <a:pt x="17595" y="0"/>
                      <a:pt x="22670" y="5075"/>
                      <a:pt x="22670" y="113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 hidden="1"/>
              <p:cNvSpPr/>
              <p:nvPr/>
            </p:nvSpPr>
            <p:spPr>
              <a:xfrm>
                <a:off x="9147577" y="1713678"/>
                <a:ext cx="23286" cy="23303"/>
              </a:xfrm>
              <a:custGeom>
                <a:avLst/>
                <a:gdLst>
                  <a:gd name="connsiteX0" fmla="*/ 150 w 23286"/>
                  <a:gd name="connsiteY0" fmla="*/ 14120 h 23303"/>
                  <a:gd name="connsiteX1" fmla="*/ 9104 w 23286"/>
                  <a:gd name="connsiteY1" fmla="*/ 309 h 23303"/>
                  <a:gd name="connsiteX2" fmla="*/ 22915 w 23286"/>
                  <a:gd name="connsiteY2" fmla="*/ 9262 h 23303"/>
                  <a:gd name="connsiteX3" fmla="*/ 14000 w 23286"/>
                  <a:gd name="connsiteY3" fmla="*/ 23066 h 23303"/>
                  <a:gd name="connsiteX4" fmla="*/ 13962 w 23286"/>
                  <a:gd name="connsiteY4" fmla="*/ 23073 h 23303"/>
                  <a:gd name="connsiteX5" fmla="*/ 198 w 23286"/>
                  <a:gd name="connsiteY5" fmla="*/ 14343 h 23303"/>
                  <a:gd name="connsiteX6" fmla="*/ 150 w 23286"/>
                  <a:gd name="connsiteY6" fmla="*/ 14120 h 23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86" h="23303">
                    <a:moveTo>
                      <a:pt x="150" y="14120"/>
                    </a:moveTo>
                    <a:cubicBezTo>
                      <a:pt x="-1193" y="7833"/>
                      <a:pt x="2817" y="1650"/>
                      <a:pt x="9104" y="309"/>
                    </a:cubicBezTo>
                    <a:cubicBezTo>
                      <a:pt x="15390" y="-1033"/>
                      <a:pt x="21572" y="2976"/>
                      <a:pt x="22915" y="9262"/>
                    </a:cubicBezTo>
                    <a:cubicBezTo>
                      <a:pt x="24268" y="15536"/>
                      <a:pt x="20267" y="21717"/>
                      <a:pt x="14000" y="23066"/>
                    </a:cubicBezTo>
                    <a:cubicBezTo>
                      <a:pt x="13981" y="23069"/>
                      <a:pt x="13971" y="23070"/>
                      <a:pt x="13962" y="23073"/>
                    </a:cubicBezTo>
                    <a:cubicBezTo>
                      <a:pt x="7751" y="24463"/>
                      <a:pt x="1589" y="20554"/>
                      <a:pt x="198" y="14343"/>
                    </a:cubicBezTo>
                    <a:cubicBezTo>
                      <a:pt x="179" y="14268"/>
                      <a:pt x="169" y="14194"/>
                      <a:pt x="150" y="141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任意多边形: 形状 223" hidden="1"/>
              <p:cNvSpPr/>
              <p:nvPr/>
            </p:nvSpPr>
            <p:spPr>
              <a:xfrm>
                <a:off x="9266595" y="1391437"/>
                <a:ext cx="27245" cy="27246"/>
              </a:xfrm>
              <a:custGeom>
                <a:avLst/>
                <a:gdLst>
                  <a:gd name="connsiteX0" fmla="*/ 194 w 27245"/>
                  <a:gd name="connsiteY0" fmla="*/ 16511 h 27246"/>
                  <a:gd name="connsiteX1" fmla="*/ 10681 w 27245"/>
                  <a:gd name="connsiteY1" fmla="*/ 352 h 27246"/>
                  <a:gd name="connsiteX2" fmla="*/ 26836 w 27245"/>
                  <a:gd name="connsiteY2" fmla="*/ 10836 h 27246"/>
                  <a:gd name="connsiteX3" fmla="*/ 16387 w 27245"/>
                  <a:gd name="connsiteY3" fmla="*/ 26988 h 27246"/>
                  <a:gd name="connsiteX4" fmla="*/ 204 w 27245"/>
                  <a:gd name="connsiteY4" fmla="*/ 16544 h 27246"/>
                  <a:gd name="connsiteX5" fmla="*/ 194 w 27245"/>
                  <a:gd name="connsiteY5" fmla="*/ 16511 h 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45" h="27246">
                    <a:moveTo>
                      <a:pt x="194" y="16511"/>
                    </a:moveTo>
                    <a:cubicBezTo>
                      <a:pt x="-1377" y="9154"/>
                      <a:pt x="3318" y="1918"/>
                      <a:pt x="10681" y="352"/>
                    </a:cubicBezTo>
                    <a:cubicBezTo>
                      <a:pt x="18035" y="-1215"/>
                      <a:pt x="25274" y="3479"/>
                      <a:pt x="26836" y="10836"/>
                    </a:cubicBezTo>
                    <a:cubicBezTo>
                      <a:pt x="28398" y="18180"/>
                      <a:pt x="23731" y="25406"/>
                      <a:pt x="16387" y="26988"/>
                    </a:cubicBezTo>
                    <a:cubicBezTo>
                      <a:pt x="9033" y="28573"/>
                      <a:pt x="1785" y="23897"/>
                      <a:pt x="204" y="16544"/>
                    </a:cubicBezTo>
                    <a:cubicBezTo>
                      <a:pt x="194" y="16533"/>
                      <a:pt x="194" y="16522"/>
                      <a:pt x="194" y="165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 hidden="1"/>
              <p:cNvSpPr/>
              <p:nvPr/>
            </p:nvSpPr>
            <p:spPr>
              <a:xfrm>
                <a:off x="9505892" y="1818306"/>
                <a:ext cx="23247" cy="23246"/>
              </a:xfrm>
              <a:custGeom>
                <a:avLst/>
                <a:gdLst>
                  <a:gd name="connsiteX0" fmla="*/ 166 w 23247"/>
                  <a:gd name="connsiteY0" fmla="*/ 14171 h 23246"/>
                  <a:gd name="connsiteX1" fmla="*/ 9015 w 23247"/>
                  <a:gd name="connsiteY1" fmla="*/ 324 h 23246"/>
                  <a:gd name="connsiteX2" fmla="*/ 22864 w 23247"/>
                  <a:gd name="connsiteY2" fmla="*/ 9175 h 23246"/>
                  <a:gd name="connsiteX3" fmla="*/ 14015 w 23247"/>
                  <a:gd name="connsiteY3" fmla="*/ 23022 h 23246"/>
                  <a:gd name="connsiteX4" fmla="*/ 13977 w 23247"/>
                  <a:gd name="connsiteY4" fmla="*/ 23030 h 23246"/>
                  <a:gd name="connsiteX5" fmla="*/ 166 w 23247"/>
                  <a:gd name="connsiteY5" fmla="*/ 14171 h 2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47" h="23246">
                    <a:moveTo>
                      <a:pt x="166" y="14171"/>
                    </a:moveTo>
                    <a:cubicBezTo>
                      <a:pt x="-1215" y="7904"/>
                      <a:pt x="2747" y="1704"/>
                      <a:pt x="9015" y="324"/>
                    </a:cubicBezTo>
                    <a:cubicBezTo>
                      <a:pt x="15282" y="-1055"/>
                      <a:pt x="21483" y="2907"/>
                      <a:pt x="22864" y="9175"/>
                    </a:cubicBezTo>
                    <a:cubicBezTo>
                      <a:pt x="24245" y="15442"/>
                      <a:pt x="20283" y="21642"/>
                      <a:pt x="14015" y="23022"/>
                    </a:cubicBezTo>
                    <a:cubicBezTo>
                      <a:pt x="14005" y="23024"/>
                      <a:pt x="13987" y="23027"/>
                      <a:pt x="13977" y="23030"/>
                    </a:cubicBezTo>
                    <a:cubicBezTo>
                      <a:pt x="7719" y="24387"/>
                      <a:pt x="1547" y="20426"/>
                      <a:pt x="166" y="14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任意多边形: 形状 225" hidden="1"/>
              <p:cNvSpPr/>
              <p:nvPr/>
            </p:nvSpPr>
            <p:spPr>
              <a:xfrm>
                <a:off x="9677880" y="1577256"/>
                <a:ext cx="26866" cy="26883"/>
              </a:xfrm>
              <a:custGeom>
                <a:avLst/>
                <a:gdLst>
                  <a:gd name="connsiteX0" fmla="*/ 200 w 26866"/>
                  <a:gd name="connsiteY0" fmla="*/ 16335 h 26883"/>
                  <a:gd name="connsiteX1" fmla="*/ 10467 w 26866"/>
                  <a:gd name="connsiteY1" fmla="*/ 359 h 26883"/>
                  <a:gd name="connsiteX2" fmla="*/ 26450 w 26866"/>
                  <a:gd name="connsiteY2" fmla="*/ 10631 h 26883"/>
                  <a:gd name="connsiteX3" fmla="*/ 16173 w 26866"/>
                  <a:gd name="connsiteY3" fmla="*/ 26606 h 26883"/>
                  <a:gd name="connsiteX4" fmla="*/ 16106 w 26866"/>
                  <a:gd name="connsiteY4" fmla="*/ 26622 h 26883"/>
                  <a:gd name="connsiteX5" fmla="*/ 228 w 26866"/>
                  <a:gd name="connsiteY5" fmla="*/ 16452 h 26883"/>
                  <a:gd name="connsiteX6" fmla="*/ 200 w 26866"/>
                  <a:gd name="connsiteY6" fmla="*/ 16335 h 2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66" h="26883">
                    <a:moveTo>
                      <a:pt x="200" y="16335"/>
                    </a:moveTo>
                    <a:cubicBezTo>
                      <a:pt x="-1372" y="9086"/>
                      <a:pt x="3219" y="1934"/>
                      <a:pt x="10467" y="359"/>
                    </a:cubicBezTo>
                    <a:cubicBezTo>
                      <a:pt x="17716" y="-1216"/>
                      <a:pt x="24869" y="3383"/>
                      <a:pt x="26450" y="10631"/>
                    </a:cubicBezTo>
                    <a:cubicBezTo>
                      <a:pt x="28022" y="17880"/>
                      <a:pt x="23421" y="25032"/>
                      <a:pt x="16173" y="26606"/>
                    </a:cubicBezTo>
                    <a:cubicBezTo>
                      <a:pt x="16154" y="26612"/>
                      <a:pt x="16125" y="26617"/>
                      <a:pt x="16106" y="26622"/>
                    </a:cubicBezTo>
                    <a:cubicBezTo>
                      <a:pt x="8915" y="28199"/>
                      <a:pt x="1800" y="23646"/>
                      <a:pt x="228" y="16452"/>
                    </a:cubicBezTo>
                    <a:cubicBezTo>
                      <a:pt x="218" y="16413"/>
                      <a:pt x="209" y="16374"/>
                      <a:pt x="200" y="163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7" name="任意多边形: 形状 226" hidden="1"/>
              <p:cNvSpPr/>
              <p:nvPr/>
            </p:nvSpPr>
            <p:spPr>
              <a:xfrm>
                <a:off x="9749985" y="1643667"/>
                <a:ext cx="26674" cy="26694"/>
              </a:xfrm>
              <a:custGeom>
                <a:avLst/>
                <a:gdLst>
                  <a:gd name="connsiteX0" fmla="*/ 198 w 26674"/>
                  <a:gd name="connsiteY0" fmla="*/ 16218 h 26694"/>
                  <a:gd name="connsiteX1" fmla="*/ 10399 w 26674"/>
                  <a:gd name="connsiteY1" fmla="*/ 357 h 26694"/>
                  <a:gd name="connsiteX2" fmla="*/ 26258 w 26674"/>
                  <a:gd name="connsiteY2" fmla="*/ 10559 h 26694"/>
                  <a:gd name="connsiteX3" fmla="*/ 16105 w 26674"/>
                  <a:gd name="connsiteY3" fmla="*/ 26409 h 26694"/>
                  <a:gd name="connsiteX4" fmla="*/ 245 w 26674"/>
                  <a:gd name="connsiteY4" fmla="*/ 16451 h 26694"/>
                  <a:gd name="connsiteX5" fmla="*/ 198 w 26674"/>
                  <a:gd name="connsiteY5" fmla="*/ 16218 h 2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74" h="26694">
                    <a:moveTo>
                      <a:pt x="198" y="16218"/>
                    </a:moveTo>
                    <a:cubicBezTo>
                      <a:pt x="-1364" y="9021"/>
                      <a:pt x="3198" y="1920"/>
                      <a:pt x="10399" y="357"/>
                    </a:cubicBezTo>
                    <a:cubicBezTo>
                      <a:pt x="17600" y="-1206"/>
                      <a:pt x="24696" y="3362"/>
                      <a:pt x="26258" y="10559"/>
                    </a:cubicBezTo>
                    <a:cubicBezTo>
                      <a:pt x="27820" y="17738"/>
                      <a:pt x="23277" y="24825"/>
                      <a:pt x="16105" y="26409"/>
                    </a:cubicBezTo>
                    <a:cubicBezTo>
                      <a:pt x="8980" y="28038"/>
                      <a:pt x="1874" y="23579"/>
                      <a:pt x="245" y="16451"/>
                    </a:cubicBezTo>
                    <a:cubicBezTo>
                      <a:pt x="226" y="16373"/>
                      <a:pt x="217" y="16296"/>
                      <a:pt x="198" y="16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8" name="任意多边形: 形状 227" hidden="1"/>
              <p:cNvSpPr/>
              <p:nvPr/>
            </p:nvSpPr>
            <p:spPr>
              <a:xfrm>
                <a:off x="9992591" y="1610608"/>
                <a:ext cx="27245" cy="27246"/>
              </a:xfrm>
              <a:custGeom>
                <a:avLst/>
                <a:gdLst>
                  <a:gd name="connsiteX0" fmla="*/ 194 w 27245"/>
                  <a:gd name="connsiteY0" fmla="*/ 16511 h 27246"/>
                  <a:gd name="connsiteX1" fmla="*/ 10681 w 27245"/>
                  <a:gd name="connsiteY1" fmla="*/ 352 h 27246"/>
                  <a:gd name="connsiteX2" fmla="*/ 26836 w 27245"/>
                  <a:gd name="connsiteY2" fmla="*/ 10836 h 27246"/>
                  <a:gd name="connsiteX3" fmla="*/ 16387 w 27245"/>
                  <a:gd name="connsiteY3" fmla="*/ 26988 h 27246"/>
                  <a:gd name="connsiteX4" fmla="*/ 204 w 27245"/>
                  <a:gd name="connsiteY4" fmla="*/ 16544 h 27246"/>
                  <a:gd name="connsiteX5" fmla="*/ 194 w 27245"/>
                  <a:gd name="connsiteY5" fmla="*/ 16511 h 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45" h="27246">
                    <a:moveTo>
                      <a:pt x="194" y="16511"/>
                    </a:moveTo>
                    <a:cubicBezTo>
                      <a:pt x="-1377" y="9154"/>
                      <a:pt x="3318" y="1918"/>
                      <a:pt x="10681" y="352"/>
                    </a:cubicBezTo>
                    <a:cubicBezTo>
                      <a:pt x="18035" y="-1215"/>
                      <a:pt x="25274" y="3479"/>
                      <a:pt x="26836" y="10836"/>
                    </a:cubicBezTo>
                    <a:cubicBezTo>
                      <a:pt x="28398" y="18180"/>
                      <a:pt x="23731" y="25405"/>
                      <a:pt x="16387" y="26988"/>
                    </a:cubicBezTo>
                    <a:cubicBezTo>
                      <a:pt x="9033" y="28573"/>
                      <a:pt x="1785" y="23897"/>
                      <a:pt x="204" y="16544"/>
                    </a:cubicBezTo>
                    <a:cubicBezTo>
                      <a:pt x="194" y="16533"/>
                      <a:pt x="194" y="16522"/>
                      <a:pt x="194" y="165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9" name="任意多边形: 形状 228" hidden="1"/>
              <p:cNvSpPr/>
              <p:nvPr/>
            </p:nvSpPr>
            <p:spPr>
              <a:xfrm>
                <a:off x="10161427" y="1680345"/>
                <a:ext cx="28578" cy="28563"/>
              </a:xfrm>
              <a:custGeom>
                <a:avLst/>
                <a:gdLst>
                  <a:gd name="connsiteX0" fmla="*/ 236 w 28578"/>
                  <a:gd name="connsiteY0" fmla="*/ 17449 h 28563"/>
                  <a:gd name="connsiteX1" fmla="*/ 11075 w 28578"/>
                  <a:gd name="connsiteY1" fmla="*/ 396 h 28563"/>
                  <a:gd name="connsiteX2" fmla="*/ 28125 w 28578"/>
                  <a:gd name="connsiteY2" fmla="*/ 11232 h 28563"/>
                  <a:gd name="connsiteX3" fmla="*/ 17286 w 28578"/>
                  <a:gd name="connsiteY3" fmla="*/ 28286 h 28563"/>
                  <a:gd name="connsiteX4" fmla="*/ 17190 w 28578"/>
                  <a:gd name="connsiteY4" fmla="*/ 28308 h 28563"/>
                  <a:gd name="connsiteX5" fmla="*/ 236 w 28578"/>
                  <a:gd name="connsiteY5" fmla="*/ 17449 h 28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8" h="28563">
                    <a:moveTo>
                      <a:pt x="236" y="17449"/>
                    </a:moveTo>
                    <a:cubicBezTo>
                      <a:pt x="-1479" y="9747"/>
                      <a:pt x="3370" y="2112"/>
                      <a:pt x="11075" y="396"/>
                    </a:cubicBezTo>
                    <a:cubicBezTo>
                      <a:pt x="18772" y="-1322"/>
                      <a:pt x="26410" y="3530"/>
                      <a:pt x="28125" y="11232"/>
                    </a:cubicBezTo>
                    <a:cubicBezTo>
                      <a:pt x="29840" y="18934"/>
                      <a:pt x="24991" y="26569"/>
                      <a:pt x="17286" y="28286"/>
                    </a:cubicBezTo>
                    <a:cubicBezTo>
                      <a:pt x="17257" y="28293"/>
                      <a:pt x="17219" y="28301"/>
                      <a:pt x="17190" y="28308"/>
                    </a:cubicBezTo>
                    <a:cubicBezTo>
                      <a:pt x="9523" y="29907"/>
                      <a:pt x="1988" y="25081"/>
                      <a:pt x="236" y="174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0" name="任意多边形: 形状 229" hidden="1"/>
              <p:cNvSpPr/>
              <p:nvPr/>
            </p:nvSpPr>
            <p:spPr>
              <a:xfrm>
                <a:off x="10253052" y="2226523"/>
                <a:ext cx="21722" cy="21718"/>
              </a:xfrm>
              <a:custGeom>
                <a:avLst/>
                <a:gdLst>
                  <a:gd name="connsiteX0" fmla="*/ 146 w 21722"/>
                  <a:gd name="connsiteY0" fmla="*/ 13243 h 21718"/>
                  <a:gd name="connsiteX1" fmla="*/ 8414 w 21722"/>
                  <a:gd name="connsiteY1" fmla="*/ 308 h 21718"/>
                  <a:gd name="connsiteX2" fmla="*/ 21359 w 21722"/>
                  <a:gd name="connsiteY2" fmla="*/ 8576 h 21718"/>
                  <a:gd name="connsiteX3" fmla="*/ 13081 w 21722"/>
                  <a:gd name="connsiteY3" fmla="*/ 21511 h 21718"/>
                  <a:gd name="connsiteX4" fmla="*/ 13005 w 21722"/>
                  <a:gd name="connsiteY4" fmla="*/ 21530 h 21718"/>
                  <a:gd name="connsiteX5" fmla="*/ 146 w 21722"/>
                  <a:gd name="connsiteY5" fmla="*/ 13243 h 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22" h="21718">
                    <a:moveTo>
                      <a:pt x="146" y="13243"/>
                    </a:moveTo>
                    <a:cubicBezTo>
                      <a:pt x="-1139" y="7385"/>
                      <a:pt x="2556" y="1594"/>
                      <a:pt x="8414" y="308"/>
                    </a:cubicBezTo>
                    <a:cubicBezTo>
                      <a:pt x="14272" y="-987"/>
                      <a:pt x="20063" y="2718"/>
                      <a:pt x="21359" y="8576"/>
                    </a:cubicBezTo>
                    <a:cubicBezTo>
                      <a:pt x="22645" y="14434"/>
                      <a:pt x="18940" y="20225"/>
                      <a:pt x="13081" y="21511"/>
                    </a:cubicBezTo>
                    <a:cubicBezTo>
                      <a:pt x="13063" y="21520"/>
                      <a:pt x="13034" y="21520"/>
                      <a:pt x="13005" y="21530"/>
                    </a:cubicBezTo>
                    <a:cubicBezTo>
                      <a:pt x="7166" y="22768"/>
                      <a:pt x="1432" y="19073"/>
                      <a:pt x="146" y="132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1" name="任意多边形: 形状 230" hidden="1"/>
              <p:cNvSpPr/>
              <p:nvPr/>
            </p:nvSpPr>
            <p:spPr>
              <a:xfrm>
                <a:off x="10358805" y="2352815"/>
                <a:ext cx="20198" cy="20196"/>
              </a:xfrm>
              <a:custGeom>
                <a:avLst/>
                <a:gdLst>
                  <a:gd name="connsiteX0" fmla="*/ 217 w 20198"/>
                  <a:gd name="connsiteY0" fmla="*/ 12682 h 20196"/>
                  <a:gd name="connsiteX1" fmla="*/ 7456 w 20198"/>
                  <a:gd name="connsiteY1" fmla="*/ 375 h 20196"/>
                  <a:gd name="connsiteX2" fmla="*/ 19762 w 20198"/>
                  <a:gd name="connsiteY2" fmla="*/ 7614 h 20196"/>
                  <a:gd name="connsiteX3" fmla="*/ 19933 w 20198"/>
                  <a:gd name="connsiteY3" fmla="*/ 8396 h 20196"/>
                  <a:gd name="connsiteX4" fmla="*/ 11742 w 20198"/>
                  <a:gd name="connsiteY4" fmla="*/ 20092 h 20196"/>
                  <a:gd name="connsiteX5" fmla="*/ 217 w 20198"/>
                  <a:gd name="connsiteY5" fmla="*/ 12682 h 20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8" h="20196">
                    <a:moveTo>
                      <a:pt x="217" y="12682"/>
                    </a:moveTo>
                    <a:cubicBezTo>
                      <a:pt x="-1184" y="7281"/>
                      <a:pt x="2064" y="1776"/>
                      <a:pt x="7456" y="375"/>
                    </a:cubicBezTo>
                    <a:cubicBezTo>
                      <a:pt x="12856" y="-1025"/>
                      <a:pt x="18362" y="2223"/>
                      <a:pt x="19762" y="7614"/>
                    </a:cubicBezTo>
                    <a:cubicBezTo>
                      <a:pt x="19829" y="7872"/>
                      <a:pt x="19886" y="8138"/>
                      <a:pt x="19933" y="8396"/>
                    </a:cubicBezTo>
                    <a:cubicBezTo>
                      <a:pt x="20905" y="13891"/>
                      <a:pt x="17238" y="19121"/>
                      <a:pt x="11742" y="20092"/>
                    </a:cubicBezTo>
                    <a:cubicBezTo>
                      <a:pt x="6560" y="21007"/>
                      <a:pt x="1541" y="17778"/>
                      <a:pt x="217" y="126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 hidden="1"/>
              <p:cNvSpPr/>
              <p:nvPr/>
            </p:nvSpPr>
            <p:spPr>
              <a:xfrm>
                <a:off x="10639891" y="2366925"/>
                <a:ext cx="20579" cy="20598"/>
              </a:xfrm>
              <a:custGeom>
                <a:avLst/>
                <a:gdLst>
                  <a:gd name="connsiteX0" fmla="*/ 118 w 20579"/>
                  <a:gd name="connsiteY0" fmla="*/ 12478 h 20598"/>
                  <a:gd name="connsiteX1" fmla="*/ 8043 w 20579"/>
                  <a:gd name="connsiteY1" fmla="*/ 277 h 20598"/>
                  <a:gd name="connsiteX2" fmla="*/ 20244 w 20579"/>
                  <a:gd name="connsiteY2" fmla="*/ 8201 h 20598"/>
                  <a:gd name="connsiteX3" fmla="*/ 12405 w 20579"/>
                  <a:gd name="connsiteY3" fmla="*/ 20384 h 20598"/>
                  <a:gd name="connsiteX4" fmla="*/ 175 w 20579"/>
                  <a:gd name="connsiteY4" fmla="*/ 12754 h 20598"/>
                  <a:gd name="connsiteX5" fmla="*/ 118 w 20579"/>
                  <a:gd name="connsiteY5" fmla="*/ 12478 h 20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79" h="20598">
                    <a:moveTo>
                      <a:pt x="118" y="12478"/>
                    </a:moveTo>
                    <a:cubicBezTo>
                      <a:pt x="-1063" y="6925"/>
                      <a:pt x="2489" y="1458"/>
                      <a:pt x="8043" y="277"/>
                    </a:cubicBezTo>
                    <a:cubicBezTo>
                      <a:pt x="13596" y="-904"/>
                      <a:pt x="19063" y="2648"/>
                      <a:pt x="20244" y="8201"/>
                    </a:cubicBezTo>
                    <a:cubicBezTo>
                      <a:pt x="21416" y="13726"/>
                      <a:pt x="17920" y="19165"/>
                      <a:pt x="12405" y="20384"/>
                    </a:cubicBezTo>
                    <a:cubicBezTo>
                      <a:pt x="6919" y="21651"/>
                      <a:pt x="1442" y="18241"/>
                      <a:pt x="175" y="12754"/>
                    </a:cubicBezTo>
                    <a:cubicBezTo>
                      <a:pt x="156" y="12659"/>
                      <a:pt x="137" y="12573"/>
                      <a:pt x="118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3" name="任意多边形: 形状 232" hidden="1"/>
              <p:cNvSpPr/>
              <p:nvPr/>
            </p:nvSpPr>
            <p:spPr>
              <a:xfrm>
                <a:off x="9048629" y="1611604"/>
                <a:ext cx="21153" cy="21135"/>
              </a:xfrm>
              <a:custGeom>
                <a:avLst/>
                <a:gdLst>
                  <a:gd name="connsiteX0" fmla="*/ 134 w 21153"/>
                  <a:gd name="connsiteY0" fmla="*/ 12847 h 21135"/>
                  <a:gd name="connsiteX1" fmla="*/ 8230 w 21153"/>
                  <a:gd name="connsiteY1" fmla="*/ 275 h 21135"/>
                  <a:gd name="connsiteX2" fmla="*/ 8230 w 21153"/>
                  <a:gd name="connsiteY2" fmla="*/ 274 h 21135"/>
                  <a:gd name="connsiteX3" fmla="*/ 20803 w 21153"/>
                  <a:gd name="connsiteY3" fmla="*/ 8371 h 21135"/>
                  <a:gd name="connsiteX4" fmla="*/ 12707 w 21153"/>
                  <a:gd name="connsiteY4" fmla="*/ 20944 h 21135"/>
                  <a:gd name="connsiteX5" fmla="*/ 134 w 21153"/>
                  <a:gd name="connsiteY5" fmla="*/ 12847 h 2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53" h="21135">
                    <a:moveTo>
                      <a:pt x="134" y="12847"/>
                    </a:moveTo>
                    <a:cubicBezTo>
                      <a:pt x="-1105" y="7141"/>
                      <a:pt x="2524" y="1512"/>
                      <a:pt x="8230" y="275"/>
                    </a:cubicBezTo>
                    <a:cubicBezTo>
                      <a:pt x="8230" y="274"/>
                      <a:pt x="8230" y="274"/>
                      <a:pt x="8230" y="274"/>
                    </a:cubicBezTo>
                    <a:cubicBezTo>
                      <a:pt x="13926" y="-908"/>
                      <a:pt x="19517" y="2695"/>
                      <a:pt x="20803" y="8371"/>
                    </a:cubicBezTo>
                    <a:cubicBezTo>
                      <a:pt x="22041" y="14078"/>
                      <a:pt x="18412" y="19707"/>
                      <a:pt x="12707" y="20944"/>
                    </a:cubicBezTo>
                    <a:cubicBezTo>
                      <a:pt x="7001" y="22180"/>
                      <a:pt x="1372" y="18555"/>
                      <a:pt x="134" y="128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4" name="任意多边形: 形状 233" hidden="1"/>
              <p:cNvSpPr/>
              <p:nvPr/>
            </p:nvSpPr>
            <p:spPr>
              <a:xfrm>
                <a:off x="9195869" y="1596028"/>
                <a:ext cx="21927" cy="21912"/>
              </a:xfrm>
              <a:custGeom>
                <a:avLst/>
                <a:gdLst>
                  <a:gd name="connsiteX0" fmla="*/ 150 w 21927"/>
                  <a:gd name="connsiteY0" fmla="*/ 13279 h 21912"/>
                  <a:gd name="connsiteX1" fmla="*/ 8408 w 21927"/>
                  <a:gd name="connsiteY1" fmla="*/ 332 h 21912"/>
                  <a:gd name="connsiteX2" fmla="*/ 8437 w 21927"/>
                  <a:gd name="connsiteY2" fmla="*/ 325 h 21912"/>
                  <a:gd name="connsiteX3" fmla="*/ 21543 w 21927"/>
                  <a:gd name="connsiteY3" fmla="*/ 8577 h 21912"/>
                  <a:gd name="connsiteX4" fmla="*/ 13294 w 21927"/>
                  <a:gd name="connsiteY4" fmla="*/ 21688 h 21912"/>
                  <a:gd name="connsiteX5" fmla="*/ 188 w 21927"/>
                  <a:gd name="connsiteY5" fmla="*/ 13435 h 21912"/>
                  <a:gd name="connsiteX6" fmla="*/ 150 w 21927"/>
                  <a:gd name="connsiteY6" fmla="*/ 13279 h 2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27" h="21912">
                    <a:moveTo>
                      <a:pt x="150" y="13279"/>
                    </a:moveTo>
                    <a:cubicBezTo>
                      <a:pt x="-1145" y="7424"/>
                      <a:pt x="2550" y="1627"/>
                      <a:pt x="8408" y="332"/>
                    </a:cubicBezTo>
                    <a:cubicBezTo>
                      <a:pt x="8418" y="330"/>
                      <a:pt x="8427" y="327"/>
                      <a:pt x="8437" y="325"/>
                    </a:cubicBezTo>
                    <a:cubicBezTo>
                      <a:pt x="14333" y="-1016"/>
                      <a:pt x="20210" y="2679"/>
                      <a:pt x="21543" y="8577"/>
                    </a:cubicBezTo>
                    <a:cubicBezTo>
                      <a:pt x="22886" y="14476"/>
                      <a:pt x="19190" y="20346"/>
                      <a:pt x="13294" y="21688"/>
                    </a:cubicBezTo>
                    <a:cubicBezTo>
                      <a:pt x="7399" y="23029"/>
                      <a:pt x="1522" y="19334"/>
                      <a:pt x="188" y="13435"/>
                    </a:cubicBezTo>
                    <a:cubicBezTo>
                      <a:pt x="169" y="13383"/>
                      <a:pt x="159" y="13331"/>
                      <a:pt x="150" y="132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 hidden="1"/>
              <p:cNvSpPr/>
              <p:nvPr/>
            </p:nvSpPr>
            <p:spPr>
              <a:xfrm>
                <a:off x="9278424" y="1579824"/>
                <a:ext cx="22669" cy="22669"/>
              </a:xfrm>
              <a:custGeom>
                <a:avLst/>
                <a:gdLst>
                  <a:gd name="connsiteX0" fmla="*/ 22670 w 22669"/>
                  <a:gd name="connsiteY0" fmla="*/ 11335 h 22669"/>
                  <a:gd name="connsiteX1" fmla="*/ 11335 w 22669"/>
                  <a:gd name="connsiteY1" fmla="*/ 22670 h 22669"/>
                  <a:gd name="connsiteX2" fmla="*/ 0 w 22669"/>
                  <a:gd name="connsiteY2" fmla="*/ 11335 h 22669"/>
                  <a:gd name="connsiteX3" fmla="*/ 11335 w 22669"/>
                  <a:gd name="connsiteY3" fmla="*/ 0 h 22669"/>
                  <a:gd name="connsiteX4" fmla="*/ 22670 w 22669"/>
                  <a:gd name="connsiteY4" fmla="*/ 11335 h 2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69" h="22669">
                    <a:moveTo>
                      <a:pt x="22670" y="11335"/>
                    </a:moveTo>
                    <a:cubicBezTo>
                      <a:pt x="22670" y="17595"/>
                      <a:pt x="17595" y="22670"/>
                      <a:pt x="11335" y="22670"/>
                    </a:cubicBezTo>
                    <a:cubicBezTo>
                      <a:pt x="5075" y="22670"/>
                      <a:pt x="0" y="17595"/>
                      <a:pt x="0" y="11335"/>
                    </a:cubicBezTo>
                    <a:cubicBezTo>
                      <a:pt x="0" y="5075"/>
                      <a:pt x="5075" y="0"/>
                      <a:pt x="11335" y="0"/>
                    </a:cubicBezTo>
                    <a:cubicBezTo>
                      <a:pt x="17595" y="0"/>
                      <a:pt x="22670" y="5075"/>
                      <a:pt x="22670" y="113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任意多边形: 形状 235" hidden="1"/>
              <p:cNvSpPr/>
              <p:nvPr/>
            </p:nvSpPr>
            <p:spPr>
              <a:xfrm>
                <a:off x="9340681" y="1241232"/>
                <a:ext cx="27247" cy="27247"/>
              </a:xfrm>
              <a:custGeom>
                <a:avLst/>
                <a:gdLst>
                  <a:gd name="connsiteX0" fmla="*/ 213 w 27247"/>
                  <a:gd name="connsiteY0" fmla="*/ 16602 h 27247"/>
                  <a:gd name="connsiteX1" fmla="*/ 10586 w 27247"/>
                  <a:gd name="connsiteY1" fmla="*/ 371 h 27247"/>
                  <a:gd name="connsiteX2" fmla="*/ 26816 w 27247"/>
                  <a:gd name="connsiteY2" fmla="*/ 10745 h 27247"/>
                  <a:gd name="connsiteX3" fmla="*/ 16444 w 27247"/>
                  <a:gd name="connsiteY3" fmla="*/ 26976 h 27247"/>
                  <a:gd name="connsiteX4" fmla="*/ 16406 w 27247"/>
                  <a:gd name="connsiteY4" fmla="*/ 26984 h 27247"/>
                  <a:gd name="connsiteX5" fmla="*/ 213 w 27247"/>
                  <a:gd name="connsiteY5" fmla="*/ 16602 h 2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47" h="27247">
                    <a:moveTo>
                      <a:pt x="213" y="16602"/>
                    </a:moveTo>
                    <a:cubicBezTo>
                      <a:pt x="-1406" y="9255"/>
                      <a:pt x="3242" y="1989"/>
                      <a:pt x="10586" y="371"/>
                    </a:cubicBezTo>
                    <a:cubicBezTo>
                      <a:pt x="17930" y="-1246"/>
                      <a:pt x="25197" y="3399"/>
                      <a:pt x="26816" y="10745"/>
                    </a:cubicBezTo>
                    <a:cubicBezTo>
                      <a:pt x="28436" y="18092"/>
                      <a:pt x="23787" y="25358"/>
                      <a:pt x="16444" y="26976"/>
                    </a:cubicBezTo>
                    <a:cubicBezTo>
                      <a:pt x="16434" y="26979"/>
                      <a:pt x="16415" y="26981"/>
                      <a:pt x="16406" y="26984"/>
                    </a:cubicBezTo>
                    <a:cubicBezTo>
                      <a:pt x="9072" y="28577"/>
                      <a:pt x="1823" y="23933"/>
                      <a:pt x="213" y="166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7" name="任意多边形: 形状 236" hidden="1"/>
              <p:cNvSpPr/>
              <p:nvPr/>
            </p:nvSpPr>
            <p:spPr>
              <a:xfrm>
                <a:off x="9595327" y="1713632"/>
                <a:ext cx="22865" cy="22864"/>
              </a:xfrm>
              <a:custGeom>
                <a:avLst/>
                <a:gdLst>
                  <a:gd name="connsiteX0" fmla="*/ 170 w 22865"/>
                  <a:gd name="connsiteY0" fmla="*/ 13975 h 22864"/>
                  <a:gd name="connsiteX1" fmla="*/ 8828 w 22865"/>
                  <a:gd name="connsiteY1" fmla="*/ 328 h 22864"/>
                  <a:gd name="connsiteX2" fmla="*/ 22478 w 22865"/>
                  <a:gd name="connsiteY2" fmla="*/ 8989 h 22864"/>
                  <a:gd name="connsiteX3" fmla="*/ 13819 w 22865"/>
                  <a:gd name="connsiteY3" fmla="*/ 22637 h 22864"/>
                  <a:gd name="connsiteX4" fmla="*/ 13791 w 22865"/>
                  <a:gd name="connsiteY4" fmla="*/ 22643 h 22864"/>
                  <a:gd name="connsiteX5" fmla="*/ 170 w 22865"/>
                  <a:gd name="connsiteY5" fmla="*/ 13975 h 2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65" h="22864">
                    <a:moveTo>
                      <a:pt x="170" y="13975"/>
                    </a:moveTo>
                    <a:cubicBezTo>
                      <a:pt x="-1211" y="7814"/>
                      <a:pt x="2675" y="1704"/>
                      <a:pt x="8828" y="328"/>
                    </a:cubicBezTo>
                    <a:cubicBezTo>
                      <a:pt x="14991" y="-1049"/>
                      <a:pt x="21106" y="2828"/>
                      <a:pt x="22478" y="8989"/>
                    </a:cubicBezTo>
                    <a:cubicBezTo>
                      <a:pt x="23859" y="15150"/>
                      <a:pt x="19982" y="21260"/>
                      <a:pt x="13819" y="22637"/>
                    </a:cubicBezTo>
                    <a:cubicBezTo>
                      <a:pt x="13810" y="22639"/>
                      <a:pt x="13800" y="22641"/>
                      <a:pt x="13791" y="22643"/>
                    </a:cubicBezTo>
                    <a:cubicBezTo>
                      <a:pt x="7637" y="24002"/>
                      <a:pt x="1542" y="20126"/>
                      <a:pt x="170" y="1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 hidden="1"/>
              <p:cNvSpPr/>
              <p:nvPr/>
            </p:nvSpPr>
            <p:spPr>
              <a:xfrm>
                <a:off x="9689418" y="1416001"/>
                <a:ext cx="26295" cy="26312"/>
              </a:xfrm>
              <a:custGeom>
                <a:avLst/>
                <a:gdLst>
                  <a:gd name="connsiteX0" fmla="*/ 187 w 26295"/>
                  <a:gd name="connsiteY0" fmla="*/ 15950 h 26312"/>
                  <a:gd name="connsiteX1" fmla="*/ 10283 w 26295"/>
                  <a:gd name="connsiteY1" fmla="*/ 345 h 26312"/>
                  <a:gd name="connsiteX2" fmla="*/ 25895 w 26295"/>
                  <a:gd name="connsiteY2" fmla="*/ 10444 h 26312"/>
                  <a:gd name="connsiteX3" fmla="*/ 15807 w 26295"/>
                  <a:gd name="connsiteY3" fmla="*/ 26047 h 26312"/>
                  <a:gd name="connsiteX4" fmla="*/ 234 w 26295"/>
                  <a:gd name="connsiteY4" fmla="*/ 16152 h 26312"/>
                  <a:gd name="connsiteX5" fmla="*/ 187 w 26295"/>
                  <a:gd name="connsiteY5" fmla="*/ 15950 h 26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95" h="26312">
                    <a:moveTo>
                      <a:pt x="187" y="15950"/>
                    </a:moveTo>
                    <a:cubicBezTo>
                      <a:pt x="-1337" y="8852"/>
                      <a:pt x="3187" y="1865"/>
                      <a:pt x="10283" y="345"/>
                    </a:cubicBezTo>
                    <a:cubicBezTo>
                      <a:pt x="17389" y="-1177"/>
                      <a:pt x="24371" y="3345"/>
                      <a:pt x="25895" y="10444"/>
                    </a:cubicBezTo>
                    <a:cubicBezTo>
                      <a:pt x="27409" y="17536"/>
                      <a:pt x="22894" y="24519"/>
                      <a:pt x="15807" y="26047"/>
                    </a:cubicBezTo>
                    <a:cubicBezTo>
                      <a:pt x="8778" y="27616"/>
                      <a:pt x="1796" y="23186"/>
                      <a:pt x="234" y="16152"/>
                    </a:cubicBezTo>
                    <a:cubicBezTo>
                      <a:pt x="215" y="16085"/>
                      <a:pt x="196" y="16018"/>
                      <a:pt x="187" y="159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 hidden="1"/>
              <p:cNvSpPr/>
              <p:nvPr/>
            </p:nvSpPr>
            <p:spPr>
              <a:xfrm>
                <a:off x="9927137" y="1391725"/>
                <a:ext cx="27433" cy="27437"/>
              </a:xfrm>
              <a:custGeom>
                <a:avLst/>
                <a:gdLst>
                  <a:gd name="connsiteX0" fmla="*/ 211 w 27433"/>
                  <a:gd name="connsiteY0" fmla="*/ 16700 h 27437"/>
                  <a:gd name="connsiteX1" fmla="*/ 10679 w 27433"/>
                  <a:gd name="connsiteY1" fmla="*/ 370 h 27437"/>
                  <a:gd name="connsiteX2" fmla="*/ 27005 w 27433"/>
                  <a:gd name="connsiteY2" fmla="*/ 10838 h 27437"/>
                  <a:gd name="connsiteX3" fmla="*/ 16537 w 27433"/>
                  <a:gd name="connsiteY3" fmla="*/ 27168 h 27437"/>
                  <a:gd name="connsiteX4" fmla="*/ 16499 w 27433"/>
                  <a:gd name="connsiteY4" fmla="*/ 27177 h 27437"/>
                  <a:gd name="connsiteX5" fmla="*/ 211 w 27433"/>
                  <a:gd name="connsiteY5" fmla="*/ 16700 h 2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33" h="27437">
                    <a:moveTo>
                      <a:pt x="211" y="16700"/>
                    </a:moveTo>
                    <a:cubicBezTo>
                      <a:pt x="-1408" y="9300"/>
                      <a:pt x="3278" y="1988"/>
                      <a:pt x="10679" y="370"/>
                    </a:cubicBezTo>
                    <a:cubicBezTo>
                      <a:pt x="18080" y="-1249"/>
                      <a:pt x="25395" y="3438"/>
                      <a:pt x="27005" y="10838"/>
                    </a:cubicBezTo>
                    <a:cubicBezTo>
                      <a:pt x="28624" y="18238"/>
                      <a:pt x="23938" y="25549"/>
                      <a:pt x="16537" y="27168"/>
                    </a:cubicBezTo>
                    <a:cubicBezTo>
                      <a:pt x="16527" y="27171"/>
                      <a:pt x="16508" y="27174"/>
                      <a:pt x="16499" y="27177"/>
                    </a:cubicBezTo>
                    <a:cubicBezTo>
                      <a:pt x="9108" y="28769"/>
                      <a:pt x="1830" y="24083"/>
                      <a:pt x="211" y="167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0" name="任意多边形: 形状 239" hidden="1"/>
              <p:cNvSpPr/>
              <p:nvPr/>
            </p:nvSpPr>
            <p:spPr>
              <a:xfrm>
                <a:off x="10015817" y="1408772"/>
                <a:ext cx="27629" cy="27646"/>
              </a:xfrm>
              <a:custGeom>
                <a:avLst/>
                <a:gdLst>
                  <a:gd name="connsiteX0" fmla="*/ 209 w 27629"/>
                  <a:gd name="connsiteY0" fmla="*/ 16798 h 27646"/>
                  <a:gd name="connsiteX1" fmla="*/ 10772 w 27629"/>
                  <a:gd name="connsiteY1" fmla="*/ 368 h 27646"/>
                  <a:gd name="connsiteX2" fmla="*/ 27203 w 27629"/>
                  <a:gd name="connsiteY2" fmla="*/ 10931 h 27646"/>
                  <a:gd name="connsiteX3" fmla="*/ 16640 w 27629"/>
                  <a:gd name="connsiteY3" fmla="*/ 27360 h 27646"/>
                  <a:gd name="connsiteX4" fmla="*/ 16592 w 27629"/>
                  <a:gd name="connsiteY4" fmla="*/ 27371 h 27646"/>
                  <a:gd name="connsiteX5" fmla="*/ 238 w 27629"/>
                  <a:gd name="connsiteY5" fmla="*/ 16938 h 27646"/>
                  <a:gd name="connsiteX6" fmla="*/ 209 w 27629"/>
                  <a:gd name="connsiteY6" fmla="*/ 16798 h 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9" h="27646">
                    <a:moveTo>
                      <a:pt x="209" y="16798"/>
                    </a:moveTo>
                    <a:cubicBezTo>
                      <a:pt x="-1410" y="9344"/>
                      <a:pt x="3314" y="1988"/>
                      <a:pt x="10772" y="368"/>
                    </a:cubicBezTo>
                    <a:cubicBezTo>
                      <a:pt x="18221" y="-1252"/>
                      <a:pt x="25584" y="3477"/>
                      <a:pt x="27203" y="10931"/>
                    </a:cubicBezTo>
                    <a:cubicBezTo>
                      <a:pt x="28822" y="18385"/>
                      <a:pt x="24088" y="25741"/>
                      <a:pt x="16640" y="27360"/>
                    </a:cubicBezTo>
                    <a:cubicBezTo>
                      <a:pt x="16621" y="27364"/>
                      <a:pt x="16611" y="27368"/>
                      <a:pt x="16592" y="27371"/>
                    </a:cubicBezTo>
                    <a:cubicBezTo>
                      <a:pt x="9191" y="29005"/>
                      <a:pt x="1876" y="24334"/>
                      <a:pt x="238" y="16938"/>
                    </a:cubicBezTo>
                    <a:cubicBezTo>
                      <a:pt x="228" y="16891"/>
                      <a:pt x="219" y="16844"/>
                      <a:pt x="209" y="16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1" name="任意多边形: 形状 240" hidden="1"/>
              <p:cNvSpPr/>
              <p:nvPr/>
            </p:nvSpPr>
            <p:spPr>
              <a:xfrm>
                <a:off x="10283662" y="1468015"/>
                <a:ext cx="27815" cy="27836"/>
              </a:xfrm>
              <a:custGeom>
                <a:avLst/>
                <a:gdLst>
                  <a:gd name="connsiteX0" fmla="*/ 207 w 27815"/>
                  <a:gd name="connsiteY0" fmla="*/ 16895 h 27836"/>
                  <a:gd name="connsiteX1" fmla="*/ 10865 w 27815"/>
                  <a:gd name="connsiteY1" fmla="*/ 367 h 27836"/>
                  <a:gd name="connsiteX2" fmla="*/ 27391 w 27815"/>
                  <a:gd name="connsiteY2" fmla="*/ 11023 h 27836"/>
                  <a:gd name="connsiteX3" fmla="*/ 16733 w 27815"/>
                  <a:gd name="connsiteY3" fmla="*/ 27553 h 27836"/>
                  <a:gd name="connsiteX4" fmla="*/ 16685 w 27815"/>
                  <a:gd name="connsiteY4" fmla="*/ 27563 h 27836"/>
                  <a:gd name="connsiteX5" fmla="*/ 235 w 27815"/>
                  <a:gd name="connsiteY5" fmla="*/ 17032 h 27836"/>
                  <a:gd name="connsiteX6" fmla="*/ 207 w 27815"/>
                  <a:gd name="connsiteY6" fmla="*/ 16895 h 27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15" h="27836">
                    <a:moveTo>
                      <a:pt x="207" y="16895"/>
                    </a:moveTo>
                    <a:cubicBezTo>
                      <a:pt x="-1412" y="9388"/>
                      <a:pt x="3360" y="1988"/>
                      <a:pt x="10865" y="367"/>
                    </a:cubicBezTo>
                    <a:cubicBezTo>
                      <a:pt x="18371" y="-1256"/>
                      <a:pt x="25772" y="3516"/>
                      <a:pt x="27391" y="11023"/>
                    </a:cubicBezTo>
                    <a:cubicBezTo>
                      <a:pt x="29010" y="18531"/>
                      <a:pt x="24238" y="25931"/>
                      <a:pt x="16733" y="27553"/>
                    </a:cubicBezTo>
                    <a:cubicBezTo>
                      <a:pt x="16723" y="27556"/>
                      <a:pt x="16704" y="27559"/>
                      <a:pt x="16685" y="27563"/>
                    </a:cubicBezTo>
                    <a:cubicBezTo>
                      <a:pt x="9237" y="29197"/>
                      <a:pt x="1874" y="24482"/>
                      <a:pt x="235" y="17032"/>
                    </a:cubicBezTo>
                    <a:cubicBezTo>
                      <a:pt x="226" y="16986"/>
                      <a:pt x="216" y="16941"/>
                      <a:pt x="207" y="1689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2" name="任意多边形: 形状 241" hidden="1"/>
              <p:cNvSpPr/>
              <p:nvPr/>
            </p:nvSpPr>
            <p:spPr>
              <a:xfrm>
                <a:off x="10473611" y="1550996"/>
                <a:ext cx="27629" cy="27627"/>
              </a:xfrm>
              <a:custGeom>
                <a:avLst/>
                <a:gdLst>
                  <a:gd name="connsiteX0" fmla="*/ 186 w 27629"/>
                  <a:gd name="connsiteY0" fmla="*/ 16686 h 27627"/>
                  <a:gd name="connsiteX1" fmla="*/ 10883 w 27629"/>
                  <a:gd name="connsiteY1" fmla="*/ 344 h 27627"/>
                  <a:gd name="connsiteX2" fmla="*/ 27228 w 27629"/>
                  <a:gd name="connsiteY2" fmla="*/ 11041 h 27627"/>
                  <a:gd name="connsiteX3" fmla="*/ 16665 w 27629"/>
                  <a:gd name="connsiteY3" fmla="*/ 27354 h 27627"/>
                  <a:gd name="connsiteX4" fmla="*/ 215 w 27629"/>
                  <a:gd name="connsiteY4" fmla="*/ 16823 h 27627"/>
                  <a:gd name="connsiteX5" fmla="*/ 186 w 27629"/>
                  <a:gd name="connsiteY5" fmla="*/ 16686 h 2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9" h="27627">
                    <a:moveTo>
                      <a:pt x="186" y="16686"/>
                    </a:moveTo>
                    <a:cubicBezTo>
                      <a:pt x="-1376" y="9220"/>
                      <a:pt x="3416" y="1903"/>
                      <a:pt x="10883" y="344"/>
                    </a:cubicBezTo>
                    <a:cubicBezTo>
                      <a:pt x="18351" y="-1215"/>
                      <a:pt x="25666" y="3574"/>
                      <a:pt x="27228" y="11041"/>
                    </a:cubicBezTo>
                    <a:cubicBezTo>
                      <a:pt x="28771" y="18455"/>
                      <a:pt x="24066" y="25732"/>
                      <a:pt x="16665" y="27354"/>
                    </a:cubicBezTo>
                    <a:cubicBezTo>
                      <a:pt x="9216" y="28988"/>
                      <a:pt x="1854" y="24273"/>
                      <a:pt x="215" y="16823"/>
                    </a:cubicBezTo>
                    <a:cubicBezTo>
                      <a:pt x="206" y="16777"/>
                      <a:pt x="196" y="16732"/>
                      <a:pt x="186" y="166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任意多边形: 形状 242" hidden="1"/>
              <p:cNvSpPr/>
              <p:nvPr/>
            </p:nvSpPr>
            <p:spPr>
              <a:xfrm>
                <a:off x="10552748" y="1720008"/>
                <a:ext cx="26910" cy="26908"/>
              </a:xfrm>
              <a:custGeom>
                <a:avLst/>
                <a:gdLst>
                  <a:gd name="connsiteX0" fmla="*/ 202 w 26910"/>
                  <a:gd name="connsiteY0" fmla="*/ 16362 h 26908"/>
                  <a:gd name="connsiteX1" fmla="*/ 10489 w 26910"/>
                  <a:gd name="connsiteY1" fmla="*/ 360 h 26908"/>
                  <a:gd name="connsiteX2" fmla="*/ 26491 w 26910"/>
                  <a:gd name="connsiteY2" fmla="*/ 10647 h 26908"/>
                  <a:gd name="connsiteX3" fmla="*/ 16204 w 26910"/>
                  <a:gd name="connsiteY3" fmla="*/ 26649 h 26908"/>
                  <a:gd name="connsiteX4" fmla="*/ 202 w 26910"/>
                  <a:gd name="connsiteY4" fmla="*/ 16362 h 26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10" h="26908">
                    <a:moveTo>
                      <a:pt x="202" y="16362"/>
                    </a:moveTo>
                    <a:cubicBezTo>
                      <a:pt x="-1379" y="9102"/>
                      <a:pt x="3231" y="1938"/>
                      <a:pt x="10489" y="360"/>
                    </a:cubicBezTo>
                    <a:cubicBezTo>
                      <a:pt x="17747" y="-1218"/>
                      <a:pt x="24910" y="3387"/>
                      <a:pt x="26491" y="10647"/>
                    </a:cubicBezTo>
                    <a:cubicBezTo>
                      <a:pt x="28072" y="17907"/>
                      <a:pt x="23462" y="25071"/>
                      <a:pt x="16204" y="26649"/>
                    </a:cubicBezTo>
                    <a:cubicBezTo>
                      <a:pt x="8946" y="28227"/>
                      <a:pt x="1783" y="23622"/>
                      <a:pt x="202" y="163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4" name="任意多边形: 形状 243" hidden="1"/>
              <p:cNvSpPr/>
              <p:nvPr/>
            </p:nvSpPr>
            <p:spPr>
              <a:xfrm>
                <a:off x="10468763" y="2353813"/>
                <a:ext cx="18815" cy="19048"/>
              </a:xfrm>
              <a:custGeom>
                <a:avLst/>
                <a:gdLst>
                  <a:gd name="connsiteX0" fmla="*/ 272 w 18815"/>
                  <a:gd name="connsiteY0" fmla="*/ 11207 h 19048"/>
                  <a:gd name="connsiteX1" fmla="*/ 7225 w 18815"/>
                  <a:gd name="connsiteY1" fmla="*/ 254 h 19048"/>
                  <a:gd name="connsiteX2" fmla="*/ 18503 w 18815"/>
                  <a:gd name="connsiteY2" fmla="*/ 7626 h 19048"/>
                  <a:gd name="connsiteX3" fmla="*/ 11131 w 18815"/>
                  <a:gd name="connsiteY3" fmla="*/ 18894 h 19048"/>
                  <a:gd name="connsiteX4" fmla="*/ -109 w 18815"/>
                  <a:gd name="connsiteY4" fmla="*/ 11684 h 19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15" h="19048">
                    <a:moveTo>
                      <a:pt x="272" y="11207"/>
                    </a:moveTo>
                    <a:cubicBezTo>
                      <a:pt x="-642" y="6302"/>
                      <a:pt x="2396" y="1521"/>
                      <a:pt x="7225" y="254"/>
                    </a:cubicBezTo>
                    <a:cubicBezTo>
                      <a:pt x="12378" y="-823"/>
                      <a:pt x="17427" y="2473"/>
                      <a:pt x="18503" y="7626"/>
                    </a:cubicBezTo>
                    <a:cubicBezTo>
                      <a:pt x="19579" y="12770"/>
                      <a:pt x="16283" y="17818"/>
                      <a:pt x="11131" y="18894"/>
                    </a:cubicBezTo>
                    <a:cubicBezTo>
                      <a:pt x="6044" y="19961"/>
                      <a:pt x="1044" y="16751"/>
                      <a:pt x="-109" y="116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5" name="任意多边形: 形状 244" hidden="1"/>
              <p:cNvSpPr/>
              <p:nvPr/>
            </p:nvSpPr>
            <p:spPr>
              <a:xfrm>
                <a:off x="9154580" y="1543051"/>
                <a:ext cx="20769" cy="20768"/>
              </a:xfrm>
              <a:custGeom>
                <a:avLst/>
                <a:gdLst>
                  <a:gd name="connsiteX0" fmla="*/ 195 w 20769"/>
                  <a:gd name="connsiteY0" fmla="*/ 12916 h 20768"/>
                  <a:gd name="connsiteX1" fmla="*/ 7796 w 20769"/>
                  <a:gd name="connsiteY1" fmla="*/ 353 h 20768"/>
                  <a:gd name="connsiteX2" fmla="*/ 20360 w 20769"/>
                  <a:gd name="connsiteY2" fmla="*/ 7953 h 20768"/>
                  <a:gd name="connsiteX3" fmla="*/ 20483 w 20769"/>
                  <a:gd name="connsiteY3" fmla="*/ 8534 h 20768"/>
                  <a:gd name="connsiteX4" fmla="*/ 12178 w 20769"/>
                  <a:gd name="connsiteY4" fmla="*/ 20642 h 20768"/>
                  <a:gd name="connsiteX5" fmla="*/ 195 w 20769"/>
                  <a:gd name="connsiteY5" fmla="*/ 12916 h 2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69" h="20768">
                    <a:moveTo>
                      <a:pt x="195" y="12916"/>
                    </a:moveTo>
                    <a:cubicBezTo>
                      <a:pt x="-1177" y="7349"/>
                      <a:pt x="2224" y="1724"/>
                      <a:pt x="7796" y="353"/>
                    </a:cubicBezTo>
                    <a:cubicBezTo>
                      <a:pt x="13359" y="-1017"/>
                      <a:pt x="18988" y="2385"/>
                      <a:pt x="20360" y="7953"/>
                    </a:cubicBezTo>
                    <a:cubicBezTo>
                      <a:pt x="20407" y="8146"/>
                      <a:pt x="20445" y="8339"/>
                      <a:pt x="20483" y="8534"/>
                    </a:cubicBezTo>
                    <a:cubicBezTo>
                      <a:pt x="21531" y="14171"/>
                      <a:pt x="17816" y="19592"/>
                      <a:pt x="12178" y="20642"/>
                    </a:cubicBezTo>
                    <a:cubicBezTo>
                      <a:pt x="6767" y="21648"/>
                      <a:pt x="1510" y="18259"/>
                      <a:pt x="195" y="12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6" name="任意多边形: 形状 245" hidden="1"/>
              <p:cNvSpPr/>
              <p:nvPr/>
            </p:nvSpPr>
            <p:spPr>
              <a:xfrm>
                <a:off x="9217033" y="1536340"/>
                <a:ext cx="21340" cy="21322"/>
              </a:xfrm>
              <a:custGeom>
                <a:avLst/>
                <a:gdLst>
                  <a:gd name="connsiteX0" fmla="*/ 132 w 21340"/>
                  <a:gd name="connsiteY0" fmla="*/ 12959 h 21322"/>
                  <a:gd name="connsiteX1" fmla="*/ 8323 w 21340"/>
                  <a:gd name="connsiteY1" fmla="*/ 290 h 21322"/>
                  <a:gd name="connsiteX2" fmla="*/ 20991 w 21340"/>
                  <a:gd name="connsiteY2" fmla="*/ 8481 h 21322"/>
                  <a:gd name="connsiteX3" fmla="*/ 12800 w 21340"/>
                  <a:gd name="connsiteY3" fmla="*/ 21151 h 21322"/>
                  <a:gd name="connsiteX4" fmla="*/ 12800 w 21340"/>
                  <a:gd name="connsiteY4" fmla="*/ 21151 h 21322"/>
                  <a:gd name="connsiteX5" fmla="*/ 132 w 21340"/>
                  <a:gd name="connsiteY5" fmla="*/ 12959 h 2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40" h="21322">
                    <a:moveTo>
                      <a:pt x="132" y="12959"/>
                    </a:moveTo>
                    <a:cubicBezTo>
                      <a:pt x="-1107" y="7199"/>
                      <a:pt x="2561" y="1526"/>
                      <a:pt x="8323" y="290"/>
                    </a:cubicBezTo>
                    <a:cubicBezTo>
                      <a:pt x="14086" y="-947"/>
                      <a:pt x="19753" y="2721"/>
                      <a:pt x="20991" y="8481"/>
                    </a:cubicBezTo>
                    <a:cubicBezTo>
                      <a:pt x="22230" y="14241"/>
                      <a:pt x="18562" y="19913"/>
                      <a:pt x="12800" y="21151"/>
                    </a:cubicBezTo>
                    <a:cubicBezTo>
                      <a:pt x="12800" y="21151"/>
                      <a:pt x="12800" y="21151"/>
                      <a:pt x="12800" y="21151"/>
                    </a:cubicBezTo>
                    <a:cubicBezTo>
                      <a:pt x="7047" y="22332"/>
                      <a:pt x="1418" y="18688"/>
                      <a:pt x="132" y="12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7" name="任意多边形: 形状 246" hidden="1"/>
              <p:cNvSpPr/>
              <p:nvPr/>
            </p:nvSpPr>
            <p:spPr>
              <a:xfrm>
                <a:off x="9345897" y="1481206"/>
                <a:ext cx="21911" cy="21911"/>
              </a:xfrm>
              <a:custGeom>
                <a:avLst/>
                <a:gdLst>
                  <a:gd name="connsiteX0" fmla="*/ 140 w 21911"/>
                  <a:gd name="connsiteY0" fmla="*/ 13324 h 21911"/>
                  <a:gd name="connsiteX1" fmla="*/ 8532 w 21911"/>
                  <a:gd name="connsiteY1" fmla="*/ 300 h 21911"/>
                  <a:gd name="connsiteX2" fmla="*/ 21553 w 21911"/>
                  <a:gd name="connsiteY2" fmla="*/ 8688 h 21911"/>
                  <a:gd name="connsiteX3" fmla="*/ 13190 w 21911"/>
                  <a:gd name="connsiteY3" fmla="*/ 21706 h 21911"/>
                  <a:gd name="connsiteX4" fmla="*/ 150 w 21911"/>
                  <a:gd name="connsiteY4" fmla="*/ 13350 h 21911"/>
                  <a:gd name="connsiteX5" fmla="*/ 140 w 21911"/>
                  <a:gd name="connsiteY5" fmla="*/ 13324 h 2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1" h="21911">
                    <a:moveTo>
                      <a:pt x="140" y="13324"/>
                    </a:moveTo>
                    <a:cubicBezTo>
                      <a:pt x="-1136" y="7412"/>
                      <a:pt x="2617" y="1581"/>
                      <a:pt x="8532" y="300"/>
                    </a:cubicBezTo>
                    <a:cubicBezTo>
                      <a:pt x="14437" y="-980"/>
                      <a:pt x="20267" y="2775"/>
                      <a:pt x="21553" y="8688"/>
                    </a:cubicBezTo>
                    <a:cubicBezTo>
                      <a:pt x="22829" y="14591"/>
                      <a:pt x="19086" y="20413"/>
                      <a:pt x="13190" y="21706"/>
                    </a:cubicBezTo>
                    <a:cubicBezTo>
                      <a:pt x="7284" y="23000"/>
                      <a:pt x="1436" y="19259"/>
                      <a:pt x="150" y="13350"/>
                    </a:cubicBezTo>
                    <a:cubicBezTo>
                      <a:pt x="140" y="13341"/>
                      <a:pt x="140" y="13332"/>
                      <a:pt x="140" y="133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 hidden="1"/>
              <p:cNvSpPr/>
              <p:nvPr/>
            </p:nvSpPr>
            <p:spPr>
              <a:xfrm>
                <a:off x="9452054" y="1082496"/>
                <a:ext cx="26917" cy="26916"/>
              </a:xfrm>
              <a:custGeom>
                <a:avLst/>
                <a:gdLst>
                  <a:gd name="connsiteX0" fmla="*/ 187 w 26917"/>
                  <a:gd name="connsiteY0" fmla="*/ 16366 h 26916"/>
                  <a:gd name="connsiteX1" fmla="*/ 10474 w 26917"/>
                  <a:gd name="connsiteY1" fmla="*/ 364 h 26916"/>
                  <a:gd name="connsiteX2" fmla="*/ 26466 w 26917"/>
                  <a:gd name="connsiteY2" fmla="*/ 10609 h 26916"/>
                  <a:gd name="connsiteX3" fmla="*/ 26476 w 26917"/>
                  <a:gd name="connsiteY3" fmla="*/ 10651 h 26916"/>
                  <a:gd name="connsiteX4" fmla="*/ 16417 w 26917"/>
                  <a:gd name="connsiteY4" fmla="*/ 26603 h 26916"/>
                  <a:gd name="connsiteX5" fmla="*/ 16189 w 26917"/>
                  <a:gd name="connsiteY5" fmla="*/ 26653 h 26916"/>
                  <a:gd name="connsiteX6" fmla="*/ 196 w 26917"/>
                  <a:gd name="connsiteY6" fmla="*/ 16408 h 26916"/>
                  <a:gd name="connsiteX7" fmla="*/ 187 w 26917"/>
                  <a:gd name="connsiteY7" fmla="*/ 16366 h 2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17" h="26916">
                    <a:moveTo>
                      <a:pt x="187" y="16366"/>
                    </a:moveTo>
                    <a:cubicBezTo>
                      <a:pt x="-1347" y="9114"/>
                      <a:pt x="3235" y="1978"/>
                      <a:pt x="10474" y="364"/>
                    </a:cubicBezTo>
                    <a:cubicBezTo>
                      <a:pt x="17722" y="-1223"/>
                      <a:pt x="24876" y="3364"/>
                      <a:pt x="26466" y="10609"/>
                    </a:cubicBezTo>
                    <a:cubicBezTo>
                      <a:pt x="26466" y="10623"/>
                      <a:pt x="26476" y="10637"/>
                      <a:pt x="26476" y="10651"/>
                    </a:cubicBezTo>
                    <a:cubicBezTo>
                      <a:pt x="28105" y="17834"/>
                      <a:pt x="23599" y="24976"/>
                      <a:pt x="16417" y="26603"/>
                    </a:cubicBezTo>
                    <a:cubicBezTo>
                      <a:pt x="16341" y="26620"/>
                      <a:pt x="16265" y="26637"/>
                      <a:pt x="16189" y="26653"/>
                    </a:cubicBezTo>
                    <a:cubicBezTo>
                      <a:pt x="8940" y="28240"/>
                      <a:pt x="1787" y="23653"/>
                      <a:pt x="196" y="16408"/>
                    </a:cubicBezTo>
                    <a:cubicBezTo>
                      <a:pt x="196" y="16394"/>
                      <a:pt x="187" y="16380"/>
                      <a:pt x="187" y="163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9" name="任意多边形: 形状 248" hidden="1"/>
              <p:cNvSpPr/>
              <p:nvPr/>
            </p:nvSpPr>
            <p:spPr>
              <a:xfrm>
                <a:off x="9625906" y="1548272"/>
                <a:ext cx="23247" cy="23246"/>
              </a:xfrm>
              <a:custGeom>
                <a:avLst/>
                <a:gdLst>
                  <a:gd name="connsiteX0" fmla="*/ 166 w 23247"/>
                  <a:gd name="connsiteY0" fmla="*/ 14171 h 23246"/>
                  <a:gd name="connsiteX1" fmla="*/ 9015 w 23247"/>
                  <a:gd name="connsiteY1" fmla="*/ 324 h 23246"/>
                  <a:gd name="connsiteX2" fmla="*/ 22864 w 23247"/>
                  <a:gd name="connsiteY2" fmla="*/ 9175 h 23246"/>
                  <a:gd name="connsiteX3" fmla="*/ 14015 w 23247"/>
                  <a:gd name="connsiteY3" fmla="*/ 23022 h 23246"/>
                  <a:gd name="connsiteX4" fmla="*/ 13977 w 23247"/>
                  <a:gd name="connsiteY4" fmla="*/ 23030 h 23246"/>
                  <a:gd name="connsiteX5" fmla="*/ 166 w 23247"/>
                  <a:gd name="connsiteY5" fmla="*/ 14171 h 2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47" h="23246">
                    <a:moveTo>
                      <a:pt x="166" y="14171"/>
                    </a:moveTo>
                    <a:cubicBezTo>
                      <a:pt x="-1215" y="7904"/>
                      <a:pt x="2747" y="1704"/>
                      <a:pt x="9015" y="324"/>
                    </a:cubicBezTo>
                    <a:cubicBezTo>
                      <a:pt x="15282" y="-1055"/>
                      <a:pt x="21483" y="2907"/>
                      <a:pt x="22864" y="9175"/>
                    </a:cubicBezTo>
                    <a:cubicBezTo>
                      <a:pt x="24245" y="15442"/>
                      <a:pt x="20283" y="21642"/>
                      <a:pt x="14015" y="23022"/>
                    </a:cubicBezTo>
                    <a:cubicBezTo>
                      <a:pt x="14006" y="23025"/>
                      <a:pt x="13987" y="23027"/>
                      <a:pt x="13977" y="23030"/>
                    </a:cubicBezTo>
                    <a:cubicBezTo>
                      <a:pt x="7719" y="24387"/>
                      <a:pt x="1547" y="20426"/>
                      <a:pt x="166" y="14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0" name="任意多边形: 形状 249" hidden="1"/>
              <p:cNvSpPr/>
              <p:nvPr/>
            </p:nvSpPr>
            <p:spPr>
              <a:xfrm>
                <a:off x="9759655" y="1000067"/>
                <a:ext cx="29379" cy="29374"/>
              </a:xfrm>
              <a:custGeom>
                <a:avLst/>
                <a:gdLst>
                  <a:gd name="connsiteX0" fmla="*/ 244 w 29379"/>
                  <a:gd name="connsiteY0" fmla="*/ 17832 h 29374"/>
                  <a:gd name="connsiteX1" fmla="*/ 11302 w 29379"/>
                  <a:gd name="connsiteY1" fmla="*/ 440 h 29374"/>
                  <a:gd name="connsiteX2" fmla="*/ 11483 w 29379"/>
                  <a:gd name="connsiteY2" fmla="*/ 401 h 29374"/>
                  <a:gd name="connsiteX3" fmla="*/ 28876 w 29379"/>
                  <a:gd name="connsiteY3" fmla="*/ 11460 h 29374"/>
                  <a:gd name="connsiteX4" fmla="*/ 28914 w 29379"/>
                  <a:gd name="connsiteY4" fmla="*/ 11641 h 29374"/>
                  <a:gd name="connsiteX5" fmla="*/ 17874 w 29379"/>
                  <a:gd name="connsiteY5" fmla="*/ 29047 h 29374"/>
                  <a:gd name="connsiteX6" fmla="*/ 17770 w 29379"/>
                  <a:gd name="connsiteY6" fmla="*/ 29072 h 29374"/>
                  <a:gd name="connsiteX7" fmla="*/ 263 w 29379"/>
                  <a:gd name="connsiteY7" fmla="*/ 17937 h 29374"/>
                  <a:gd name="connsiteX8" fmla="*/ 244 w 29379"/>
                  <a:gd name="connsiteY8" fmla="*/ 17832 h 29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379" h="29374">
                    <a:moveTo>
                      <a:pt x="244" y="17832"/>
                    </a:moveTo>
                    <a:cubicBezTo>
                      <a:pt x="-1509" y="9976"/>
                      <a:pt x="3444" y="2189"/>
                      <a:pt x="11302" y="440"/>
                    </a:cubicBezTo>
                    <a:cubicBezTo>
                      <a:pt x="11359" y="427"/>
                      <a:pt x="11426" y="414"/>
                      <a:pt x="11483" y="401"/>
                    </a:cubicBezTo>
                    <a:cubicBezTo>
                      <a:pt x="19341" y="-1347"/>
                      <a:pt x="27123" y="3604"/>
                      <a:pt x="28876" y="11460"/>
                    </a:cubicBezTo>
                    <a:cubicBezTo>
                      <a:pt x="28885" y="11520"/>
                      <a:pt x="28905" y="11580"/>
                      <a:pt x="28914" y="11641"/>
                    </a:cubicBezTo>
                    <a:cubicBezTo>
                      <a:pt x="30676" y="19495"/>
                      <a:pt x="25733" y="27288"/>
                      <a:pt x="17874" y="29047"/>
                    </a:cubicBezTo>
                    <a:cubicBezTo>
                      <a:pt x="17846" y="29056"/>
                      <a:pt x="17808" y="29064"/>
                      <a:pt x="17770" y="29072"/>
                    </a:cubicBezTo>
                    <a:cubicBezTo>
                      <a:pt x="9864" y="30830"/>
                      <a:pt x="2025" y="25845"/>
                      <a:pt x="263" y="17937"/>
                    </a:cubicBezTo>
                    <a:cubicBezTo>
                      <a:pt x="263" y="17902"/>
                      <a:pt x="253" y="17867"/>
                      <a:pt x="244" y="178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 hidden="1"/>
              <p:cNvSpPr/>
              <p:nvPr/>
            </p:nvSpPr>
            <p:spPr>
              <a:xfrm>
                <a:off x="10000552" y="1091983"/>
                <a:ext cx="28774" cy="28771"/>
              </a:xfrm>
              <a:custGeom>
                <a:avLst/>
                <a:gdLst>
                  <a:gd name="connsiteX0" fmla="*/ 234 w 28774"/>
                  <a:gd name="connsiteY0" fmla="*/ 17547 h 28771"/>
                  <a:gd name="connsiteX1" fmla="*/ 11169 w 28774"/>
                  <a:gd name="connsiteY1" fmla="*/ 394 h 28771"/>
                  <a:gd name="connsiteX2" fmla="*/ 28323 w 28774"/>
                  <a:gd name="connsiteY2" fmla="*/ 11325 h 28771"/>
                  <a:gd name="connsiteX3" fmla="*/ 17389 w 28774"/>
                  <a:gd name="connsiteY3" fmla="*/ 28478 h 28771"/>
                  <a:gd name="connsiteX4" fmla="*/ 17284 w 28774"/>
                  <a:gd name="connsiteY4" fmla="*/ 28501 h 28771"/>
                  <a:gd name="connsiteX5" fmla="*/ 234 w 28774"/>
                  <a:gd name="connsiteY5" fmla="*/ 17547 h 2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774" h="28771">
                    <a:moveTo>
                      <a:pt x="234" y="17547"/>
                    </a:moveTo>
                    <a:cubicBezTo>
                      <a:pt x="-1481" y="9792"/>
                      <a:pt x="3406" y="2112"/>
                      <a:pt x="11169" y="394"/>
                    </a:cubicBezTo>
                    <a:cubicBezTo>
                      <a:pt x="18922" y="-1325"/>
                      <a:pt x="26599" y="3569"/>
                      <a:pt x="28323" y="11325"/>
                    </a:cubicBezTo>
                    <a:cubicBezTo>
                      <a:pt x="30038" y="19080"/>
                      <a:pt x="25142" y="26760"/>
                      <a:pt x="17389" y="28478"/>
                    </a:cubicBezTo>
                    <a:cubicBezTo>
                      <a:pt x="17350" y="28486"/>
                      <a:pt x="17322" y="28493"/>
                      <a:pt x="17284" y="28501"/>
                    </a:cubicBezTo>
                    <a:cubicBezTo>
                      <a:pt x="9559" y="30153"/>
                      <a:pt x="1939" y="25262"/>
                      <a:pt x="234" y="175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2" name="任意多边形: 形状 251" hidden="1"/>
              <p:cNvSpPr/>
              <p:nvPr/>
            </p:nvSpPr>
            <p:spPr>
              <a:xfrm>
                <a:off x="10164209" y="1228760"/>
                <a:ext cx="28578" cy="28599"/>
              </a:xfrm>
              <a:custGeom>
                <a:avLst/>
                <a:gdLst>
                  <a:gd name="connsiteX0" fmla="*/ 216 w 28578"/>
                  <a:gd name="connsiteY0" fmla="*/ 17358 h 28599"/>
                  <a:gd name="connsiteX1" fmla="*/ 11161 w 28578"/>
                  <a:gd name="connsiteY1" fmla="*/ 375 h 28599"/>
                  <a:gd name="connsiteX2" fmla="*/ 28144 w 28578"/>
                  <a:gd name="connsiteY2" fmla="*/ 11323 h 28599"/>
                  <a:gd name="connsiteX3" fmla="*/ 17199 w 28578"/>
                  <a:gd name="connsiteY3" fmla="*/ 28306 h 28599"/>
                  <a:gd name="connsiteX4" fmla="*/ 17171 w 28578"/>
                  <a:gd name="connsiteY4" fmla="*/ 28312 h 28599"/>
                  <a:gd name="connsiteX5" fmla="*/ 255 w 28578"/>
                  <a:gd name="connsiteY5" fmla="*/ 17516 h 28599"/>
                  <a:gd name="connsiteX6" fmla="*/ 216 w 28578"/>
                  <a:gd name="connsiteY6" fmla="*/ 17358 h 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8" h="28599">
                    <a:moveTo>
                      <a:pt x="216" y="17358"/>
                    </a:moveTo>
                    <a:cubicBezTo>
                      <a:pt x="-1451" y="9646"/>
                      <a:pt x="3455" y="2042"/>
                      <a:pt x="11161" y="375"/>
                    </a:cubicBezTo>
                    <a:cubicBezTo>
                      <a:pt x="18876" y="-1291"/>
                      <a:pt x="26477" y="3611"/>
                      <a:pt x="28144" y="11323"/>
                    </a:cubicBezTo>
                    <a:cubicBezTo>
                      <a:pt x="29811" y="19036"/>
                      <a:pt x="24915" y="26639"/>
                      <a:pt x="17199" y="28306"/>
                    </a:cubicBezTo>
                    <a:cubicBezTo>
                      <a:pt x="17190" y="28308"/>
                      <a:pt x="17181" y="28310"/>
                      <a:pt x="17171" y="28312"/>
                    </a:cubicBezTo>
                    <a:cubicBezTo>
                      <a:pt x="9513" y="30004"/>
                      <a:pt x="1940" y="25171"/>
                      <a:pt x="255" y="17516"/>
                    </a:cubicBezTo>
                    <a:cubicBezTo>
                      <a:pt x="235" y="17464"/>
                      <a:pt x="226" y="17411"/>
                      <a:pt x="216" y="17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3" name="任意多边形: 形状 252" hidden="1"/>
              <p:cNvSpPr/>
              <p:nvPr/>
            </p:nvSpPr>
            <p:spPr>
              <a:xfrm>
                <a:off x="10361454" y="1243525"/>
                <a:ext cx="28774" cy="28771"/>
              </a:xfrm>
              <a:custGeom>
                <a:avLst/>
                <a:gdLst>
                  <a:gd name="connsiteX0" fmla="*/ 234 w 28774"/>
                  <a:gd name="connsiteY0" fmla="*/ 17547 h 28771"/>
                  <a:gd name="connsiteX1" fmla="*/ 11169 w 28774"/>
                  <a:gd name="connsiteY1" fmla="*/ 394 h 28771"/>
                  <a:gd name="connsiteX2" fmla="*/ 28323 w 28774"/>
                  <a:gd name="connsiteY2" fmla="*/ 11325 h 28771"/>
                  <a:gd name="connsiteX3" fmla="*/ 17388 w 28774"/>
                  <a:gd name="connsiteY3" fmla="*/ 28478 h 28771"/>
                  <a:gd name="connsiteX4" fmla="*/ 17284 w 28774"/>
                  <a:gd name="connsiteY4" fmla="*/ 28501 h 28771"/>
                  <a:gd name="connsiteX5" fmla="*/ 234 w 28774"/>
                  <a:gd name="connsiteY5" fmla="*/ 17547 h 2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774" h="28771">
                    <a:moveTo>
                      <a:pt x="234" y="17547"/>
                    </a:moveTo>
                    <a:cubicBezTo>
                      <a:pt x="-1481" y="9792"/>
                      <a:pt x="3406" y="2112"/>
                      <a:pt x="11169" y="394"/>
                    </a:cubicBezTo>
                    <a:cubicBezTo>
                      <a:pt x="18922" y="-1325"/>
                      <a:pt x="26599" y="3570"/>
                      <a:pt x="28323" y="11325"/>
                    </a:cubicBezTo>
                    <a:cubicBezTo>
                      <a:pt x="30037" y="19081"/>
                      <a:pt x="25142" y="26760"/>
                      <a:pt x="17388" y="28478"/>
                    </a:cubicBezTo>
                    <a:cubicBezTo>
                      <a:pt x="17350" y="28486"/>
                      <a:pt x="17322" y="28493"/>
                      <a:pt x="17284" y="28501"/>
                    </a:cubicBezTo>
                    <a:cubicBezTo>
                      <a:pt x="9559" y="30154"/>
                      <a:pt x="1939" y="25262"/>
                      <a:pt x="234" y="175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4" name="任意多边形: 形状 253" hidden="1"/>
              <p:cNvSpPr/>
              <p:nvPr/>
            </p:nvSpPr>
            <p:spPr>
              <a:xfrm>
                <a:off x="10534752" y="1420515"/>
                <a:ext cx="28194" cy="28200"/>
              </a:xfrm>
              <a:custGeom>
                <a:avLst/>
                <a:gdLst>
                  <a:gd name="connsiteX0" fmla="*/ 196 w 28194"/>
                  <a:gd name="connsiteY0" fmla="*/ 17056 h 28200"/>
                  <a:gd name="connsiteX1" fmla="*/ 11083 w 28194"/>
                  <a:gd name="connsiteY1" fmla="*/ 356 h 28200"/>
                  <a:gd name="connsiteX2" fmla="*/ 27780 w 28194"/>
                  <a:gd name="connsiteY2" fmla="*/ 11244 h 28200"/>
                  <a:gd name="connsiteX3" fmla="*/ 17436 w 28194"/>
                  <a:gd name="connsiteY3" fmla="*/ 27819 h 28200"/>
                  <a:gd name="connsiteX4" fmla="*/ 319 w 28194"/>
                  <a:gd name="connsiteY4" fmla="*/ 17596 h 28200"/>
                  <a:gd name="connsiteX5" fmla="*/ 196 w 28194"/>
                  <a:gd name="connsiteY5" fmla="*/ 17056 h 2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194" h="28200">
                    <a:moveTo>
                      <a:pt x="196" y="17056"/>
                    </a:moveTo>
                    <a:cubicBezTo>
                      <a:pt x="-1405" y="9438"/>
                      <a:pt x="3463" y="1961"/>
                      <a:pt x="11083" y="356"/>
                    </a:cubicBezTo>
                    <a:cubicBezTo>
                      <a:pt x="18703" y="-1249"/>
                      <a:pt x="26180" y="3626"/>
                      <a:pt x="27780" y="11244"/>
                    </a:cubicBezTo>
                    <a:cubicBezTo>
                      <a:pt x="29342" y="18651"/>
                      <a:pt x="24780" y="25968"/>
                      <a:pt x="17436" y="27819"/>
                    </a:cubicBezTo>
                    <a:cubicBezTo>
                      <a:pt x="9882" y="29722"/>
                      <a:pt x="2225" y="25145"/>
                      <a:pt x="319" y="17596"/>
                    </a:cubicBezTo>
                    <a:cubicBezTo>
                      <a:pt x="272" y="17417"/>
                      <a:pt x="234" y="17237"/>
                      <a:pt x="196" y="17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5" name="任意多边形: 形状 254" hidden="1"/>
              <p:cNvSpPr/>
              <p:nvPr/>
            </p:nvSpPr>
            <p:spPr>
              <a:xfrm>
                <a:off x="10649199" y="1466701"/>
                <a:ext cx="28325" cy="28637"/>
              </a:xfrm>
              <a:custGeom>
                <a:avLst/>
                <a:gdLst>
                  <a:gd name="connsiteX0" fmla="*/ 239 w 28325"/>
                  <a:gd name="connsiteY0" fmla="*/ 17256 h 28637"/>
                  <a:gd name="connsiteX1" fmla="*/ 10907 w 28325"/>
                  <a:gd name="connsiteY1" fmla="*/ 397 h 28637"/>
                  <a:gd name="connsiteX2" fmla="*/ 27767 w 28325"/>
                  <a:gd name="connsiteY2" fmla="*/ 11065 h 28637"/>
                  <a:gd name="connsiteX3" fmla="*/ 17642 w 28325"/>
                  <a:gd name="connsiteY3" fmla="*/ 28238 h 28637"/>
                  <a:gd name="connsiteX4" fmla="*/ 468 w 28325"/>
                  <a:gd name="connsiteY4" fmla="*/ 18111 h 28637"/>
                  <a:gd name="connsiteX5" fmla="*/ 239 w 28325"/>
                  <a:gd name="connsiteY5" fmla="*/ 17066 h 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25" h="28637">
                    <a:moveTo>
                      <a:pt x="239" y="17256"/>
                    </a:moveTo>
                    <a:cubicBezTo>
                      <a:pt x="-1475" y="9655"/>
                      <a:pt x="3307" y="2107"/>
                      <a:pt x="10907" y="397"/>
                    </a:cubicBezTo>
                    <a:cubicBezTo>
                      <a:pt x="18508" y="-1313"/>
                      <a:pt x="26062" y="3464"/>
                      <a:pt x="27767" y="11065"/>
                    </a:cubicBezTo>
                    <a:cubicBezTo>
                      <a:pt x="29710" y="18604"/>
                      <a:pt x="25176" y="26292"/>
                      <a:pt x="17642" y="28238"/>
                    </a:cubicBezTo>
                    <a:cubicBezTo>
                      <a:pt x="10098" y="30183"/>
                      <a:pt x="2411" y="25649"/>
                      <a:pt x="468" y="18111"/>
                    </a:cubicBezTo>
                    <a:cubicBezTo>
                      <a:pt x="383" y="17765"/>
                      <a:pt x="306" y="17416"/>
                      <a:pt x="239" y="170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6" name="任意多边形: 形状 255" hidden="1"/>
              <p:cNvSpPr/>
              <p:nvPr/>
            </p:nvSpPr>
            <p:spPr>
              <a:xfrm>
                <a:off x="9184647" y="1487702"/>
                <a:ext cx="20388" cy="20387"/>
              </a:xfrm>
              <a:custGeom>
                <a:avLst/>
                <a:gdLst>
                  <a:gd name="connsiteX0" fmla="*/ 227 w 20388"/>
                  <a:gd name="connsiteY0" fmla="*/ 12829 h 20387"/>
                  <a:gd name="connsiteX1" fmla="*/ 7504 w 20388"/>
                  <a:gd name="connsiteY1" fmla="*/ 386 h 20387"/>
                  <a:gd name="connsiteX2" fmla="*/ 19944 w 20388"/>
                  <a:gd name="connsiteY2" fmla="*/ 7660 h 20387"/>
                  <a:gd name="connsiteX3" fmla="*/ 20135 w 20388"/>
                  <a:gd name="connsiteY3" fmla="*/ 8543 h 20387"/>
                  <a:gd name="connsiteX4" fmla="*/ 11791 w 20388"/>
                  <a:gd name="connsiteY4" fmla="*/ 20293 h 20387"/>
                  <a:gd name="connsiteX5" fmla="*/ 227 w 20388"/>
                  <a:gd name="connsiteY5" fmla="*/ 12829 h 2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88" h="20387">
                    <a:moveTo>
                      <a:pt x="227" y="12829"/>
                    </a:moveTo>
                    <a:cubicBezTo>
                      <a:pt x="-1202" y="7385"/>
                      <a:pt x="2056" y="1814"/>
                      <a:pt x="7504" y="386"/>
                    </a:cubicBezTo>
                    <a:cubicBezTo>
                      <a:pt x="12943" y="-1042"/>
                      <a:pt x="18515" y="2215"/>
                      <a:pt x="19944" y="7660"/>
                    </a:cubicBezTo>
                    <a:cubicBezTo>
                      <a:pt x="20020" y="7952"/>
                      <a:pt x="20087" y="8246"/>
                      <a:pt x="20135" y="8543"/>
                    </a:cubicBezTo>
                    <a:cubicBezTo>
                      <a:pt x="21078" y="14093"/>
                      <a:pt x="17334" y="19354"/>
                      <a:pt x="11791" y="20293"/>
                    </a:cubicBezTo>
                    <a:cubicBezTo>
                      <a:pt x="6580" y="21174"/>
                      <a:pt x="1570" y="17936"/>
                      <a:pt x="227" y="128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7" name="任意多边形: 形状 256" hidden="1"/>
              <p:cNvSpPr/>
              <p:nvPr/>
            </p:nvSpPr>
            <p:spPr>
              <a:xfrm>
                <a:off x="9290868" y="1471587"/>
                <a:ext cx="20944" cy="20959"/>
              </a:xfrm>
              <a:custGeom>
                <a:avLst/>
                <a:gdLst>
                  <a:gd name="connsiteX0" fmla="*/ 115 w 20944"/>
                  <a:gd name="connsiteY0" fmla="*/ 12751 h 20959"/>
                  <a:gd name="connsiteX1" fmla="*/ 8211 w 20944"/>
                  <a:gd name="connsiteY1" fmla="*/ 274 h 20959"/>
                  <a:gd name="connsiteX2" fmla="*/ 20613 w 20944"/>
                  <a:gd name="connsiteY2" fmla="*/ 8387 h 20959"/>
                  <a:gd name="connsiteX3" fmla="*/ 12498 w 20944"/>
                  <a:gd name="connsiteY3" fmla="*/ 20786 h 20959"/>
                  <a:gd name="connsiteX4" fmla="*/ 115 w 20944"/>
                  <a:gd name="connsiteY4" fmla="*/ 12751 h 2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44" h="20959">
                    <a:moveTo>
                      <a:pt x="115" y="12751"/>
                    </a:moveTo>
                    <a:cubicBezTo>
                      <a:pt x="-1066" y="7077"/>
                      <a:pt x="2544" y="1510"/>
                      <a:pt x="8211" y="274"/>
                    </a:cubicBezTo>
                    <a:cubicBezTo>
                      <a:pt x="13879" y="-910"/>
                      <a:pt x="19422" y="2723"/>
                      <a:pt x="20613" y="8387"/>
                    </a:cubicBezTo>
                    <a:cubicBezTo>
                      <a:pt x="21794" y="14051"/>
                      <a:pt x="18165" y="19602"/>
                      <a:pt x="12498" y="20786"/>
                    </a:cubicBezTo>
                    <a:cubicBezTo>
                      <a:pt x="6868" y="21963"/>
                      <a:pt x="1334" y="18376"/>
                      <a:pt x="115" y="127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8" name="任意多边形: 形状 257" hidden="1"/>
              <p:cNvSpPr/>
              <p:nvPr/>
            </p:nvSpPr>
            <p:spPr>
              <a:xfrm>
                <a:off x="9405534" y="1299141"/>
                <a:ext cx="22279" cy="22293"/>
              </a:xfrm>
              <a:custGeom>
                <a:avLst/>
                <a:gdLst>
                  <a:gd name="connsiteX0" fmla="*/ 130 w 22279"/>
                  <a:gd name="connsiteY0" fmla="*/ 13557 h 22293"/>
                  <a:gd name="connsiteX1" fmla="*/ 8607 w 22279"/>
                  <a:gd name="connsiteY1" fmla="*/ 317 h 22293"/>
                  <a:gd name="connsiteX2" fmla="*/ 21904 w 22279"/>
                  <a:gd name="connsiteY2" fmla="*/ 8783 h 22293"/>
                  <a:gd name="connsiteX3" fmla="*/ 13436 w 22279"/>
                  <a:gd name="connsiteY3" fmla="*/ 22076 h 22293"/>
                  <a:gd name="connsiteX4" fmla="*/ 139 w 22279"/>
                  <a:gd name="connsiteY4" fmla="*/ 13611 h 22293"/>
                  <a:gd name="connsiteX5" fmla="*/ 130 w 22279"/>
                  <a:gd name="connsiteY5" fmla="*/ 13557 h 2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79" h="22293">
                    <a:moveTo>
                      <a:pt x="130" y="13557"/>
                    </a:moveTo>
                    <a:cubicBezTo>
                      <a:pt x="-1118" y="7572"/>
                      <a:pt x="2654" y="1692"/>
                      <a:pt x="8607" y="317"/>
                    </a:cubicBezTo>
                    <a:cubicBezTo>
                      <a:pt x="14617" y="-1016"/>
                      <a:pt x="20570" y="2774"/>
                      <a:pt x="21904" y="8783"/>
                    </a:cubicBezTo>
                    <a:cubicBezTo>
                      <a:pt x="23237" y="14791"/>
                      <a:pt x="19446" y="20743"/>
                      <a:pt x="13436" y="22076"/>
                    </a:cubicBezTo>
                    <a:cubicBezTo>
                      <a:pt x="7426" y="23410"/>
                      <a:pt x="1473" y="19620"/>
                      <a:pt x="139" y="13611"/>
                    </a:cubicBezTo>
                    <a:cubicBezTo>
                      <a:pt x="139" y="13593"/>
                      <a:pt x="130" y="13575"/>
                      <a:pt x="130" y="135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9" name="任意多边形: 形状 258" hidden="1"/>
              <p:cNvSpPr/>
              <p:nvPr/>
            </p:nvSpPr>
            <p:spPr>
              <a:xfrm>
                <a:off x="9475653" y="778523"/>
                <a:ext cx="28642" cy="28572"/>
              </a:xfrm>
              <a:custGeom>
                <a:avLst/>
                <a:gdLst>
                  <a:gd name="connsiteX0" fmla="*/ 210 w 28642"/>
                  <a:gd name="connsiteY0" fmla="*/ 17348 h 28572"/>
                  <a:gd name="connsiteX1" fmla="*/ 11164 w 28642"/>
                  <a:gd name="connsiteY1" fmla="*/ 394 h 28572"/>
                  <a:gd name="connsiteX2" fmla="*/ 28214 w 28642"/>
                  <a:gd name="connsiteY2" fmla="*/ 11241 h 28572"/>
                  <a:gd name="connsiteX3" fmla="*/ 28214 w 28642"/>
                  <a:gd name="connsiteY3" fmla="*/ 11252 h 28572"/>
                  <a:gd name="connsiteX4" fmla="*/ 17260 w 28642"/>
                  <a:gd name="connsiteY4" fmla="*/ 28302 h 28572"/>
                  <a:gd name="connsiteX5" fmla="*/ 210 w 28642"/>
                  <a:gd name="connsiteY5" fmla="*/ 17348 h 2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642" h="28572">
                    <a:moveTo>
                      <a:pt x="210" y="17348"/>
                    </a:moveTo>
                    <a:cubicBezTo>
                      <a:pt x="-1438" y="9643"/>
                      <a:pt x="3458" y="2058"/>
                      <a:pt x="11164" y="394"/>
                    </a:cubicBezTo>
                    <a:cubicBezTo>
                      <a:pt x="18870" y="-1319"/>
                      <a:pt x="26499" y="3538"/>
                      <a:pt x="28214" y="11241"/>
                    </a:cubicBezTo>
                    <a:cubicBezTo>
                      <a:pt x="28214" y="11244"/>
                      <a:pt x="28214" y="11248"/>
                      <a:pt x="28214" y="11252"/>
                    </a:cubicBezTo>
                    <a:cubicBezTo>
                      <a:pt x="29862" y="18980"/>
                      <a:pt x="24975" y="26593"/>
                      <a:pt x="17260" y="28302"/>
                    </a:cubicBezTo>
                    <a:cubicBezTo>
                      <a:pt x="9535" y="29954"/>
                      <a:pt x="1915" y="25063"/>
                      <a:pt x="210" y="17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0" name="任意多边形: 形状 259" hidden="1"/>
              <p:cNvSpPr/>
              <p:nvPr/>
            </p:nvSpPr>
            <p:spPr>
              <a:xfrm>
                <a:off x="9732875" y="1342809"/>
                <a:ext cx="23118" cy="23116"/>
              </a:xfrm>
              <a:custGeom>
                <a:avLst/>
                <a:gdLst>
                  <a:gd name="connsiteX0" fmla="*/ 163 w 23118"/>
                  <a:gd name="connsiteY0" fmla="*/ 14085 h 23116"/>
                  <a:gd name="connsiteX1" fmla="*/ 8974 w 23118"/>
                  <a:gd name="connsiteY1" fmla="*/ 321 h 23116"/>
                  <a:gd name="connsiteX2" fmla="*/ 22737 w 23118"/>
                  <a:gd name="connsiteY2" fmla="*/ 9132 h 23116"/>
                  <a:gd name="connsiteX3" fmla="*/ 13927 w 23118"/>
                  <a:gd name="connsiteY3" fmla="*/ 22895 h 23116"/>
                  <a:gd name="connsiteX4" fmla="*/ 163 w 23118"/>
                  <a:gd name="connsiteY4" fmla="*/ 14085 h 2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18" h="23116">
                    <a:moveTo>
                      <a:pt x="163" y="14085"/>
                    </a:moveTo>
                    <a:cubicBezTo>
                      <a:pt x="-1209" y="7851"/>
                      <a:pt x="2744" y="1689"/>
                      <a:pt x="8974" y="321"/>
                    </a:cubicBezTo>
                    <a:cubicBezTo>
                      <a:pt x="15203" y="-1047"/>
                      <a:pt x="21366" y="2898"/>
                      <a:pt x="22737" y="9132"/>
                    </a:cubicBezTo>
                    <a:cubicBezTo>
                      <a:pt x="24109" y="15366"/>
                      <a:pt x="20156" y="21527"/>
                      <a:pt x="13927" y="22895"/>
                    </a:cubicBezTo>
                    <a:cubicBezTo>
                      <a:pt x="7697" y="24263"/>
                      <a:pt x="1535" y="20319"/>
                      <a:pt x="163" y="140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1" name="任意多边形: 形状 260" hidden="1"/>
              <p:cNvSpPr/>
              <p:nvPr/>
            </p:nvSpPr>
            <p:spPr>
              <a:xfrm>
                <a:off x="9847119" y="766135"/>
                <a:ext cx="29898" cy="29863"/>
              </a:xfrm>
              <a:custGeom>
                <a:avLst/>
                <a:gdLst>
                  <a:gd name="connsiteX0" fmla="*/ 219 w 29898"/>
                  <a:gd name="connsiteY0" fmla="*/ 18116 h 29863"/>
                  <a:gd name="connsiteX1" fmla="*/ 11649 w 29898"/>
                  <a:gd name="connsiteY1" fmla="*/ 399 h 29863"/>
                  <a:gd name="connsiteX2" fmla="*/ 29461 w 29898"/>
                  <a:gd name="connsiteY2" fmla="*/ 11808 h 29863"/>
                  <a:gd name="connsiteX3" fmla="*/ 29461 w 29898"/>
                  <a:gd name="connsiteY3" fmla="*/ 11829 h 29863"/>
                  <a:gd name="connsiteX4" fmla="*/ 18031 w 29898"/>
                  <a:gd name="connsiteY4" fmla="*/ 29546 h 29863"/>
                  <a:gd name="connsiteX5" fmla="*/ 267 w 29898"/>
                  <a:gd name="connsiteY5" fmla="*/ 18324 h 29863"/>
                  <a:gd name="connsiteX6" fmla="*/ 219 w 29898"/>
                  <a:gd name="connsiteY6" fmla="*/ 18116 h 2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98" h="29863">
                    <a:moveTo>
                      <a:pt x="219" y="18116"/>
                    </a:moveTo>
                    <a:cubicBezTo>
                      <a:pt x="-1486" y="10072"/>
                      <a:pt x="3620" y="2158"/>
                      <a:pt x="11649" y="399"/>
                    </a:cubicBezTo>
                    <a:cubicBezTo>
                      <a:pt x="19717" y="-1368"/>
                      <a:pt x="27689" y="3741"/>
                      <a:pt x="29461" y="11808"/>
                    </a:cubicBezTo>
                    <a:cubicBezTo>
                      <a:pt x="29461" y="11815"/>
                      <a:pt x="29461" y="11823"/>
                      <a:pt x="29461" y="11829"/>
                    </a:cubicBezTo>
                    <a:cubicBezTo>
                      <a:pt x="31166" y="19873"/>
                      <a:pt x="26061" y="27788"/>
                      <a:pt x="18031" y="29546"/>
                    </a:cubicBezTo>
                    <a:cubicBezTo>
                      <a:pt x="10030" y="31353"/>
                      <a:pt x="2067" y="26328"/>
                      <a:pt x="267" y="18324"/>
                    </a:cubicBezTo>
                    <a:cubicBezTo>
                      <a:pt x="248" y="18255"/>
                      <a:pt x="239" y="18185"/>
                      <a:pt x="219" y="181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2" name="任意多边形: 形状 261" hidden="1"/>
              <p:cNvSpPr/>
              <p:nvPr/>
            </p:nvSpPr>
            <p:spPr>
              <a:xfrm>
                <a:off x="10062053" y="1330801"/>
                <a:ext cx="24273" cy="24273"/>
              </a:xfrm>
              <a:custGeom>
                <a:avLst/>
                <a:gdLst>
                  <a:gd name="connsiteX0" fmla="*/ 169 w 24273"/>
                  <a:gd name="connsiteY0" fmla="*/ 14759 h 24273"/>
                  <a:gd name="connsiteX1" fmla="*/ 9456 w 24273"/>
                  <a:gd name="connsiteY1" fmla="*/ 328 h 24273"/>
                  <a:gd name="connsiteX2" fmla="*/ 23886 w 24273"/>
                  <a:gd name="connsiteY2" fmla="*/ 9615 h 24273"/>
                  <a:gd name="connsiteX3" fmla="*/ 14600 w 24273"/>
                  <a:gd name="connsiteY3" fmla="*/ 24045 h 24273"/>
                  <a:gd name="connsiteX4" fmla="*/ 169 w 24273"/>
                  <a:gd name="connsiteY4" fmla="*/ 14759 h 24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73" h="24273">
                    <a:moveTo>
                      <a:pt x="169" y="14759"/>
                    </a:moveTo>
                    <a:cubicBezTo>
                      <a:pt x="-1250" y="8209"/>
                      <a:pt x="2903" y="1748"/>
                      <a:pt x="9456" y="328"/>
                    </a:cubicBezTo>
                    <a:cubicBezTo>
                      <a:pt x="16009" y="-1092"/>
                      <a:pt x="22467" y="3066"/>
                      <a:pt x="23886" y="9615"/>
                    </a:cubicBezTo>
                    <a:cubicBezTo>
                      <a:pt x="25306" y="16164"/>
                      <a:pt x="21153" y="22625"/>
                      <a:pt x="14600" y="24045"/>
                    </a:cubicBezTo>
                    <a:cubicBezTo>
                      <a:pt x="8046" y="25466"/>
                      <a:pt x="1589" y="21308"/>
                      <a:pt x="169" y="147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3" name="任意多边形: 形状 262" hidden="1"/>
              <p:cNvSpPr/>
              <p:nvPr/>
            </p:nvSpPr>
            <p:spPr>
              <a:xfrm>
                <a:off x="10174610" y="1054404"/>
                <a:ext cx="27873" cy="27873"/>
              </a:xfrm>
              <a:custGeom>
                <a:avLst/>
                <a:gdLst>
                  <a:gd name="connsiteX0" fmla="*/ 197 w 27873"/>
                  <a:gd name="connsiteY0" fmla="*/ 16931 h 27873"/>
                  <a:gd name="connsiteX1" fmla="*/ 10865 w 27873"/>
                  <a:gd name="connsiteY1" fmla="*/ 357 h 27873"/>
                  <a:gd name="connsiteX2" fmla="*/ 27439 w 27873"/>
                  <a:gd name="connsiteY2" fmla="*/ 11025 h 27873"/>
                  <a:gd name="connsiteX3" fmla="*/ 16828 w 27873"/>
                  <a:gd name="connsiteY3" fmla="*/ 27586 h 27873"/>
                  <a:gd name="connsiteX4" fmla="*/ 16771 w 27873"/>
                  <a:gd name="connsiteY4" fmla="*/ 27599 h 27873"/>
                  <a:gd name="connsiteX5" fmla="*/ 207 w 27873"/>
                  <a:gd name="connsiteY5" fmla="*/ 16991 h 27873"/>
                  <a:gd name="connsiteX6" fmla="*/ 197 w 27873"/>
                  <a:gd name="connsiteY6" fmla="*/ 16931 h 27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73" h="27873">
                    <a:moveTo>
                      <a:pt x="197" y="16931"/>
                    </a:moveTo>
                    <a:cubicBezTo>
                      <a:pt x="-1393" y="9415"/>
                      <a:pt x="3369" y="2019"/>
                      <a:pt x="10865" y="357"/>
                    </a:cubicBezTo>
                    <a:cubicBezTo>
                      <a:pt x="18381" y="-1236"/>
                      <a:pt x="25772" y="3524"/>
                      <a:pt x="27439" y="11025"/>
                    </a:cubicBezTo>
                    <a:cubicBezTo>
                      <a:pt x="29087" y="18528"/>
                      <a:pt x="24334" y="25942"/>
                      <a:pt x="16828" y="27586"/>
                    </a:cubicBezTo>
                    <a:cubicBezTo>
                      <a:pt x="16809" y="27590"/>
                      <a:pt x="16790" y="27594"/>
                      <a:pt x="16771" y="27599"/>
                    </a:cubicBezTo>
                    <a:cubicBezTo>
                      <a:pt x="9265" y="29242"/>
                      <a:pt x="1855" y="24493"/>
                      <a:pt x="207" y="16991"/>
                    </a:cubicBezTo>
                    <a:cubicBezTo>
                      <a:pt x="207" y="16971"/>
                      <a:pt x="197" y="16951"/>
                      <a:pt x="197" y="16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4" name="任意多边形: 形状 263" hidden="1"/>
              <p:cNvSpPr/>
              <p:nvPr/>
            </p:nvSpPr>
            <p:spPr>
              <a:xfrm>
                <a:off x="10316149" y="1331890"/>
                <a:ext cx="25154" cy="25151"/>
              </a:xfrm>
              <a:custGeom>
                <a:avLst/>
                <a:gdLst>
                  <a:gd name="connsiteX0" fmla="*/ 200 w 25154"/>
                  <a:gd name="connsiteY0" fmla="*/ 15383 h 25151"/>
                  <a:gd name="connsiteX1" fmla="*/ 9707 w 25154"/>
                  <a:gd name="connsiteY1" fmla="*/ 359 h 25151"/>
                  <a:gd name="connsiteX2" fmla="*/ 24737 w 25154"/>
                  <a:gd name="connsiteY2" fmla="*/ 9868 h 25151"/>
                  <a:gd name="connsiteX3" fmla="*/ 15221 w 25154"/>
                  <a:gd name="connsiteY3" fmla="*/ 24893 h 25151"/>
                  <a:gd name="connsiteX4" fmla="*/ 15155 w 25154"/>
                  <a:gd name="connsiteY4" fmla="*/ 24908 h 25151"/>
                  <a:gd name="connsiteX5" fmla="*/ 200 w 25154"/>
                  <a:gd name="connsiteY5" fmla="*/ 15383 h 2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54" h="25151">
                    <a:moveTo>
                      <a:pt x="200" y="15383"/>
                    </a:moveTo>
                    <a:cubicBezTo>
                      <a:pt x="-1324" y="8608"/>
                      <a:pt x="2934" y="1882"/>
                      <a:pt x="9707" y="359"/>
                    </a:cubicBezTo>
                    <a:cubicBezTo>
                      <a:pt x="16488" y="-1163"/>
                      <a:pt x="23213" y="3093"/>
                      <a:pt x="24737" y="9868"/>
                    </a:cubicBezTo>
                    <a:cubicBezTo>
                      <a:pt x="26261" y="16644"/>
                      <a:pt x="22003" y="23370"/>
                      <a:pt x="15221" y="24893"/>
                    </a:cubicBezTo>
                    <a:cubicBezTo>
                      <a:pt x="15202" y="24898"/>
                      <a:pt x="15174" y="24904"/>
                      <a:pt x="15155" y="24908"/>
                    </a:cubicBezTo>
                    <a:cubicBezTo>
                      <a:pt x="8402" y="26387"/>
                      <a:pt x="1715" y="22131"/>
                      <a:pt x="200" y="15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5" name="任意多边形: 形状 264" hidden="1"/>
              <p:cNvSpPr/>
              <p:nvPr/>
            </p:nvSpPr>
            <p:spPr>
              <a:xfrm>
                <a:off x="10667012" y="1023598"/>
                <a:ext cx="29843" cy="29914"/>
              </a:xfrm>
              <a:custGeom>
                <a:avLst/>
                <a:gdLst>
                  <a:gd name="connsiteX0" fmla="*/ 238 w 29843"/>
                  <a:gd name="connsiteY0" fmla="*/ 18114 h 29914"/>
                  <a:gd name="connsiteX1" fmla="*/ 11572 w 29843"/>
                  <a:gd name="connsiteY1" fmla="*/ 419 h 29914"/>
                  <a:gd name="connsiteX2" fmla="*/ 11668 w 29843"/>
                  <a:gd name="connsiteY2" fmla="*/ 398 h 29914"/>
                  <a:gd name="connsiteX3" fmla="*/ 29365 w 29843"/>
                  <a:gd name="connsiteY3" fmla="*/ 11731 h 29914"/>
                  <a:gd name="connsiteX4" fmla="*/ 29384 w 29843"/>
                  <a:gd name="connsiteY4" fmla="*/ 11828 h 29914"/>
                  <a:gd name="connsiteX5" fmla="*/ 17973 w 29843"/>
                  <a:gd name="connsiteY5" fmla="*/ 29635 h 29914"/>
                  <a:gd name="connsiteX6" fmla="*/ 17954 w 29843"/>
                  <a:gd name="connsiteY6" fmla="*/ 29639 h 29914"/>
                  <a:gd name="connsiteX7" fmla="*/ 238 w 29843"/>
                  <a:gd name="connsiteY7" fmla="*/ 18114 h 2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843" h="29914">
                    <a:moveTo>
                      <a:pt x="238" y="18114"/>
                    </a:moveTo>
                    <a:cubicBezTo>
                      <a:pt x="-1515" y="10098"/>
                      <a:pt x="3553" y="2175"/>
                      <a:pt x="11572" y="419"/>
                    </a:cubicBezTo>
                    <a:cubicBezTo>
                      <a:pt x="11601" y="411"/>
                      <a:pt x="11639" y="405"/>
                      <a:pt x="11668" y="398"/>
                    </a:cubicBezTo>
                    <a:cubicBezTo>
                      <a:pt x="19688" y="-1359"/>
                      <a:pt x="27603" y="3715"/>
                      <a:pt x="29365" y="11731"/>
                    </a:cubicBezTo>
                    <a:cubicBezTo>
                      <a:pt x="29375" y="11763"/>
                      <a:pt x="29375" y="11795"/>
                      <a:pt x="29384" y="11828"/>
                    </a:cubicBezTo>
                    <a:cubicBezTo>
                      <a:pt x="31156" y="19895"/>
                      <a:pt x="26041" y="27868"/>
                      <a:pt x="17973" y="29635"/>
                    </a:cubicBezTo>
                    <a:cubicBezTo>
                      <a:pt x="17964" y="29636"/>
                      <a:pt x="17964" y="29638"/>
                      <a:pt x="17954" y="29639"/>
                    </a:cubicBezTo>
                    <a:cubicBezTo>
                      <a:pt x="9877" y="31344"/>
                      <a:pt x="1952" y="26186"/>
                      <a:pt x="238" y="181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6" name="任意多边形: 形状 265" hidden="1"/>
              <p:cNvSpPr/>
              <p:nvPr/>
            </p:nvSpPr>
            <p:spPr>
              <a:xfrm>
                <a:off x="9228094" y="1388904"/>
                <a:ext cx="19506" cy="19509"/>
              </a:xfrm>
              <a:custGeom>
                <a:avLst/>
                <a:gdLst>
                  <a:gd name="connsiteX0" fmla="*/ 119 w 19506"/>
                  <a:gd name="connsiteY0" fmla="*/ 11900 h 19509"/>
                  <a:gd name="connsiteX1" fmla="*/ 7549 w 19506"/>
                  <a:gd name="connsiteY1" fmla="*/ 280 h 19509"/>
                  <a:gd name="connsiteX2" fmla="*/ 19169 w 19506"/>
                  <a:gd name="connsiteY2" fmla="*/ 7709 h 19509"/>
                  <a:gd name="connsiteX3" fmla="*/ 11740 w 19506"/>
                  <a:gd name="connsiteY3" fmla="*/ 19330 h 19509"/>
                  <a:gd name="connsiteX4" fmla="*/ 119 w 19506"/>
                  <a:gd name="connsiteY4" fmla="*/ 11900 h 19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06" h="19509">
                    <a:moveTo>
                      <a:pt x="119" y="11900"/>
                    </a:moveTo>
                    <a:cubicBezTo>
                      <a:pt x="-1033" y="6640"/>
                      <a:pt x="2291" y="1437"/>
                      <a:pt x="7549" y="280"/>
                    </a:cubicBezTo>
                    <a:cubicBezTo>
                      <a:pt x="12807" y="-877"/>
                      <a:pt x="18017" y="2449"/>
                      <a:pt x="19169" y="7709"/>
                    </a:cubicBezTo>
                    <a:cubicBezTo>
                      <a:pt x="20322" y="12970"/>
                      <a:pt x="16998" y="18173"/>
                      <a:pt x="11740" y="19330"/>
                    </a:cubicBezTo>
                    <a:cubicBezTo>
                      <a:pt x="6482" y="20487"/>
                      <a:pt x="1272" y="17161"/>
                      <a:pt x="119" y="119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7" name="任意多边形: 形状 266" hidden="1"/>
              <p:cNvSpPr/>
              <p:nvPr/>
            </p:nvSpPr>
            <p:spPr>
              <a:xfrm>
                <a:off x="9385440" y="1352689"/>
                <a:ext cx="20196" cy="20197"/>
              </a:xfrm>
              <a:custGeom>
                <a:avLst/>
                <a:gdLst>
                  <a:gd name="connsiteX0" fmla="*/ 126 w 20196"/>
                  <a:gd name="connsiteY0" fmla="*/ 12301 h 20197"/>
                  <a:gd name="connsiteX1" fmla="*/ 7841 w 20196"/>
                  <a:gd name="connsiteY1" fmla="*/ 284 h 20197"/>
                  <a:gd name="connsiteX2" fmla="*/ 19852 w 20196"/>
                  <a:gd name="connsiteY2" fmla="*/ 7996 h 20197"/>
                  <a:gd name="connsiteX3" fmla="*/ 12147 w 20196"/>
                  <a:gd name="connsiteY3" fmla="*/ 20012 h 20197"/>
                  <a:gd name="connsiteX4" fmla="*/ 12127 w 20196"/>
                  <a:gd name="connsiteY4" fmla="*/ 20016 h 20197"/>
                  <a:gd name="connsiteX5" fmla="*/ 126 w 20196"/>
                  <a:gd name="connsiteY5" fmla="*/ 12301 h 2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6" h="20197">
                    <a:moveTo>
                      <a:pt x="126" y="12301"/>
                    </a:moveTo>
                    <a:cubicBezTo>
                      <a:pt x="-1065" y="6853"/>
                      <a:pt x="2393" y="1473"/>
                      <a:pt x="7841" y="284"/>
                    </a:cubicBezTo>
                    <a:cubicBezTo>
                      <a:pt x="13290" y="-904"/>
                      <a:pt x="18662" y="2548"/>
                      <a:pt x="19852" y="7996"/>
                    </a:cubicBezTo>
                    <a:cubicBezTo>
                      <a:pt x="21043" y="13444"/>
                      <a:pt x="17595" y="18824"/>
                      <a:pt x="12147" y="20012"/>
                    </a:cubicBezTo>
                    <a:cubicBezTo>
                      <a:pt x="12137" y="20014"/>
                      <a:pt x="12137" y="20015"/>
                      <a:pt x="12127" y="20016"/>
                    </a:cubicBezTo>
                    <a:cubicBezTo>
                      <a:pt x="6679" y="21195"/>
                      <a:pt x="1316" y="17743"/>
                      <a:pt x="126" y="12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8" name="任意多边形: 形状 267" hidden="1"/>
              <p:cNvSpPr/>
              <p:nvPr/>
            </p:nvSpPr>
            <p:spPr>
              <a:xfrm>
                <a:off x="9466072" y="953553"/>
                <a:ext cx="24857" cy="24787"/>
              </a:xfrm>
              <a:custGeom>
                <a:avLst/>
                <a:gdLst>
                  <a:gd name="connsiteX0" fmla="*/ 266 w 24857"/>
                  <a:gd name="connsiteY0" fmla="*/ 15388 h 24787"/>
                  <a:gd name="connsiteX1" fmla="*/ 9182 w 24857"/>
                  <a:gd name="connsiteY1" fmla="*/ 474 h 24787"/>
                  <a:gd name="connsiteX2" fmla="*/ 9791 w 24857"/>
                  <a:gd name="connsiteY2" fmla="*/ 338 h 24787"/>
                  <a:gd name="connsiteX3" fmla="*/ 24422 w 24857"/>
                  <a:gd name="connsiteY3" fmla="*/ 9706 h 24787"/>
                  <a:gd name="connsiteX4" fmla="*/ 24460 w 24857"/>
                  <a:gd name="connsiteY4" fmla="*/ 9863 h 24787"/>
                  <a:gd name="connsiteX5" fmla="*/ 15087 w 24857"/>
                  <a:gd name="connsiteY5" fmla="*/ 24498 h 24787"/>
                  <a:gd name="connsiteX6" fmla="*/ 14935 w 24857"/>
                  <a:gd name="connsiteY6" fmla="*/ 24532 h 24787"/>
                  <a:gd name="connsiteX7" fmla="*/ 266 w 24857"/>
                  <a:gd name="connsiteY7" fmla="*/ 15388 h 2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57" h="24787">
                    <a:moveTo>
                      <a:pt x="266" y="15388"/>
                    </a:moveTo>
                    <a:cubicBezTo>
                      <a:pt x="-1391" y="8807"/>
                      <a:pt x="2600" y="2130"/>
                      <a:pt x="9182" y="474"/>
                    </a:cubicBezTo>
                    <a:cubicBezTo>
                      <a:pt x="9382" y="424"/>
                      <a:pt x="9591" y="378"/>
                      <a:pt x="9791" y="338"/>
                    </a:cubicBezTo>
                    <a:cubicBezTo>
                      <a:pt x="16421" y="-1116"/>
                      <a:pt x="22974" y="3078"/>
                      <a:pt x="24422" y="9706"/>
                    </a:cubicBezTo>
                    <a:cubicBezTo>
                      <a:pt x="24441" y="9758"/>
                      <a:pt x="24450" y="9811"/>
                      <a:pt x="24460" y="9863"/>
                    </a:cubicBezTo>
                    <a:cubicBezTo>
                      <a:pt x="25917" y="16492"/>
                      <a:pt x="21717" y="23044"/>
                      <a:pt x="15087" y="24498"/>
                    </a:cubicBezTo>
                    <a:cubicBezTo>
                      <a:pt x="15039" y="24510"/>
                      <a:pt x="14992" y="24521"/>
                      <a:pt x="14935" y="24532"/>
                    </a:cubicBezTo>
                    <a:cubicBezTo>
                      <a:pt x="8363" y="26019"/>
                      <a:pt x="1819" y="21941"/>
                      <a:pt x="266" y="153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9" name="任意多边形: 形状 268" hidden="1"/>
              <p:cNvSpPr/>
              <p:nvPr/>
            </p:nvSpPr>
            <p:spPr>
              <a:xfrm>
                <a:off x="9569574" y="620140"/>
                <a:ext cx="27863" cy="27636"/>
              </a:xfrm>
              <a:custGeom>
                <a:avLst/>
                <a:gdLst>
                  <a:gd name="connsiteX0" fmla="*/ 205 w 27863"/>
                  <a:gd name="connsiteY0" fmla="*/ 16854 h 27636"/>
                  <a:gd name="connsiteX1" fmla="*/ 10778 w 27863"/>
                  <a:gd name="connsiteY1" fmla="*/ 434 h 27636"/>
                  <a:gd name="connsiteX2" fmla="*/ 11064 w 27863"/>
                  <a:gd name="connsiteY2" fmla="*/ 376 h 27636"/>
                  <a:gd name="connsiteX3" fmla="*/ 27418 w 27863"/>
                  <a:gd name="connsiteY3" fmla="*/ 10809 h 27636"/>
                  <a:gd name="connsiteX4" fmla="*/ 27447 w 27863"/>
                  <a:gd name="connsiteY4" fmla="*/ 10949 h 27636"/>
                  <a:gd name="connsiteX5" fmla="*/ 16874 w 27863"/>
                  <a:gd name="connsiteY5" fmla="*/ 27332 h 27636"/>
                  <a:gd name="connsiteX6" fmla="*/ 215 w 27863"/>
                  <a:gd name="connsiteY6" fmla="*/ 16884 h 27636"/>
                  <a:gd name="connsiteX7" fmla="*/ 205 w 27863"/>
                  <a:gd name="connsiteY7" fmla="*/ 16854 h 27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863" h="27636">
                    <a:moveTo>
                      <a:pt x="205" y="16854"/>
                    </a:moveTo>
                    <a:cubicBezTo>
                      <a:pt x="-1404" y="9399"/>
                      <a:pt x="3330" y="2048"/>
                      <a:pt x="10778" y="434"/>
                    </a:cubicBezTo>
                    <a:cubicBezTo>
                      <a:pt x="10874" y="413"/>
                      <a:pt x="10969" y="394"/>
                      <a:pt x="11064" y="376"/>
                    </a:cubicBezTo>
                    <a:cubicBezTo>
                      <a:pt x="18465" y="-1258"/>
                      <a:pt x="25780" y="3413"/>
                      <a:pt x="27418" y="10809"/>
                    </a:cubicBezTo>
                    <a:cubicBezTo>
                      <a:pt x="27428" y="10855"/>
                      <a:pt x="27437" y="10902"/>
                      <a:pt x="27447" y="10949"/>
                    </a:cubicBezTo>
                    <a:cubicBezTo>
                      <a:pt x="29038" y="18390"/>
                      <a:pt x="24313" y="25715"/>
                      <a:pt x="16874" y="27332"/>
                    </a:cubicBezTo>
                    <a:cubicBezTo>
                      <a:pt x="9388" y="29048"/>
                      <a:pt x="1929" y="24370"/>
                      <a:pt x="215" y="16884"/>
                    </a:cubicBezTo>
                    <a:cubicBezTo>
                      <a:pt x="205" y="16874"/>
                      <a:pt x="205" y="16864"/>
                      <a:pt x="205" y="168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0" name="任意多边形: 形状 269" hidden="1"/>
              <p:cNvSpPr/>
              <p:nvPr/>
            </p:nvSpPr>
            <p:spPr>
              <a:xfrm>
                <a:off x="9729445" y="1333646"/>
                <a:ext cx="22102" cy="22102"/>
              </a:xfrm>
              <a:custGeom>
                <a:avLst/>
                <a:gdLst>
                  <a:gd name="connsiteX0" fmla="*/ 165 w 22102"/>
                  <a:gd name="connsiteY0" fmla="*/ 13533 h 22102"/>
                  <a:gd name="connsiteX1" fmla="*/ 8508 w 22102"/>
                  <a:gd name="connsiteY1" fmla="*/ 323 h 22102"/>
                  <a:gd name="connsiteX2" fmla="*/ 21720 w 22102"/>
                  <a:gd name="connsiteY2" fmla="*/ 8670 h 22102"/>
                  <a:gd name="connsiteX3" fmla="*/ 13376 w 22102"/>
                  <a:gd name="connsiteY3" fmla="*/ 21879 h 22102"/>
                  <a:gd name="connsiteX4" fmla="*/ 13214 w 22102"/>
                  <a:gd name="connsiteY4" fmla="*/ 21915 h 22102"/>
                  <a:gd name="connsiteX5" fmla="*/ 165 w 22102"/>
                  <a:gd name="connsiteY5" fmla="*/ 13533 h 2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102" h="22102">
                    <a:moveTo>
                      <a:pt x="165" y="13533"/>
                    </a:moveTo>
                    <a:cubicBezTo>
                      <a:pt x="-1179" y="7580"/>
                      <a:pt x="2555" y="1666"/>
                      <a:pt x="8508" y="323"/>
                    </a:cubicBezTo>
                    <a:cubicBezTo>
                      <a:pt x="14462" y="-1020"/>
                      <a:pt x="20377" y="2718"/>
                      <a:pt x="21720" y="8670"/>
                    </a:cubicBezTo>
                    <a:cubicBezTo>
                      <a:pt x="23063" y="14623"/>
                      <a:pt x="19329" y="20537"/>
                      <a:pt x="13376" y="21879"/>
                    </a:cubicBezTo>
                    <a:cubicBezTo>
                      <a:pt x="13319" y="21892"/>
                      <a:pt x="13271" y="21903"/>
                      <a:pt x="13214" y="21915"/>
                    </a:cubicBezTo>
                    <a:cubicBezTo>
                      <a:pt x="7308" y="23156"/>
                      <a:pt x="1488" y="19423"/>
                      <a:pt x="165" y="135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1" name="任意多边形: 形状 270" hidden="1"/>
              <p:cNvSpPr/>
              <p:nvPr/>
            </p:nvSpPr>
            <p:spPr>
              <a:xfrm>
                <a:off x="9877512" y="2175499"/>
                <a:ext cx="14287" cy="14291"/>
              </a:xfrm>
              <a:custGeom>
                <a:avLst/>
                <a:gdLst>
                  <a:gd name="connsiteX0" fmla="*/ 211 w 14287"/>
                  <a:gd name="connsiteY0" fmla="*/ 9308 h 14291"/>
                  <a:gd name="connsiteX1" fmla="*/ 4926 w 14287"/>
                  <a:gd name="connsiteY1" fmla="*/ 373 h 14291"/>
                  <a:gd name="connsiteX2" fmla="*/ 13860 w 14287"/>
                  <a:gd name="connsiteY2" fmla="*/ 5079 h 14291"/>
                  <a:gd name="connsiteX3" fmla="*/ 14117 w 14287"/>
                  <a:gd name="connsiteY3" fmla="*/ 6260 h 14291"/>
                  <a:gd name="connsiteX4" fmla="*/ 7974 w 14287"/>
                  <a:gd name="connsiteY4" fmla="*/ 14280 h 14291"/>
                  <a:gd name="connsiteX5" fmla="*/ 211 w 14287"/>
                  <a:gd name="connsiteY5" fmla="*/ 9308 h 1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" h="14291">
                    <a:moveTo>
                      <a:pt x="211" y="9308"/>
                    </a:moveTo>
                    <a:cubicBezTo>
                      <a:pt x="-951" y="5536"/>
                      <a:pt x="1154" y="1535"/>
                      <a:pt x="4926" y="373"/>
                    </a:cubicBezTo>
                    <a:cubicBezTo>
                      <a:pt x="8688" y="-798"/>
                      <a:pt x="12689" y="1316"/>
                      <a:pt x="13860" y="5079"/>
                    </a:cubicBezTo>
                    <a:cubicBezTo>
                      <a:pt x="13975" y="5469"/>
                      <a:pt x="14060" y="5860"/>
                      <a:pt x="14117" y="6260"/>
                    </a:cubicBezTo>
                    <a:cubicBezTo>
                      <a:pt x="14632" y="10174"/>
                      <a:pt x="11879" y="13765"/>
                      <a:pt x="7974" y="14280"/>
                    </a:cubicBezTo>
                    <a:cubicBezTo>
                      <a:pt x="4516" y="14737"/>
                      <a:pt x="1240" y="12632"/>
                      <a:pt x="211" y="93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2" name="任意多边形: 形状 271" hidden="1"/>
              <p:cNvSpPr/>
              <p:nvPr/>
            </p:nvSpPr>
            <p:spPr>
              <a:xfrm>
                <a:off x="9959961" y="2215690"/>
                <a:ext cx="14139" cy="14184"/>
              </a:xfrm>
              <a:custGeom>
                <a:avLst/>
                <a:gdLst>
                  <a:gd name="connsiteX0" fmla="*/ 58 w 14139"/>
                  <a:gd name="connsiteY0" fmla="*/ 8646 h 14184"/>
                  <a:gd name="connsiteX1" fmla="*/ 5439 w 14139"/>
                  <a:gd name="connsiteY1" fmla="*/ 216 h 14184"/>
                  <a:gd name="connsiteX2" fmla="*/ 13869 w 14139"/>
                  <a:gd name="connsiteY2" fmla="*/ 5598 h 14184"/>
                  <a:gd name="connsiteX3" fmla="*/ 8440 w 14139"/>
                  <a:gd name="connsiteY3" fmla="*/ 14075 h 14184"/>
                  <a:gd name="connsiteX4" fmla="*/ 67 w 14139"/>
                  <a:gd name="connsiteY4" fmla="*/ 8675 h 14184"/>
                  <a:gd name="connsiteX5" fmla="*/ 58 w 14139"/>
                  <a:gd name="connsiteY5" fmla="*/ 8646 h 1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39" h="14184">
                    <a:moveTo>
                      <a:pt x="58" y="8646"/>
                    </a:moveTo>
                    <a:cubicBezTo>
                      <a:pt x="-780" y="4836"/>
                      <a:pt x="1629" y="1055"/>
                      <a:pt x="5439" y="216"/>
                    </a:cubicBezTo>
                    <a:cubicBezTo>
                      <a:pt x="9249" y="-622"/>
                      <a:pt x="13031" y="1788"/>
                      <a:pt x="13869" y="5598"/>
                    </a:cubicBezTo>
                    <a:cubicBezTo>
                      <a:pt x="14698" y="9437"/>
                      <a:pt x="12269" y="13218"/>
                      <a:pt x="8440" y="14075"/>
                    </a:cubicBezTo>
                    <a:cubicBezTo>
                      <a:pt x="4630" y="14895"/>
                      <a:pt x="886" y="12475"/>
                      <a:pt x="67" y="8675"/>
                    </a:cubicBezTo>
                    <a:cubicBezTo>
                      <a:pt x="58" y="8665"/>
                      <a:pt x="58" y="8656"/>
                      <a:pt x="58" y="86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3" name="任意多边形: 形状 272" hidden="1"/>
              <p:cNvSpPr/>
              <p:nvPr/>
            </p:nvSpPr>
            <p:spPr>
              <a:xfrm>
                <a:off x="10063963" y="2153671"/>
                <a:ext cx="15224" cy="15618"/>
              </a:xfrm>
              <a:custGeom>
                <a:avLst/>
                <a:gdLst>
                  <a:gd name="connsiteX0" fmla="*/ 69 w 15224"/>
                  <a:gd name="connsiteY0" fmla="*/ 9229 h 15618"/>
                  <a:gd name="connsiteX1" fmla="*/ 5831 w 15224"/>
                  <a:gd name="connsiteY1" fmla="*/ 227 h 15618"/>
                  <a:gd name="connsiteX2" fmla="*/ 14832 w 15224"/>
                  <a:gd name="connsiteY2" fmla="*/ 5990 h 15618"/>
                  <a:gd name="connsiteX3" fmla="*/ 9556 w 15224"/>
                  <a:gd name="connsiteY3" fmla="*/ 15382 h 15618"/>
                  <a:gd name="connsiteX4" fmla="*/ 9022 w 15224"/>
                  <a:gd name="connsiteY4" fmla="*/ 15515 h 15618"/>
                  <a:gd name="connsiteX5" fmla="*/ 145 w 15224"/>
                  <a:gd name="connsiteY5" fmla="*/ 9648 h 15618"/>
                  <a:gd name="connsiteX6" fmla="*/ 69 w 15224"/>
                  <a:gd name="connsiteY6" fmla="*/ 9229 h 1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24" h="15618">
                    <a:moveTo>
                      <a:pt x="69" y="9229"/>
                    </a:moveTo>
                    <a:cubicBezTo>
                      <a:pt x="-827" y="5152"/>
                      <a:pt x="1755" y="1123"/>
                      <a:pt x="5831" y="227"/>
                    </a:cubicBezTo>
                    <a:cubicBezTo>
                      <a:pt x="9908" y="-668"/>
                      <a:pt x="13937" y="1913"/>
                      <a:pt x="14832" y="5990"/>
                    </a:cubicBezTo>
                    <a:cubicBezTo>
                      <a:pt x="15966" y="10038"/>
                      <a:pt x="13604" y="14248"/>
                      <a:pt x="9556" y="15382"/>
                    </a:cubicBezTo>
                    <a:cubicBezTo>
                      <a:pt x="9384" y="15439"/>
                      <a:pt x="9203" y="15477"/>
                      <a:pt x="9022" y="15515"/>
                    </a:cubicBezTo>
                    <a:cubicBezTo>
                      <a:pt x="4955" y="16344"/>
                      <a:pt x="973" y="13724"/>
                      <a:pt x="145" y="9648"/>
                    </a:cubicBezTo>
                    <a:cubicBezTo>
                      <a:pt x="116" y="9514"/>
                      <a:pt x="88" y="9371"/>
                      <a:pt x="69" y="92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4" name="任意多边形: 形状 273" hidden="1"/>
              <p:cNvSpPr/>
              <p:nvPr/>
            </p:nvSpPr>
            <p:spPr>
              <a:xfrm>
                <a:off x="10452623" y="1542231"/>
                <a:ext cx="22278" cy="22227"/>
              </a:xfrm>
              <a:custGeom>
                <a:avLst/>
                <a:gdLst>
                  <a:gd name="connsiteX0" fmla="*/ 124 w 22278"/>
                  <a:gd name="connsiteY0" fmla="*/ 13545 h 22227"/>
                  <a:gd name="connsiteX1" fmla="*/ 8697 w 22278"/>
                  <a:gd name="connsiteY1" fmla="*/ 305 h 22227"/>
                  <a:gd name="connsiteX2" fmla="*/ 21936 w 22278"/>
                  <a:gd name="connsiteY2" fmla="*/ 8782 h 22227"/>
                  <a:gd name="connsiteX3" fmla="*/ 13364 w 22278"/>
                  <a:gd name="connsiteY3" fmla="*/ 22022 h 22227"/>
                  <a:gd name="connsiteX4" fmla="*/ 124 w 22278"/>
                  <a:gd name="connsiteY4" fmla="*/ 13545 h 22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78" h="22227">
                    <a:moveTo>
                      <a:pt x="124" y="13545"/>
                    </a:moveTo>
                    <a:cubicBezTo>
                      <a:pt x="-1114" y="7531"/>
                      <a:pt x="2705" y="1636"/>
                      <a:pt x="8697" y="305"/>
                    </a:cubicBezTo>
                    <a:cubicBezTo>
                      <a:pt x="14688" y="-994"/>
                      <a:pt x="20612" y="2795"/>
                      <a:pt x="21936" y="8782"/>
                    </a:cubicBezTo>
                    <a:cubicBezTo>
                      <a:pt x="23175" y="14797"/>
                      <a:pt x="19355" y="20692"/>
                      <a:pt x="13364" y="22022"/>
                    </a:cubicBezTo>
                    <a:cubicBezTo>
                      <a:pt x="7373" y="23321"/>
                      <a:pt x="1448" y="19532"/>
                      <a:pt x="124" y="135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5" name="任意多边形: 形状 274" hidden="1"/>
              <p:cNvSpPr/>
              <p:nvPr/>
            </p:nvSpPr>
            <p:spPr>
              <a:xfrm>
                <a:off x="9294266" y="1271102"/>
                <a:ext cx="19053" cy="19054"/>
              </a:xfrm>
              <a:custGeom>
                <a:avLst/>
                <a:gdLst>
                  <a:gd name="connsiteX0" fmla="*/ 50 w 19053"/>
                  <a:gd name="connsiteY0" fmla="*/ 11307 h 19054"/>
                  <a:gd name="connsiteX1" fmla="*/ 7689 w 19053"/>
                  <a:gd name="connsiteY1" fmla="*/ 210 h 19054"/>
                  <a:gd name="connsiteX2" fmla="*/ 18786 w 19053"/>
                  <a:gd name="connsiteY2" fmla="*/ 7847 h 19054"/>
                  <a:gd name="connsiteX3" fmla="*/ 11671 w 19053"/>
                  <a:gd name="connsiteY3" fmla="*/ 18831 h 19054"/>
                  <a:gd name="connsiteX4" fmla="*/ 165 w 19053"/>
                  <a:gd name="connsiteY4" fmla="*/ 11831 h 19054"/>
                  <a:gd name="connsiteX5" fmla="*/ 50 w 19053"/>
                  <a:gd name="connsiteY5" fmla="*/ 11307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3" h="19054">
                    <a:moveTo>
                      <a:pt x="50" y="11307"/>
                    </a:moveTo>
                    <a:cubicBezTo>
                      <a:pt x="-902" y="6134"/>
                      <a:pt x="2517" y="1165"/>
                      <a:pt x="7689" y="210"/>
                    </a:cubicBezTo>
                    <a:cubicBezTo>
                      <a:pt x="12862" y="-745"/>
                      <a:pt x="17824" y="2674"/>
                      <a:pt x="18786" y="7847"/>
                    </a:cubicBezTo>
                    <a:cubicBezTo>
                      <a:pt x="19700" y="12815"/>
                      <a:pt x="16576" y="17636"/>
                      <a:pt x="11671" y="18831"/>
                    </a:cubicBezTo>
                    <a:cubicBezTo>
                      <a:pt x="6556" y="20076"/>
                      <a:pt x="1403" y="16942"/>
                      <a:pt x="165" y="11831"/>
                    </a:cubicBezTo>
                    <a:cubicBezTo>
                      <a:pt x="117" y="11657"/>
                      <a:pt x="79" y="11482"/>
                      <a:pt x="50" y="113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6" name="任意多边形: 形状 275" hidden="1"/>
              <p:cNvSpPr/>
              <p:nvPr/>
            </p:nvSpPr>
            <p:spPr>
              <a:xfrm>
                <a:off x="9459049" y="1291962"/>
                <a:ext cx="19053" cy="19054"/>
              </a:xfrm>
              <a:custGeom>
                <a:avLst/>
                <a:gdLst>
                  <a:gd name="connsiteX0" fmla="*/ 50 w 19053"/>
                  <a:gd name="connsiteY0" fmla="*/ 11307 h 19054"/>
                  <a:gd name="connsiteX1" fmla="*/ 7689 w 19053"/>
                  <a:gd name="connsiteY1" fmla="*/ 210 h 19054"/>
                  <a:gd name="connsiteX2" fmla="*/ 18786 w 19053"/>
                  <a:gd name="connsiteY2" fmla="*/ 7847 h 19054"/>
                  <a:gd name="connsiteX3" fmla="*/ 11671 w 19053"/>
                  <a:gd name="connsiteY3" fmla="*/ 18831 h 19054"/>
                  <a:gd name="connsiteX4" fmla="*/ 165 w 19053"/>
                  <a:gd name="connsiteY4" fmla="*/ 11831 h 19054"/>
                  <a:gd name="connsiteX5" fmla="*/ 50 w 19053"/>
                  <a:gd name="connsiteY5" fmla="*/ 11307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3" h="19054">
                    <a:moveTo>
                      <a:pt x="50" y="11307"/>
                    </a:moveTo>
                    <a:cubicBezTo>
                      <a:pt x="-902" y="6134"/>
                      <a:pt x="2517" y="1165"/>
                      <a:pt x="7689" y="210"/>
                    </a:cubicBezTo>
                    <a:cubicBezTo>
                      <a:pt x="12861" y="-745"/>
                      <a:pt x="17824" y="2674"/>
                      <a:pt x="18786" y="7847"/>
                    </a:cubicBezTo>
                    <a:cubicBezTo>
                      <a:pt x="19701" y="12815"/>
                      <a:pt x="16576" y="17636"/>
                      <a:pt x="11671" y="18831"/>
                    </a:cubicBezTo>
                    <a:cubicBezTo>
                      <a:pt x="6556" y="20076"/>
                      <a:pt x="1403" y="16942"/>
                      <a:pt x="165" y="11831"/>
                    </a:cubicBezTo>
                    <a:cubicBezTo>
                      <a:pt x="117" y="11657"/>
                      <a:pt x="79" y="11483"/>
                      <a:pt x="50" y="113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7" name="任意多边形: 形状 276" hidden="1"/>
              <p:cNvSpPr/>
              <p:nvPr/>
            </p:nvSpPr>
            <p:spPr>
              <a:xfrm>
                <a:off x="9562212" y="1014742"/>
                <a:ext cx="22690" cy="22617"/>
              </a:xfrm>
              <a:custGeom>
                <a:avLst/>
                <a:gdLst>
                  <a:gd name="connsiteX0" fmla="*/ 138 w 22690"/>
                  <a:gd name="connsiteY0" fmla="*/ 13730 h 22617"/>
                  <a:gd name="connsiteX1" fmla="*/ 8892 w 22690"/>
                  <a:gd name="connsiteY1" fmla="*/ 302 h 22617"/>
                  <a:gd name="connsiteX2" fmla="*/ 8901 w 22690"/>
                  <a:gd name="connsiteY2" fmla="*/ 300 h 22617"/>
                  <a:gd name="connsiteX3" fmla="*/ 22332 w 22690"/>
                  <a:gd name="connsiteY3" fmla="*/ 8968 h 22617"/>
                  <a:gd name="connsiteX4" fmla="*/ 13664 w 22690"/>
                  <a:gd name="connsiteY4" fmla="*/ 22398 h 22617"/>
                  <a:gd name="connsiteX5" fmla="*/ 148 w 22690"/>
                  <a:gd name="connsiteY5" fmla="*/ 13778 h 22617"/>
                  <a:gd name="connsiteX6" fmla="*/ 138 w 22690"/>
                  <a:gd name="connsiteY6" fmla="*/ 13730 h 22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690" h="22617">
                    <a:moveTo>
                      <a:pt x="138" y="13730"/>
                    </a:moveTo>
                    <a:cubicBezTo>
                      <a:pt x="-1157" y="7605"/>
                      <a:pt x="2767" y="1593"/>
                      <a:pt x="8892" y="302"/>
                    </a:cubicBezTo>
                    <a:cubicBezTo>
                      <a:pt x="8892" y="301"/>
                      <a:pt x="8901" y="301"/>
                      <a:pt x="8901" y="300"/>
                    </a:cubicBezTo>
                    <a:cubicBezTo>
                      <a:pt x="14998" y="-996"/>
                      <a:pt x="20998" y="2876"/>
                      <a:pt x="22332" y="8968"/>
                    </a:cubicBezTo>
                    <a:cubicBezTo>
                      <a:pt x="23627" y="15067"/>
                      <a:pt x="19760" y="21067"/>
                      <a:pt x="13664" y="22398"/>
                    </a:cubicBezTo>
                    <a:cubicBezTo>
                      <a:pt x="7549" y="23750"/>
                      <a:pt x="1500" y="19891"/>
                      <a:pt x="148" y="13778"/>
                    </a:cubicBezTo>
                    <a:cubicBezTo>
                      <a:pt x="148" y="13762"/>
                      <a:pt x="138" y="13746"/>
                      <a:pt x="138" y="137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8" name="任意多边形: 形状 277" hidden="1"/>
              <p:cNvSpPr/>
              <p:nvPr/>
            </p:nvSpPr>
            <p:spPr>
              <a:xfrm>
                <a:off x="9694108" y="1163116"/>
                <a:ext cx="22035" cy="21912"/>
              </a:xfrm>
              <a:custGeom>
                <a:avLst/>
                <a:gdLst>
                  <a:gd name="connsiteX0" fmla="*/ 258 w 22035"/>
                  <a:gd name="connsiteY0" fmla="*/ 13660 h 21912"/>
                  <a:gd name="connsiteX1" fmla="*/ 7878 w 22035"/>
                  <a:gd name="connsiteY1" fmla="*/ 481 h 21912"/>
                  <a:gd name="connsiteX2" fmla="*/ 8545 w 22035"/>
                  <a:gd name="connsiteY2" fmla="*/ 325 h 21912"/>
                  <a:gd name="connsiteX3" fmla="*/ 21652 w 22035"/>
                  <a:gd name="connsiteY3" fmla="*/ 8578 h 21912"/>
                  <a:gd name="connsiteX4" fmla="*/ 13403 w 22035"/>
                  <a:gd name="connsiteY4" fmla="*/ 21687 h 21912"/>
                  <a:gd name="connsiteX5" fmla="*/ 296 w 22035"/>
                  <a:gd name="connsiteY5" fmla="*/ 13435 h 21912"/>
                  <a:gd name="connsiteX6" fmla="*/ 258 w 22035"/>
                  <a:gd name="connsiteY6" fmla="*/ 13279 h 2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035" h="21912">
                    <a:moveTo>
                      <a:pt x="258" y="13660"/>
                    </a:moveTo>
                    <a:cubicBezTo>
                      <a:pt x="-1275" y="7918"/>
                      <a:pt x="2135" y="2017"/>
                      <a:pt x="7878" y="481"/>
                    </a:cubicBezTo>
                    <a:cubicBezTo>
                      <a:pt x="8097" y="422"/>
                      <a:pt x="8317" y="370"/>
                      <a:pt x="8545" y="325"/>
                    </a:cubicBezTo>
                    <a:cubicBezTo>
                      <a:pt x="14441" y="-1016"/>
                      <a:pt x="20318" y="2679"/>
                      <a:pt x="21652" y="8578"/>
                    </a:cubicBezTo>
                    <a:cubicBezTo>
                      <a:pt x="22995" y="14477"/>
                      <a:pt x="19299" y="20346"/>
                      <a:pt x="13403" y="21687"/>
                    </a:cubicBezTo>
                    <a:cubicBezTo>
                      <a:pt x="7507" y="23029"/>
                      <a:pt x="1630" y="19334"/>
                      <a:pt x="296" y="13435"/>
                    </a:cubicBezTo>
                    <a:cubicBezTo>
                      <a:pt x="277" y="13383"/>
                      <a:pt x="268" y="13331"/>
                      <a:pt x="258" y="132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9" name="任意多边形: 形状 278" hidden="1"/>
              <p:cNvSpPr/>
              <p:nvPr/>
            </p:nvSpPr>
            <p:spPr>
              <a:xfrm>
                <a:off x="9888079" y="2287988"/>
                <a:ext cx="12175" cy="12195"/>
              </a:xfrm>
              <a:custGeom>
                <a:avLst/>
                <a:gdLst>
                  <a:gd name="connsiteX0" fmla="*/ 26 w 12175"/>
                  <a:gd name="connsiteY0" fmla="*/ 7500 h 12195"/>
                  <a:gd name="connsiteX1" fmla="*/ 4788 w 12175"/>
                  <a:gd name="connsiteY1" fmla="*/ 165 h 12195"/>
                  <a:gd name="connsiteX2" fmla="*/ 11951 w 12175"/>
                  <a:gd name="connsiteY2" fmla="*/ 4966 h 12195"/>
                  <a:gd name="connsiteX3" fmla="*/ 7151 w 12175"/>
                  <a:gd name="connsiteY3" fmla="*/ 12129 h 12195"/>
                  <a:gd name="connsiteX4" fmla="*/ 26 w 12175"/>
                  <a:gd name="connsiteY4" fmla="*/ 7500 h 1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5" h="12195">
                    <a:moveTo>
                      <a:pt x="26" y="7500"/>
                    </a:moveTo>
                    <a:cubicBezTo>
                      <a:pt x="-679" y="4156"/>
                      <a:pt x="1454" y="880"/>
                      <a:pt x="4788" y="165"/>
                    </a:cubicBezTo>
                    <a:cubicBezTo>
                      <a:pt x="8094" y="-482"/>
                      <a:pt x="11294" y="1661"/>
                      <a:pt x="11951" y="4966"/>
                    </a:cubicBezTo>
                    <a:cubicBezTo>
                      <a:pt x="12599" y="8271"/>
                      <a:pt x="10456" y="11472"/>
                      <a:pt x="7151" y="12129"/>
                    </a:cubicBezTo>
                    <a:cubicBezTo>
                      <a:pt x="3912" y="12767"/>
                      <a:pt x="759" y="10719"/>
                      <a:pt x="26" y="75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0" name="任意多边形: 形状 279" hidden="1"/>
              <p:cNvSpPr/>
              <p:nvPr/>
            </p:nvSpPr>
            <p:spPr>
              <a:xfrm>
                <a:off x="9953230" y="2363763"/>
                <a:ext cx="12366" cy="12319"/>
              </a:xfrm>
              <a:custGeom>
                <a:avLst/>
                <a:gdLst>
                  <a:gd name="connsiteX0" fmla="*/ 26 w 12366"/>
                  <a:gd name="connsiteY0" fmla="*/ 7543 h 12319"/>
                  <a:gd name="connsiteX1" fmla="*/ 4788 w 12366"/>
                  <a:gd name="connsiteY1" fmla="*/ 209 h 12319"/>
                  <a:gd name="connsiteX2" fmla="*/ 12104 w 12366"/>
                  <a:gd name="connsiteY2" fmla="*/ 4772 h 12319"/>
                  <a:gd name="connsiteX3" fmla="*/ 12123 w 12366"/>
                  <a:gd name="connsiteY3" fmla="*/ 4876 h 12319"/>
                  <a:gd name="connsiteX4" fmla="*/ 7360 w 12366"/>
                  <a:gd name="connsiteY4" fmla="*/ 12211 h 12319"/>
                  <a:gd name="connsiteX5" fmla="*/ 45 w 12366"/>
                  <a:gd name="connsiteY5" fmla="*/ 7648 h 12319"/>
                  <a:gd name="connsiteX6" fmla="*/ 26 w 12366"/>
                  <a:gd name="connsiteY6" fmla="*/ 7543 h 1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6" h="12319">
                    <a:moveTo>
                      <a:pt x="26" y="7543"/>
                    </a:moveTo>
                    <a:cubicBezTo>
                      <a:pt x="-679" y="4200"/>
                      <a:pt x="1454" y="924"/>
                      <a:pt x="4788" y="209"/>
                    </a:cubicBezTo>
                    <a:cubicBezTo>
                      <a:pt x="8065" y="-553"/>
                      <a:pt x="11342" y="1495"/>
                      <a:pt x="12104" y="4772"/>
                    </a:cubicBezTo>
                    <a:cubicBezTo>
                      <a:pt x="12104" y="4810"/>
                      <a:pt x="12113" y="4838"/>
                      <a:pt x="12123" y="4876"/>
                    </a:cubicBezTo>
                    <a:cubicBezTo>
                      <a:pt x="12827" y="8220"/>
                      <a:pt x="10694" y="11496"/>
                      <a:pt x="7360" y="12211"/>
                    </a:cubicBezTo>
                    <a:cubicBezTo>
                      <a:pt x="4083" y="12973"/>
                      <a:pt x="807" y="10925"/>
                      <a:pt x="45" y="7648"/>
                    </a:cubicBezTo>
                    <a:cubicBezTo>
                      <a:pt x="45" y="7610"/>
                      <a:pt x="35" y="7582"/>
                      <a:pt x="26" y="7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1" name="任意多边形: 形状 280" hidden="1"/>
              <p:cNvSpPr/>
              <p:nvPr/>
            </p:nvSpPr>
            <p:spPr>
              <a:xfrm>
                <a:off x="10092015" y="2237107"/>
                <a:ext cx="12939" cy="13516"/>
              </a:xfrm>
              <a:custGeom>
                <a:avLst/>
                <a:gdLst>
                  <a:gd name="connsiteX0" fmla="*/ 21 w 12939"/>
                  <a:gd name="connsiteY0" fmla="*/ 8183 h 13516"/>
                  <a:gd name="connsiteX1" fmla="*/ 5259 w 12939"/>
                  <a:gd name="connsiteY1" fmla="*/ 87 h 13516"/>
                  <a:gd name="connsiteX2" fmla="*/ 12794 w 12939"/>
                  <a:gd name="connsiteY2" fmla="*/ 6193 h 13516"/>
                  <a:gd name="connsiteX3" fmla="*/ 8117 w 12939"/>
                  <a:gd name="connsiteY3" fmla="*/ 13422 h 13516"/>
                  <a:gd name="connsiteX4" fmla="*/ 21 w 12939"/>
                  <a:gd name="connsiteY4" fmla="*/ 8183 h 13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9" h="13516">
                    <a:moveTo>
                      <a:pt x="21" y="8183"/>
                    </a:moveTo>
                    <a:cubicBezTo>
                      <a:pt x="-694" y="4516"/>
                      <a:pt x="1621" y="944"/>
                      <a:pt x="5259" y="87"/>
                    </a:cubicBezTo>
                    <a:cubicBezTo>
                      <a:pt x="9022" y="-303"/>
                      <a:pt x="12403" y="2430"/>
                      <a:pt x="12794" y="6193"/>
                    </a:cubicBezTo>
                    <a:cubicBezTo>
                      <a:pt x="13127" y="9403"/>
                      <a:pt x="11184" y="12413"/>
                      <a:pt x="8117" y="13422"/>
                    </a:cubicBezTo>
                    <a:cubicBezTo>
                      <a:pt x="4440" y="14184"/>
                      <a:pt x="830" y="11850"/>
                      <a:pt x="21" y="81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2" name="任意多边形: 形状 281" hidden="1"/>
              <p:cNvSpPr/>
              <p:nvPr/>
            </p:nvSpPr>
            <p:spPr>
              <a:xfrm>
                <a:off x="10165444" y="2189505"/>
                <a:ext cx="13992" cy="12887"/>
              </a:xfrm>
              <a:custGeom>
                <a:avLst/>
                <a:gdLst>
                  <a:gd name="connsiteX0" fmla="*/ -66 w 13992"/>
                  <a:gd name="connsiteY0" fmla="*/ 7970 h 12887"/>
                  <a:gd name="connsiteX1" fmla="*/ 6258 w 13992"/>
                  <a:gd name="connsiteY1" fmla="*/ 93 h 12887"/>
                  <a:gd name="connsiteX2" fmla="*/ 13841 w 13992"/>
                  <a:gd name="connsiteY2" fmla="*/ 5018 h 12887"/>
                  <a:gd name="connsiteX3" fmla="*/ 7516 w 13992"/>
                  <a:gd name="connsiteY3" fmla="*/ 12895 h 12887"/>
                  <a:gd name="connsiteX4" fmla="*/ -66 w 13992"/>
                  <a:gd name="connsiteY4" fmla="*/ 7970 h 1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" h="12887">
                    <a:moveTo>
                      <a:pt x="-66" y="7970"/>
                    </a:moveTo>
                    <a:cubicBezTo>
                      <a:pt x="-495" y="4046"/>
                      <a:pt x="2334" y="522"/>
                      <a:pt x="6258" y="93"/>
                    </a:cubicBezTo>
                    <a:cubicBezTo>
                      <a:pt x="9630" y="-278"/>
                      <a:pt x="12802" y="1779"/>
                      <a:pt x="13841" y="5018"/>
                    </a:cubicBezTo>
                    <a:cubicBezTo>
                      <a:pt x="14269" y="8942"/>
                      <a:pt x="11440" y="12466"/>
                      <a:pt x="7516" y="12895"/>
                    </a:cubicBezTo>
                    <a:cubicBezTo>
                      <a:pt x="4144" y="13266"/>
                      <a:pt x="972" y="11209"/>
                      <a:pt x="-66" y="79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3" name="任意多边形: 形状 282" hidden="1"/>
              <p:cNvSpPr/>
              <p:nvPr/>
            </p:nvSpPr>
            <p:spPr>
              <a:xfrm>
                <a:off x="10353316" y="1978949"/>
                <a:ext cx="16575" cy="16562"/>
              </a:xfrm>
              <a:custGeom>
                <a:avLst/>
                <a:gdLst>
                  <a:gd name="connsiteX0" fmla="*/ 86 w 16575"/>
                  <a:gd name="connsiteY0" fmla="*/ 10119 h 16562"/>
                  <a:gd name="connsiteX1" fmla="*/ 6401 w 16575"/>
                  <a:gd name="connsiteY1" fmla="*/ 245 h 16562"/>
                  <a:gd name="connsiteX2" fmla="*/ 16269 w 16575"/>
                  <a:gd name="connsiteY2" fmla="*/ 6558 h 16562"/>
                  <a:gd name="connsiteX3" fmla="*/ 9963 w 16575"/>
                  <a:gd name="connsiteY3" fmla="*/ 16432 h 16562"/>
                  <a:gd name="connsiteX4" fmla="*/ 9611 w 16575"/>
                  <a:gd name="connsiteY4" fmla="*/ 16501 h 16562"/>
                  <a:gd name="connsiteX5" fmla="*/ 86 w 16575"/>
                  <a:gd name="connsiteY5" fmla="*/ 10119 h 1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75" h="16562">
                    <a:moveTo>
                      <a:pt x="86" y="10119"/>
                    </a:moveTo>
                    <a:cubicBezTo>
                      <a:pt x="-895" y="5649"/>
                      <a:pt x="1933" y="1228"/>
                      <a:pt x="6401" y="245"/>
                    </a:cubicBezTo>
                    <a:cubicBezTo>
                      <a:pt x="10868" y="-738"/>
                      <a:pt x="15288" y="2088"/>
                      <a:pt x="16269" y="6558"/>
                    </a:cubicBezTo>
                    <a:cubicBezTo>
                      <a:pt x="17259" y="11027"/>
                      <a:pt x="14430" y="15448"/>
                      <a:pt x="9963" y="16432"/>
                    </a:cubicBezTo>
                    <a:cubicBezTo>
                      <a:pt x="9839" y="16457"/>
                      <a:pt x="9725" y="16480"/>
                      <a:pt x="9611" y="16501"/>
                    </a:cubicBezTo>
                    <a:cubicBezTo>
                      <a:pt x="5248" y="17217"/>
                      <a:pt x="1085" y="14424"/>
                      <a:pt x="86" y="101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4" name="任意多边形: 形状 283" hidden="1"/>
              <p:cNvSpPr/>
              <p:nvPr/>
            </p:nvSpPr>
            <p:spPr>
              <a:xfrm>
                <a:off x="9419065" y="1202737"/>
                <a:ext cx="19050" cy="19054"/>
              </a:xfrm>
              <a:custGeom>
                <a:avLst/>
                <a:gdLst>
                  <a:gd name="connsiteX0" fmla="*/ 125 w 19050"/>
                  <a:gd name="connsiteY0" fmla="*/ 11663 h 19054"/>
                  <a:gd name="connsiteX1" fmla="*/ 7335 w 19050"/>
                  <a:gd name="connsiteY1" fmla="*/ 283 h 19054"/>
                  <a:gd name="connsiteX2" fmla="*/ 18708 w 19050"/>
                  <a:gd name="connsiteY2" fmla="*/ 7493 h 19054"/>
                  <a:gd name="connsiteX3" fmla="*/ 11507 w 19050"/>
                  <a:gd name="connsiteY3" fmla="*/ 18871 h 19054"/>
                  <a:gd name="connsiteX4" fmla="*/ 11364 w 19050"/>
                  <a:gd name="connsiteY4" fmla="*/ 18902 h 19054"/>
                  <a:gd name="connsiteX5" fmla="*/ 125 w 19050"/>
                  <a:gd name="connsiteY5" fmla="*/ 11663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" h="19054">
                    <a:moveTo>
                      <a:pt x="125" y="11663"/>
                    </a:moveTo>
                    <a:cubicBezTo>
                      <a:pt x="-1028" y="6530"/>
                      <a:pt x="2201" y="1435"/>
                      <a:pt x="7335" y="283"/>
                    </a:cubicBezTo>
                    <a:cubicBezTo>
                      <a:pt x="12469" y="-868"/>
                      <a:pt x="17565" y="2360"/>
                      <a:pt x="18708" y="7493"/>
                    </a:cubicBezTo>
                    <a:cubicBezTo>
                      <a:pt x="19861" y="12626"/>
                      <a:pt x="16641" y="17720"/>
                      <a:pt x="11507" y="18871"/>
                    </a:cubicBezTo>
                    <a:cubicBezTo>
                      <a:pt x="11459" y="18882"/>
                      <a:pt x="11412" y="18892"/>
                      <a:pt x="11364" y="18902"/>
                    </a:cubicBezTo>
                    <a:cubicBezTo>
                      <a:pt x="6268" y="19965"/>
                      <a:pt x="1268" y="16741"/>
                      <a:pt x="125" y="116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5" name="任意多边形: 形状 284" hidden="1"/>
              <p:cNvSpPr/>
              <p:nvPr/>
            </p:nvSpPr>
            <p:spPr>
              <a:xfrm>
                <a:off x="9525443" y="1266547"/>
                <a:ext cx="19053" cy="19052"/>
              </a:xfrm>
              <a:custGeom>
                <a:avLst/>
                <a:gdLst>
                  <a:gd name="connsiteX0" fmla="*/ 426 w 19053"/>
                  <a:gd name="connsiteY0" fmla="*/ 12718 h 19052"/>
                  <a:gd name="connsiteX1" fmla="*/ 6275 w 19053"/>
                  <a:gd name="connsiteY1" fmla="*/ 585 h 19052"/>
                  <a:gd name="connsiteX2" fmla="*/ 18409 w 19053"/>
                  <a:gd name="connsiteY2" fmla="*/ 6437 h 19052"/>
                  <a:gd name="connsiteX3" fmla="*/ 18905 w 19053"/>
                  <a:gd name="connsiteY3" fmla="*/ 8718 h 19052"/>
                  <a:gd name="connsiteX4" fmla="*/ 10275 w 19053"/>
                  <a:gd name="connsiteY4" fmla="*/ 19064 h 19052"/>
                  <a:gd name="connsiteX5" fmla="*/ 426 w 19053"/>
                  <a:gd name="connsiteY5" fmla="*/ 12718 h 1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3" h="19052">
                    <a:moveTo>
                      <a:pt x="426" y="12718"/>
                    </a:moveTo>
                    <a:cubicBezTo>
                      <a:pt x="-1308" y="7752"/>
                      <a:pt x="1312" y="2320"/>
                      <a:pt x="6275" y="585"/>
                    </a:cubicBezTo>
                    <a:cubicBezTo>
                      <a:pt x="11246" y="-1149"/>
                      <a:pt x="16676" y="1471"/>
                      <a:pt x="18409" y="6437"/>
                    </a:cubicBezTo>
                    <a:cubicBezTo>
                      <a:pt x="18667" y="7175"/>
                      <a:pt x="18838" y="7940"/>
                      <a:pt x="18905" y="8718"/>
                    </a:cubicBezTo>
                    <a:cubicBezTo>
                      <a:pt x="19381" y="13956"/>
                      <a:pt x="15514" y="18588"/>
                      <a:pt x="10275" y="19064"/>
                    </a:cubicBezTo>
                    <a:cubicBezTo>
                      <a:pt x="5932" y="19458"/>
                      <a:pt x="1864" y="16843"/>
                      <a:pt x="426" y="12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6" name="任意多边形: 形状 285" hidden="1"/>
              <p:cNvSpPr/>
              <p:nvPr/>
            </p:nvSpPr>
            <p:spPr>
              <a:xfrm>
                <a:off x="9577192" y="1104881"/>
                <a:ext cx="20767" cy="20746"/>
              </a:xfrm>
              <a:custGeom>
                <a:avLst/>
                <a:gdLst>
                  <a:gd name="connsiteX0" fmla="*/ 112 w 20767"/>
                  <a:gd name="connsiteY0" fmla="*/ 12555 h 20746"/>
                  <a:gd name="connsiteX1" fmla="*/ 8151 w 20767"/>
                  <a:gd name="connsiteY1" fmla="*/ 271 h 20746"/>
                  <a:gd name="connsiteX2" fmla="*/ 20439 w 20767"/>
                  <a:gd name="connsiteY2" fmla="*/ 8314 h 20746"/>
                  <a:gd name="connsiteX3" fmla="*/ 12971 w 20767"/>
                  <a:gd name="connsiteY3" fmla="*/ 20461 h 20746"/>
                  <a:gd name="connsiteX4" fmla="*/ 208 w 20767"/>
                  <a:gd name="connsiteY4" fmla="*/ 12940 h 20746"/>
                  <a:gd name="connsiteX5" fmla="*/ 112 w 20767"/>
                  <a:gd name="connsiteY5" fmla="*/ 12555 h 2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67" h="20746">
                    <a:moveTo>
                      <a:pt x="112" y="12555"/>
                    </a:moveTo>
                    <a:cubicBezTo>
                      <a:pt x="-1059" y="6942"/>
                      <a:pt x="2541" y="1442"/>
                      <a:pt x="8151" y="271"/>
                    </a:cubicBezTo>
                    <a:cubicBezTo>
                      <a:pt x="13771" y="-900"/>
                      <a:pt x="19267" y="2701"/>
                      <a:pt x="20439" y="8314"/>
                    </a:cubicBezTo>
                    <a:cubicBezTo>
                      <a:pt x="21563" y="13702"/>
                      <a:pt x="18286" y="19032"/>
                      <a:pt x="12971" y="20461"/>
                    </a:cubicBezTo>
                    <a:cubicBezTo>
                      <a:pt x="7370" y="21909"/>
                      <a:pt x="1655" y="18542"/>
                      <a:pt x="208" y="12940"/>
                    </a:cubicBezTo>
                    <a:cubicBezTo>
                      <a:pt x="170" y="12812"/>
                      <a:pt x="141" y="12684"/>
                      <a:pt x="112" y="125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7" name="任意多边形: 形状 286" hidden="1"/>
              <p:cNvSpPr/>
              <p:nvPr/>
            </p:nvSpPr>
            <p:spPr>
              <a:xfrm>
                <a:off x="9757652" y="1865843"/>
                <a:ext cx="14674" cy="14653"/>
              </a:xfrm>
              <a:custGeom>
                <a:avLst/>
                <a:gdLst>
                  <a:gd name="connsiteX0" fmla="*/ 55 w 14674"/>
                  <a:gd name="connsiteY0" fmla="*/ 8926 h 14653"/>
                  <a:gd name="connsiteX1" fmla="*/ 5685 w 14674"/>
                  <a:gd name="connsiteY1" fmla="*/ 215 h 14653"/>
                  <a:gd name="connsiteX2" fmla="*/ 14400 w 14674"/>
                  <a:gd name="connsiteY2" fmla="*/ 5846 h 14653"/>
                  <a:gd name="connsiteX3" fmla="*/ 8819 w 14674"/>
                  <a:gd name="connsiteY3" fmla="*/ 14545 h 14653"/>
                  <a:gd name="connsiteX4" fmla="*/ 55 w 14674"/>
                  <a:gd name="connsiteY4" fmla="*/ 8926 h 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74" h="14653">
                    <a:moveTo>
                      <a:pt x="55" y="8926"/>
                    </a:moveTo>
                    <a:cubicBezTo>
                      <a:pt x="-792" y="4965"/>
                      <a:pt x="1723" y="1066"/>
                      <a:pt x="5685" y="215"/>
                    </a:cubicBezTo>
                    <a:cubicBezTo>
                      <a:pt x="9647" y="-636"/>
                      <a:pt x="13543" y="1886"/>
                      <a:pt x="14400" y="5846"/>
                    </a:cubicBezTo>
                    <a:cubicBezTo>
                      <a:pt x="15248" y="9787"/>
                      <a:pt x="12752" y="13671"/>
                      <a:pt x="8819" y="14545"/>
                    </a:cubicBezTo>
                    <a:cubicBezTo>
                      <a:pt x="4856" y="15374"/>
                      <a:pt x="960" y="12875"/>
                      <a:pt x="55" y="89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8" name="任意多边形: 形状 287" hidden="1"/>
              <p:cNvSpPr/>
              <p:nvPr/>
            </p:nvSpPr>
            <p:spPr>
              <a:xfrm>
                <a:off x="9851293" y="2058501"/>
                <a:ext cx="13841" cy="14403"/>
              </a:xfrm>
              <a:custGeom>
                <a:avLst/>
                <a:gdLst>
                  <a:gd name="connsiteX0" fmla="*/ 236 w 13841"/>
                  <a:gd name="connsiteY0" fmla="*/ 9053 h 14403"/>
                  <a:gd name="connsiteX1" fmla="*/ 4608 w 13841"/>
                  <a:gd name="connsiteY1" fmla="*/ 395 h 14403"/>
                  <a:gd name="connsiteX2" fmla="*/ 13266 w 13841"/>
                  <a:gd name="connsiteY2" fmla="*/ 4767 h 14403"/>
                  <a:gd name="connsiteX3" fmla="*/ 13571 w 13841"/>
                  <a:gd name="connsiteY3" fmla="*/ 6195 h 14403"/>
                  <a:gd name="connsiteX4" fmla="*/ 8446 w 13841"/>
                  <a:gd name="connsiteY4" fmla="*/ 14273 h 14403"/>
                  <a:gd name="connsiteX5" fmla="*/ 8332 w 13841"/>
                  <a:gd name="connsiteY5" fmla="*/ 14292 h 14403"/>
                  <a:gd name="connsiteX6" fmla="*/ 264 w 13841"/>
                  <a:gd name="connsiteY6" fmla="*/ 9167 h 14403"/>
                  <a:gd name="connsiteX7" fmla="*/ 236 w 13841"/>
                  <a:gd name="connsiteY7" fmla="*/ 9053 h 1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41" h="14403">
                    <a:moveTo>
                      <a:pt x="236" y="9053"/>
                    </a:moveTo>
                    <a:cubicBezTo>
                      <a:pt x="-945" y="5452"/>
                      <a:pt x="1007" y="1576"/>
                      <a:pt x="4608" y="395"/>
                    </a:cubicBezTo>
                    <a:cubicBezTo>
                      <a:pt x="8208" y="-787"/>
                      <a:pt x="12085" y="1166"/>
                      <a:pt x="13266" y="4767"/>
                    </a:cubicBezTo>
                    <a:cubicBezTo>
                      <a:pt x="13418" y="5233"/>
                      <a:pt x="13523" y="5710"/>
                      <a:pt x="13571" y="6195"/>
                    </a:cubicBezTo>
                    <a:cubicBezTo>
                      <a:pt x="14380" y="9843"/>
                      <a:pt x="12085" y="13453"/>
                      <a:pt x="8446" y="14273"/>
                    </a:cubicBezTo>
                    <a:cubicBezTo>
                      <a:pt x="8408" y="14273"/>
                      <a:pt x="8370" y="14282"/>
                      <a:pt x="8332" y="14292"/>
                    </a:cubicBezTo>
                    <a:cubicBezTo>
                      <a:pt x="4684" y="15101"/>
                      <a:pt x="1074" y="12806"/>
                      <a:pt x="264" y="9167"/>
                    </a:cubicBezTo>
                    <a:cubicBezTo>
                      <a:pt x="255" y="9129"/>
                      <a:pt x="245" y="9091"/>
                      <a:pt x="236" y="90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9" name="任意多边形: 形状 288" hidden="1"/>
              <p:cNvSpPr/>
              <p:nvPr/>
            </p:nvSpPr>
            <p:spPr>
              <a:xfrm>
                <a:off x="9930854" y="2317941"/>
                <a:ext cx="11814" cy="11813"/>
              </a:xfrm>
              <a:custGeom>
                <a:avLst/>
                <a:gdLst>
                  <a:gd name="connsiteX0" fmla="*/ 114 w 11814"/>
                  <a:gd name="connsiteY0" fmla="*/ 7550 h 11813"/>
                  <a:gd name="connsiteX1" fmla="*/ 4200 w 11814"/>
                  <a:gd name="connsiteY1" fmla="*/ 273 h 11813"/>
                  <a:gd name="connsiteX2" fmla="*/ 11487 w 11814"/>
                  <a:gd name="connsiteY2" fmla="*/ 4360 h 11813"/>
                  <a:gd name="connsiteX3" fmla="*/ 11639 w 11814"/>
                  <a:gd name="connsiteY3" fmla="*/ 5074 h 11813"/>
                  <a:gd name="connsiteX4" fmla="*/ 6676 w 11814"/>
                  <a:gd name="connsiteY4" fmla="*/ 11799 h 11813"/>
                  <a:gd name="connsiteX5" fmla="*/ 114 w 11814"/>
                  <a:gd name="connsiteY5" fmla="*/ 7550 h 1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4" h="11813">
                    <a:moveTo>
                      <a:pt x="114" y="7550"/>
                    </a:moveTo>
                    <a:cubicBezTo>
                      <a:pt x="-772" y="4407"/>
                      <a:pt x="1066" y="1150"/>
                      <a:pt x="4200" y="273"/>
                    </a:cubicBezTo>
                    <a:cubicBezTo>
                      <a:pt x="7343" y="-612"/>
                      <a:pt x="10601" y="1216"/>
                      <a:pt x="11487" y="4360"/>
                    </a:cubicBezTo>
                    <a:cubicBezTo>
                      <a:pt x="11553" y="4598"/>
                      <a:pt x="11601" y="4836"/>
                      <a:pt x="11639" y="5074"/>
                    </a:cubicBezTo>
                    <a:cubicBezTo>
                      <a:pt x="12125" y="8303"/>
                      <a:pt x="9906" y="11303"/>
                      <a:pt x="6676" y="11799"/>
                    </a:cubicBezTo>
                    <a:cubicBezTo>
                      <a:pt x="3733" y="12237"/>
                      <a:pt x="923" y="10417"/>
                      <a:pt x="114" y="75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0" name="任意多边形: 形状 289" hidden="1"/>
              <p:cNvSpPr/>
              <p:nvPr/>
            </p:nvSpPr>
            <p:spPr>
              <a:xfrm>
                <a:off x="9990212" y="2482635"/>
                <a:ext cx="11898" cy="10399"/>
              </a:xfrm>
              <a:custGeom>
                <a:avLst/>
                <a:gdLst>
                  <a:gd name="connsiteX0" fmla="*/ 1 w 11898"/>
                  <a:gd name="connsiteY0" fmla="*/ 6877 h 10399"/>
                  <a:gd name="connsiteX1" fmla="*/ 3973 w 11898"/>
                  <a:gd name="connsiteY1" fmla="*/ 790 h 10399"/>
                  <a:gd name="connsiteX2" fmla="*/ 4002 w 11898"/>
                  <a:gd name="connsiteY2" fmla="*/ 781 h 10399"/>
                  <a:gd name="connsiteX3" fmla="*/ 11060 w 11898"/>
                  <a:gd name="connsiteY3" fmla="*/ 2543 h 10399"/>
                  <a:gd name="connsiteX4" fmla="*/ 9288 w 11898"/>
                  <a:gd name="connsiteY4" fmla="*/ 9601 h 10399"/>
                  <a:gd name="connsiteX5" fmla="*/ 6097 w 11898"/>
                  <a:gd name="connsiteY5" fmla="*/ 10306 h 10399"/>
                  <a:gd name="connsiteX6" fmla="*/ 1 w 11898"/>
                  <a:gd name="connsiteY6" fmla="*/ 6877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98" h="10399">
                    <a:moveTo>
                      <a:pt x="1" y="6877"/>
                    </a:moveTo>
                    <a:cubicBezTo>
                      <a:pt x="-580" y="4096"/>
                      <a:pt x="1201" y="1371"/>
                      <a:pt x="3973" y="790"/>
                    </a:cubicBezTo>
                    <a:cubicBezTo>
                      <a:pt x="3983" y="781"/>
                      <a:pt x="3992" y="781"/>
                      <a:pt x="4002" y="781"/>
                    </a:cubicBezTo>
                    <a:cubicBezTo>
                      <a:pt x="6440" y="-676"/>
                      <a:pt x="9593" y="114"/>
                      <a:pt x="11060" y="2543"/>
                    </a:cubicBezTo>
                    <a:cubicBezTo>
                      <a:pt x="12517" y="4981"/>
                      <a:pt x="11726" y="8144"/>
                      <a:pt x="9288" y="9601"/>
                    </a:cubicBezTo>
                    <a:cubicBezTo>
                      <a:pt x="8335" y="10182"/>
                      <a:pt x="7211" y="10430"/>
                      <a:pt x="6097" y="10306"/>
                    </a:cubicBezTo>
                    <a:cubicBezTo>
                      <a:pt x="3478" y="10935"/>
                      <a:pt x="820" y="9439"/>
                      <a:pt x="1" y="68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1" name="任意多边形: 形状 290" hidden="1"/>
              <p:cNvSpPr/>
              <p:nvPr/>
            </p:nvSpPr>
            <p:spPr>
              <a:xfrm>
                <a:off x="10088768" y="2267372"/>
                <a:ext cx="12382" cy="12388"/>
              </a:xfrm>
              <a:custGeom>
                <a:avLst/>
                <a:gdLst>
                  <a:gd name="connsiteX0" fmla="*/ 29 w 12382"/>
                  <a:gd name="connsiteY0" fmla="*/ 7541 h 12388"/>
                  <a:gd name="connsiteX1" fmla="*/ 4792 w 12382"/>
                  <a:gd name="connsiteY1" fmla="*/ 188 h 12388"/>
                  <a:gd name="connsiteX2" fmla="*/ 12135 w 12382"/>
                  <a:gd name="connsiteY2" fmla="*/ 4950 h 12388"/>
                  <a:gd name="connsiteX3" fmla="*/ 7382 w 12382"/>
                  <a:gd name="connsiteY3" fmla="*/ 12304 h 12388"/>
                  <a:gd name="connsiteX4" fmla="*/ 7363 w 12382"/>
                  <a:gd name="connsiteY4" fmla="*/ 12304 h 12388"/>
                  <a:gd name="connsiteX5" fmla="*/ 29 w 12382"/>
                  <a:gd name="connsiteY5" fmla="*/ 7541 h 1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" h="12388">
                    <a:moveTo>
                      <a:pt x="29" y="7541"/>
                    </a:moveTo>
                    <a:cubicBezTo>
                      <a:pt x="-685" y="4198"/>
                      <a:pt x="1448" y="912"/>
                      <a:pt x="4792" y="188"/>
                    </a:cubicBezTo>
                    <a:cubicBezTo>
                      <a:pt x="8135" y="-527"/>
                      <a:pt x="11421" y="1607"/>
                      <a:pt x="12135" y="4950"/>
                    </a:cubicBezTo>
                    <a:cubicBezTo>
                      <a:pt x="12850" y="8294"/>
                      <a:pt x="10725" y="11589"/>
                      <a:pt x="7382" y="12304"/>
                    </a:cubicBezTo>
                    <a:cubicBezTo>
                      <a:pt x="7373" y="12304"/>
                      <a:pt x="7373" y="12304"/>
                      <a:pt x="7363" y="12304"/>
                    </a:cubicBezTo>
                    <a:cubicBezTo>
                      <a:pt x="4020" y="13008"/>
                      <a:pt x="743" y="10875"/>
                      <a:pt x="29" y="75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2" name="任意多边形: 形状 291" hidden="1"/>
              <p:cNvSpPr/>
              <p:nvPr/>
            </p:nvSpPr>
            <p:spPr>
              <a:xfrm>
                <a:off x="10306556" y="1888551"/>
                <a:ext cx="16007" cy="15957"/>
              </a:xfrm>
              <a:custGeom>
                <a:avLst/>
                <a:gdLst>
                  <a:gd name="connsiteX0" fmla="*/ 78 w 16007"/>
                  <a:gd name="connsiteY0" fmla="*/ 9744 h 15957"/>
                  <a:gd name="connsiteX1" fmla="*/ 6174 w 16007"/>
                  <a:gd name="connsiteY1" fmla="*/ 219 h 15957"/>
                  <a:gd name="connsiteX2" fmla="*/ 15699 w 16007"/>
                  <a:gd name="connsiteY2" fmla="*/ 6315 h 15957"/>
                  <a:gd name="connsiteX3" fmla="*/ 9755 w 16007"/>
                  <a:gd name="connsiteY3" fmla="*/ 15787 h 15957"/>
                  <a:gd name="connsiteX4" fmla="*/ 9507 w 16007"/>
                  <a:gd name="connsiteY4" fmla="*/ 15840 h 15957"/>
                  <a:gd name="connsiteX5" fmla="*/ 78 w 16007"/>
                  <a:gd name="connsiteY5" fmla="*/ 9744 h 15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07" h="15957">
                    <a:moveTo>
                      <a:pt x="78" y="9744"/>
                    </a:moveTo>
                    <a:cubicBezTo>
                      <a:pt x="-865" y="5431"/>
                      <a:pt x="1859" y="1168"/>
                      <a:pt x="6174" y="219"/>
                    </a:cubicBezTo>
                    <a:cubicBezTo>
                      <a:pt x="10479" y="-670"/>
                      <a:pt x="14708" y="2035"/>
                      <a:pt x="15699" y="6315"/>
                    </a:cubicBezTo>
                    <a:cubicBezTo>
                      <a:pt x="16670" y="10571"/>
                      <a:pt x="14013" y="14811"/>
                      <a:pt x="9755" y="15787"/>
                    </a:cubicBezTo>
                    <a:cubicBezTo>
                      <a:pt x="9679" y="15806"/>
                      <a:pt x="9593" y="15824"/>
                      <a:pt x="9507" y="15840"/>
                    </a:cubicBezTo>
                    <a:cubicBezTo>
                      <a:pt x="5231" y="16725"/>
                      <a:pt x="1030" y="14011"/>
                      <a:pt x="78" y="97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3" name="任意多边形: 形状 292" hidden="1"/>
              <p:cNvSpPr/>
              <p:nvPr/>
            </p:nvSpPr>
            <p:spPr>
              <a:xfrm>
                <a:off x="10315440" y="2139624"/>
                <a:ext cx="14326" cy="14388"/>
              </a:xfrm>
              <a:custGeom>
                <a:avLst/>
                <a:gdLst>
                  <a:gd name="connsiteX0" fmla="*/ 51 w 14326"/>
                  <a:gd name="connsiteY0" fmla="*/ 8798 h 14388"/>
                  <a:gd name="connsiteX1" fmla="*/ 5576 w 14326"/>
                  <a:gd name="connsiteY1" fmla="*/ 225 h 14388"/>
                  <a:gd name="connsiteX2" fmla="*/ 14006 w 14326"/>
                  <a:gd name="connsiteY2" fmla="*/ 5540 h 14388"/>
                  <a:gd name="connsiteX3" fmla="*/ 14053 w 14326"/>
                  <a:gd name="connsiteY3" fmla="*/ 5750 h 14388"/>
                  <a:gd name="connsiteX4" fmla="*/ 8576 w 14326"/>
                  <a:gd name="connsiteY4" fmla="*/ 14275 h 14388"/>
                  <a:gd name="connsiteX5" fmla="*/ 51 w 14326"/>
                  <a:gd name="connsiteY5" fmla="*/ 8798 h 1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26" h="14388">
                    <a:moveTo>
                      <a:pt x="51" y="8798"/>
                    </a:moveTo>
                    <a:cubicBezTo>
                      <a:pt x="-777" y="4911"/>
                      <a:pt x="1690" y="1082"/>
                      <a:pt x="5576" y="225"/>
                    </a:cubicBezTo>
                    <a:cubicBezTo>
                      <a:pt x="9376" y="-632"/>
                      <a:pt x="13148" y="1740"/>
                      <a:pt x="14006" y="5540"/>
                    </a:cubicBezTo>
                    <a:cubicBezTo>
                      <a:pt x="14025" y="5607"/>
                      <a:pt x="14044" y="5683"/>
                      <a:pt x="14053" y="5750"/>
                    </a:cubicBezTo>
                    <a:cubicBezTo>
                      <a:pt x="14891" y="9617"/>
                      <a:pt x="12443" y="13436"/>
                      <a:pt x="8576" y="14275"/>
                    </a:cubicBezTo>
                    <a:cubicBezTo>
                      <a:pt x="4709" y="15113"/>
                      <a:pt x="890" y="12665"/>
                      <a:pt x="51" y="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4" name="任意多边形: 形状 293" hidden="1"/>
              <p:cNvSpPr/>
              <p:nvPr/>
            </p:nvSpPr>
            <p:spPr>
              <a:xfrm>
                <a:off x="10696296" y="1510153"/>
                <a:ext cx="20194" cy="20197"/>
              </a:xfrm>
              <a:custGeom>
                <a:avLst/>
                <a:gdLst>
                  <a:gd name="connsiteX0" fmla="*/ 101 w 20194"/>
                  <a:gd name="connsiteY0" fmla="*/ 12190 h 20197"/>
                  <a:gd name="connsiteX1" fmla="*/ 7949 w 20194"/>
                  <a:gd name="connsiteY1" fmla="*/ 261 h 20197"/>
                  <a:gd name="connsiteX2" fmla="*/ 19875 w 20194"/>
                  <a:gd name="connsiteY2" fmla="*/ 8107 h 20197"/>
                  <a:gd name="connsiteX3" fmla="*/ 12198 w 20194"/>
                  <a:gd name="connsiteY3" fmla="*/ 20000 h 20197"/>
                  <a:gd name="connsiteX4" fmla="*/ 139 w 20194"/>
                  <a:gd name="connsiteY4" fmla="*/ 12357 h 20197"/>
                  <a:gd name="connsiteX5" fmla="*/ 101 w 20194"/>
                  <a:gd name="connsiteY5" fmla="*/ 12190 h 2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4" h="20197">
                    <a:moveTo>
                      <a:pt x="101" y="12190"/>
                    </a:moveTo>
                    <a:cubicBezTo>
                      <a:pt x="-1023" y="6729"/>
                      <a:pt x="2482" y="1387"/>
                      <a:pt x="7949" y="261"/>
                    </a:cubicBezTo>
                    <a:cubicBezTo>
                      <a:pt x="13407" y="-867"/>
                      <a:pt x="18751" y="2646"/>
                      <a:pt x="19875" y="8107"/>
                    </a:cubicBezTo>
                    <a:cubicBezTo>
                      <a:pt x="20989" y="13502"/>
                      <a:pt x="17570" y="18795"/>
                      <a:pt x="12198" y="20000"/>
                    </a:cubicBezTo>
                    <a:cubicBezTo>
                      <a:pt x="6759" y="21220"/>
                      <a:pt x="1358" y="17798"/>
                      <a:pt x="139" y="12357"/>
                    </a:cubicBezTo>
                    <a:cubicBezTo>
                      <a:pt x="129" y="12301"/>
                      <a:pt x="110" y="12246"/>
                      <a:pt x="101" y="121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5" name="任意多边形: 形状 294" hidden="1"/>
              <p:cNvSpPr/>
              <p:nvPr/>
            </p:nvSpPr>
            <p:spPr>
              <a:xfrm>
                <a:off x="9466828" y="1159561"/>
                <a:ext cx="19057" cy="19053"/>
              </a:xfrm>
              <a:custGeom>
                <a:avLst/>
                <a:gdLst>
                  <a:gd name="connsiteX0" fmla="*/ 177 w 19057"/>
                  <a:gd name="connsiteY0" fmla="*/ 11881 h 19053"/>
                  <a:gd name="connsiteX1" fmla="*/ 7111 w 19057"/>
                  <a:gd name="connsiteY1" fmla="*/ 335 h 19053"/>
                  <a:gd name="connsiteX2" fmla="*/ 18665 w 19057"/>
                  <a:gd name="connsiteY2" fmla="*/ 7274 h 19053"/>
                  <a:gd name="connsiteX3" fmla="*/ 11722 w 19057"/>
                  <a:gd name="connsiteY3" fmla="*/ 18820 h 19053"/>
                  <a:gd name="connsiteX4" fmla="*/ 11226 w 19057"/>
                  <a:gd name="connsiteY4" fmla="*/ 18929 h 19053"/>
                  <a:gd name="connsiteX5" fmla="*/ 177 w 19057"/>
                  <a:gd name="connsiteY5" fmla="*/ 11881 h 19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7" h="19053">
                    <a:moveTo>
                      <a:pt x="177" y="11881"/>
                    </a:moveTo>
                    <a:cubicBezTo>
                      <a:pt x="-1099" y="6777"/>
                      <a:pt x="2016" y="1607"/>
                      <a:pt x="7111" y="335"/>
                    </a:cubicBezTo>
                    <a:cubicBezTo>
                      <a:pt x="12217" y="-937"/>
                      <a:pt x="17389" y="2169"/>
                      <a:pt x="18665" y="7274"/>
                    </a:cubicBezTo>
                    <a:cubicBezTo>
                      <a:pt x="19932" y="12378"/>
                      <a:pt x="16827" y="17547"/>
                      <a:pt x="11722" y="18820"/>
                    </a:cubicBezTo>
                    <a:cubicBezTo>
                      <a:pt x="11560" y="18861"/>
                      <a:pt x="11388" y="18897"/>
                      <a:pt x="11226" y="18929"/>
                    </a:cubicBezTo>
                    <a:cubicBezTo>
                      <a:pt x="6254" y="19890"/>
                      <a:pt x="1406" y="16793"/>
                      <a:pt x="177" y="11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6" name="任意多边形: 形状 295" hidden="1"/>
              <p:cNvSpPr/>
              <p:nvPr/>
            </p:nvSpPr>
            <p:spPr>
              <a:xfrm>
                <a:off x="9529687" y="1211534"/>
                <a:ext cx="19052" cy="19053"/>
              </a:xfrm>
              <a:custGeom>
                <a:avLst/>
                <a:gdLst>
                  <a:gd name="connsiteX0" fmla="*/ 183 w 19052"/>
                  <a:gd name="connsiteY0" fmla="*/ 11914 h 19053"/>
                  <a:gd name="connsiteX1" fmla="*/ 7079 w 19052"/>
                  <a:gd name="connsiteY1" fmla="*/ 343 h 19053"/>
                  <a:gd name="connsiteX2" fmla="*/ 18652 w 19052"/>
                  <a:gd name="connsiteY2" fmla="*/ 7240 h 19053"/>
                  <a:gd name="connsiteX3" fmla="*/ 11756 w 19052"/>
                  <a:gd name="connsiteY3" fmla="*/ 18811 h 19053"/>
                  <a:gd name="connsiteX4" fmla="*/ 11041 w 19052"/>
                  <a:gd name="connsiteY4" fmla="*/ 18963 h 19053"/>
                  <a:gd name="connsiteX5" fmla="*/ 183 w 19052"/>
                  <a:gd name="connsiteY5" fmla="*/ 11914 h 19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2" h="19053">
                    <a:moveTo>
                      <a:pt x="183" y="11914"/>
                    </a:moveTo>
                    <a:cubicBezTo>
                      <a:pt x="-1103" y="6815"/>
                      <a:pt x="1983" y="1634"/>
                      <a:pt x="7079" y="343"/>
                    </a:cubicBezTo>
                    <a:cubicBezTo>
                      <a:pt x="12184" y="-947"/>
                      <a:pt x="17356" y="2141"/>
                      <a:pt x="18652" y="7240"/>
                    </a:cubicBezTo>
                    <a:cubicBezTo>
                      <a:pt x="19937" y="12340"/>
                      <a:pt x="16852" y="17521"/>
                      <a:pt x="11756" y="18811"/>
                    </a:cubicBezTo>
                    <a:cubicBezTo>
                      <a:pt x="11517" y="18870"/>
                      <a:pt x="11279" y="18922"/>
                      <a:pt x="11041" y="18963"/>
                    </a:cubicBezTo>
                    <a:cubicBezTo>
                      <a:pt x="6136" y="19812"/>
                      <a:pt x="1402" y="16741"/>
                      <a:pt x="183" y="1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7" name="任意多边形: 形状 296" hidden="1"/>
              <p:cNvSpPr/>
              <p:nvPr/>
            </p:nvSpPr>
            <p:spPr>
              <a:xfrm>
                <a:off x="9686536" y="1314232"/>
                <a:ext cx="19053" cy="19054"/>
              </a:xfrm>
              <a:custGeom>
                <a:avLst/>
                <a:gdLst>
                  <a:gd name="connsiteX0" fmla="*/ 20 w 19053"/>
                  <a:gd name="connsiteY0" fmla="*/ 11134 h 19054"/>
                  <a:gd name="connsiteX1" fmla="*/ 6973 w 19053"/>
                  <a:gd name="connsiteY1" fmla="*/ 371 h 19054"/>
                  <a:gd name="connsiteX2" fmla="*/ 18622 w 19053"/>
                  <a:gd name="connsiteY2" fmla="*/ 7134 h 19054"/>
                  <a:gd name="connsiteX3" fmla="*/ 11859 w 19053"/>
                  <a:gd name="connsiteY3" fmla="*/ 18784 h 19054"/>
                  <a:gd name="connsiteX4" fmla="*/ 210 w 19053"/>
                  <a:gd name="connsiteY4" fmla="*/ 12021 h 19054"/>
                  <a:gd name="connsiteX5" fmla="*/ 20 w 19053"/>
                  <a:gd name="connsiteY5" fmla="*/ 11134 h 1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3" h="19054">
                    <a:moveTo>
                      <a:pt x="20" y="11134"/>
                    </a:moveTo>
                    <a:cubicBezTo>
                      <a:pt x="-780" y="6291"/>
                      <a:pt x="2229" y="1630"/>
                      <a:pt x="6973" y="371"/>
                    </a:cubicBezTo>
                    <a:cubicBezTo>
                      <a:pt x="12059" y="-979"/>
                      <a:pt x="17269" y="2049"/>
                      <a:pt x="18622" y="7134"/>
                    </a:cubicBezTo>
                    <a:cubicBezTo>
                      <a:pt x="19975" y="12218"/>
                      <a:pt x="16946" y="17434"/>
                      <a:pt x="11859" y="18784"/>
                    </a:cubicBezTo>
                    <a:cubicBezTo>
                      <a:pt x="6773" y="20133"/>
                      <a:pt x="1563" y="17106"/>
                      <a:pt x="210" y="12021"/>
                    </a:cubicBezTo>
                    <a:cubicBezTo>
                      <a:pt x="134" y="11729"/>
                      <a:pt x="67" y="11433"/>
                      <a:pt x="20" y="111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8" name="任意多边形: 形状 297" hidden="1"/>
              <p:cNvSpPr/>
              <p:nvPr/>
            </p:nvSpPr>
            <p:spPr>
              <a:xfrm>
                <a:off x="9801164" y="1712800"/>
                <a:ext cx="15116" cy="14648"/>
              </a:xfrm>
              <a:custGeom>
                <a:avLst/>
                <a:gdLst>
                  <a:gd name="connsiteX0" fmla="*/ -22 w 15116"/>
                  <a:gd name="connsiteY0" fmla="*/ 8806 h 14648"/>
                  <a:gd name="connsiteX1" fmla="*/ 6378 w 15116"/>
                  <a:gd name="connsiteY1" fmla="*/ 136 h 14648"/>
                  <a:gd name="connsiteX2" fmla="*/ 14837 w 15116"/>
                  <a:gd name="connsiteY2" fmla="*/ 5568 h 14648"/>
                  <a:gd name="connsiteX3" fmla="*/ 9074 w 15116"/>
                  <a:gd name="connsiteY3" fmla="*/ 14512 h 14648"/>
                  <a:gd name="connsiteX4" fmla="*/ 9026 w 15116"/>
                  <a:gd name="connsiteY4" fmla="*/ 14521 h 14648"/>
                  <a:gd name="connsiteX5" fmla="*/ -22 w 15116"/>
                  <a:gd name="connsiteY5" fmla="*/ 8806 h 1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16" h="14648">
                    <a:moveTo>
                      <a:pt x="-22" y="8806"/>
                    </a:moveTo>
                    <a:cubicBezTo>
                      <a:pt x="-651" y="4645"/>
                      <a:pt x="2216" y="764"/>
                      <a:pt x="6378" y="136"/>
                    </a:cubicBezTo>
                    <a:cubicBezTo>
                      <a:pt x="10160" y="-435"/>
                      <a:pt x="13779" y="1890"/>
                      <a:pt x="14837" y="5568"/>
                    </a:cubicBezTo>
                    <a:cubicBezTo>
                      <a:pt x="15713" y="9630"/>
                      <a:pt x="13132" y="13635"/>
                      <a:pt x="9074" y="14512"/>
                    </a:cubicBezTo>
                    <a:cubicBezTo>
                      <a:pt x="9055" y="14515"/>
                      <a:pt x="9045" y="14519"/>
                      <a:pt x="9026" y="14521"/>
                    </a:cubicBezTo>
                    <a:cubicBezTo>
                      <a:pt x="4959" y="15412"/>
                      <a:pt x="921" y="12866"/>
                      <a:pt x="-22" y="88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9" name="任意多边形: 形状 298" hidden="1"/>
              <p:cNvSpPr/>
              <p:nvPr/>
            </p:nvSpPr>
            <p:spPr>
              <a:xfrm>
                <a:off x="9881880" y="1924785"/>
                <a:ext cx="13121" cy="13703"/>
              </a:xfrm>
              <a:custGeom>
                <a:avLst/>
                <a:gdLst>
                  <a:gd name="connsiteX0" fmla="*/ 34 w 13121"/>
                  <a:gd name="connsiteY0" fmla="*/ 8276 h 13703"/>
                  <a:gd name="connsiteX1" fmla="*/ 5368 w 13121"/>
                  <a:gd name="connsiteY1" fmla="*/ 85 h 13703"/>
                  <a:gd name="connsiteX2" fmla="*/ 12978 w 13121"/>
                  <a:gd name="connsiteY2" fmla="*/ 6315 h 13703"/>
                  <a:gd name="connsiteX3" fmla="*/ 8225 w 13121"/>
                  <a:gd name="connsiteY3" fmla="*/ 13610 h 13703"/>
                  <a:gd name="connsiteX4" fmla="*/ 34 w 13121"/>
                  <a:gd name="connsiteY4" fmla="*/ 8276 h 1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21" h="13703">
                    <a:moveTo>
                      <a:pt x="34" y="8276"/>
                    </a:moveTo>
                    <a:cubicBezTo>
                      <a:pt x="-729" y="4546"/>
                      <a:pt x="1643" y="894"/>
                      <a:pt x="5368" y="85"/>
                    </a:cubicBezTo>
                    <a:cubicBezTo>
                      <a:pt x="9187" y="-296"/>
                      <a:pt x="12597" y="2494"/>
                      <a:pt x="12978" y="6315"/>
                    </a:cubicBezTo>
                    <a:cubicBezTo>
                      <a:pt x="13302" y="9559"/>
                      <a:pt x="11321" y="12593"/>
                      <a:pt x="8225" y="13610"/>
                    </a:cubicBezTo>
                    <a:cubicBezTo>
                      <a:pt x="4491" y="14375"/>
                      <a:pt x="843" y="11998"/>
                      <a:pt x="34" y="82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0" name="任意多边形: 形状 299" hidden="1"/>
              <p:cNvSpPr/>
              <p:nvPr/>
            </p:nvSpPr>
            <p:spPr>
              <a:xfrm>
                <a:off x="9931992" y="2372562"/>
                <a:ext cx="10497" cy="10478"/>
              </a:xfrm>
              <a:custGeom>
                <a:avLst/>
                <a:gdLst>
                  <a:gd name="connsiteX0" fmla="*/ 23 w 10497"/>
                  <a:gd name="connsiteY0" fmla="*/ 6364 h 10478"/>
                  <a:gd name="connsiteX1" fmla="*/ 3890 w 10497"/>
                  <a:gd name="connsiteY1" fmla="*/ 201 h 10478"/>
                  <a:gd name="connsiteX2" fmla="*/ 4024 w 10497"/>
                  <a:gd name="connsiteY2" fmla="*/ 173 h 10478"/>
                  <a:gd name="connsiteX3" fmla="*/ 10263 w 10497"/>
                  <a:gd name="connsiteY3" fmla="*/ 4164 h 10478"/>
                  <a:gd name="connsiteX4" fmla="*/ 6281 w 10497"/>
                  <a:gd name="connsiteY4" fmla="*/ 10403 h 10478"/>
                  <a:gd name="connsiteX5" fmla="*/ 33 w 10497"/>
                  <a:gd name="connsiteY5" fmla="*/ 6412 h 10478"/>
                  <a:gd name="connsiteX6" fmla="*/ 23 w 10497"/>
                  <a:gd name="connsiteY6" fmla="*/ 6364 h 1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97" h="10478">
                    <a:moveTo>
                      <a:pt x="23" y="6364"/>
                    </a:moveTo>
                    <a:cubicBezTo>
                      <a:pt x="-615" y="3592"/>
                      <a:pt x="1119" y="840"/>
                      <a:pt x="3890" y="201"/>
                    </a:cubicBezTo>
                    <a:cubicBezTo>
                      <a:pt x="3938" y="192"/>
                      <a:pt x="3976" y="182"/>
                      <a:pt x="4024" y="173"/>
                    </a:cubicBezTo>
                    <a:cubicBezTo>
                      <a:pt x="6853" y="-446"/>
                      <a:pt x="9644" y="1335"/>
                      <a:pt x="10263" y="4164"/>
                    </a:cubicBezTo>
                    <a:cubicBezTo>
                      <a:pt x="10891" y="6983"/>
                      <a:pt x="9101" y="9783"/>
                      <a:pt x="6281" y="10403"/>
                    </a:cubicBezTo>
                    <a:cubicBezTo>
                      <a:pt x="3452" y="11031"/>
                      <a:pt x="662" y="9241"/>
                      <a:pt x="33" y="6412"/>
                    </a:cubicBezTo>
                    <a:cubicBezTo>
                      <a:pt x="33" y="6402"/>
                      <a:pt x="23" y="6383"/>
                      <a:pt x="23" y="63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1" name="任意多边形: 形状 300" hidden="1"/>
              <p:cNvSpPr/>
              <p:nvPr/>
            </p:nvSpPr>
            <p:spPr>
              <a:xfrm>
                <a:off x="9995605" y="2304395"/>
                <a:ext cx="11246" cy="10564"/>
              </a:xfrm>
              <a:custGeom>
                <a:avLst/>
                <a:gdLst>
                  <a:gd name="connsiteX0" fmla="*/ -58 w 11246"/>
                  <a:gd name="connsiteY0" fmla="*/ 6523 h 10564"/>
                  <a:gd name="connsiteX1" fmla="*/ 4848 w 11246"/>
                  <a:gd name="connsiteY1" fmla="*/ 103 h 10564"/>
                  <a:gd name="connsiteX2" fmla="*/ 11087 w 11246"/>
                  <a:gd name="connsiteY2" fmla="*/ 4141 h 10564"/>
                  <a:gd name="connsiteX3" fmla="*/ 6181 w 11246"/>
                  <a:gd name="connsiteY3" fmla="*/ 10561 h 10564"/>
                  <a:gd name="connsiteX4" fmla="*/ -58 w 11246"/>
                  <a:gd name="connsiteY4" fmla="*/ 6523 h 10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46" h="10564">
                    <a:moveTo>
                      <a:pt x="-58" y="6523"/>
                    </a:moveTo>
                    <a:cubicBezTo>
                      <a:pt x="-477" y="3399"/>
                      <a:pt x="1724" y="522"/>
                      <a:pt x="4848" y="103"/>
                    </a:cubicBezTo>
                    <a:cubicBezTo>
                      <a:pt x="7639" y="-278"/>
                      <a:pt x="10287" y="1436"/>
                      <a:pt x="11087" y="4141"/>
                    </a:cubicBezTo>
                    <a:cubicBezTo>
                      <a:pt x="11506" y="7266"/>
                      <a:pt x="9305" y="10142"/>
                      <a:pt x="6181" y="10561"/>
                    </a:cubicBezTo>
                    <a:cubicBezTo>
                      <a:pt x="3390" y="10942"/>
                      <a:pt x="743" y="9228"/>
                      <a:pt x="-58" y="65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2" name="任意多边形: 形状 301" hidden="1"/>
              <p:cNvSpPr/>
              <p:nvPr/>
            </p:nvSpPr>
            <p:spPr>
              <a:xfrm>
                <a:off x="10123320" y="2180224"/>
                <a:ext cx="12512" cy="13074"/>
              </a:xfrm>
              <a:custGeom>
                <a:avLst/>
                <a:gdLst>
                  <a:gd name="connsiteX0" fmla="*/ 243 w 12512"/>
                  <a:gd name="connsiteY0" fmla="*/ 8298 h 13074"/>
                  <a:gd name="connsiteX1" fmla="*/ 4034 w 12512"/>
                  <a:gd name="connsiteY1" fmla="*/ 402 h 13074"/>
                  <a:gd name="connsiteX2" fmla="*/ 11921 w 12512"/>
                  <a:gd name="connsiteY2" fmla="*/ 4193 h 13074"/>
                  <a:gd name="connsiteX3" fmla="*/ 12245 w 12512"/>
                  <a:gd name="connsiteY3" fmla="*/ 5631 h 13074"/>
                  <a:gd name="connsiteX4" fmla="*/ 7682 w 12512"/>
                  <a:gd name="connsiteY4" fmla="*/ 12946 h 13074"/>
                  <a:gd name="connsiteX5" fmla="*/ 7577 w 12512"/>
                  <a:gd name="connsiteY5" fmla="*/ 12965 h 13074"/>
                  <a:gd name="connsiteX6" fmla="*/ 262 w 12512"/>
                  <a:gd name="connsiteY6" fmla="*/ 8403 h 13074"/>
                  <a:gd name="connsiteX7" fmla="*/ 243 w 12512"/>
                  <a:gd name="connsiteY7" fmla="*/ 8298 h 1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12" h="13074">
                    <a:moveTo>
                      <a:pt x="243" y="8298"/>
                    </a:moveTo>
                    <a:cubicBezTo>
                      <a:pt x="-890" y="5069"/>
                      <a:pt x="805" y="1535"/>
                      <a:pt x="4034" y="402"/>
                    </a:cubicBezTo>
                    <a:cubicBezTo>
                      <a:pt x="7253" y="-732"/>
                      <a:pt x="10787" y="964"/>
                      <a:pt x="11921" y="4193"/>
                    </a:cubicBezTo>
                    <a:cubicBezTo>
                      <a:pt x="12092" y="4660"/>
                      <a:pt x="12197" y="5136"/>
                      <a:pt x="12245" y="5631"/>
                    </a:cubicBezTo>
                    <a:cubicBezTo>
                      <a:pt x="13006" y="8908"/>
                      <a:pt x="10959" y="12184"/>
                      <a:pt x="7682" y="12946"/>
                    </a:cubicBezTo>
                    <a:cubicBezTo>
                      <a:pt x="7644" y="12946"/>
                      <a:pt x="7615" y="12956"/>
                      <a:pt x="7577" y="12965"/>
                    </a:cubicBezTo>
                    <a:cubicBezTo>
                      <a:pt x="4301" y="13727"/>
                      <a:pt x="1024" y="11679"/>
                      <a:pt x="262" y="8403"/>
                    </a:cubicBezTo>
                    <a:cubicBezTo>
                      <a:pt x="262" y="8365"/>
                      <a:pt x="253" y="8336"/>
                      <a:pt x="243" y="82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3" name="任意多边形: 形状 302" hidden="1"/>
              <p:cNvSpPr/>
              <p:nvPr/>
            </p:nvSpPr>
            <p:spPr>
              <a:xfrm>
                <a:off x="10235126" y="2043834"/>
                <a:ext cx="14101" cy="14100"/>
              </a:xfrm>
              <a:custGeom>
                <a:avLst/>
                <a:gdLst>
                  <a:gd name="connsiteX0" fmla="*/ 70 w 14101"/>
                  <a:gd name="connsiteY0" fmla="*/ 8671 h 14100"/>
                  <a:gd name="connsiteX1" fmla="*/ 5366 w 14101"/>
                  <a:gd name="connsiteY1" fmla="*/ 229 h 14100"/>
                  <a:gd name="connsiteX2" fmla="*/ 13814 w 14101"/>
                  <a:gd name="connsiteY2" fmla="*/ 5528 h 14100"/>
                  <a:gd name="connsiteX3" fmla="*/ 8509 w 14101"/>
                  <a:gd name="connsiteY3" fmla="*/ 13967 h 14100"/>
                  <a:gd name="connsiteX4" fmla="*/ 8357 w 14101"/>
                  <a:gd name="connsiteY4" fmla="*/ 14005 h 14100"/>
                  <a:gd name="connsiteX5" fmla="*/ 70 w 14101"/>
                  <a:gd name="connsiteY5" fmla="*/ 8671 h 1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1" h="14100">
                    <a:moveTo>
                      <a:pt x="70" y="8671"/>
                    </a:moveTo>
                    <a:cubicBezTo>
                      <a:pt x="-797" y="4876"/>
                      <a:pt x="1575" y="1097"/>
                      <a:pt x="5366" y="229"/>
                    </a:cubicBezTo>
                    <a:cubicBezTo>
                      <a:pt x="9166" y="-639"/>
                      <a:pt x="12948" y="1734"/>
                      <a:pt x="13814" y="5528"/>
                    </a:cubicBezTo>
                    <a:cubicBezTo>
                      <a:pt x="14681" y="9328"/>
                      <a:pt x="12309" y="13100"/>
                      <a:pt x="8509" y="13967"/>
                    </a:cubicBezTo>
                    <a:cubicBezTo>
                      <a:pt x="8461" y="13986"/>
                      <a:pt x="8404" y="13995"/>
                      <a:pt x="8357" y="14005"/>
                    </a:cubicBezTo>
                    <a:cubicBezTo>
                      <a:pt x="4604" y="14777"/>
                      <a:pt x="927" y="12405"/>
                      <a:pt x="70" y="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4" name="任意多边形: 形状 303" hidden="1"/>
              <p:cNvSpPr/>
              <p:nvPr/>
            </p:nvSpPr>
            <p:spPr>
              <a:xfrm>
                <a:off x="10337915" y="1998521"/>
                <a:ext cx="14330" cy="14332"/>
              </a:xfrm>
              <a:custGeom>
                <a:avLst/>
                <a:gdLst>
                  <a:gd name="connsiteX0" fmla="*/ 56 w 14330"/>
                  <a:gd name="connsiteY0" fmla="*/ 8740 h 14332"/>
                  <a:gd name="connsiteX1" fmla="*/ 5532 w 14330"/>
                  <a:gd name="connsiteY1" fmla="*/ 216 h 14332"/>
                  <a:gd name="connsiteX2" fmla="*/ 14057 w 14330"/>
                  <a:gd name="connsiteY2" fmla="*/ 5692 h 14332"/>
                  <a:gd name="connsiteX3" fmla="*/ 8580 w 14330"/>
                  <a:gd name="connsiteY3" fmla="*/ 14217 h 14332"/>
                  <a:gd name="connsiteX4" fmla="*/ 56 w 14330"/>
                  <a:gd name="connsiteY4" fmla="*/ 8740 h 1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" h="14332">
                    <a:moveTo>
                      <a:pt x="56" y="8740"/>
                    </a:moveTo>
                    <a:cubicBezTo>
                      <a:pt x="-783" y="4874"/>
                      <a:pt x="1665" y="1058"/>
                      <a:pt x="5532" y="216"/>
                    </a:cubicBezTo>
                    <a:cubicBezTo>
                      <a:pt x="9400" y="-626"/>
                      <a:pt x="13219" y="1826"/>
                      <a:pt x="14057" y="5692"/>
                    </a:cubicBezTo>
                    <a:cubicBezTo>
                      <a:pt x="14895" y="9559"/>
                      <a:pt x="12448" y="13375"/>
                      <a:pt x="8580" y="14217"/>
                    </a:cubicBezTo>
                    <a:cubicBezTo>
                      <a:pt x="4713" y="15059"/>
                      <a:pt x="894" y="12607"/>
                      <a:pt x="56" y="87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5" name="任意多边形: 形状 304" hidden="1"/>
              <p:cNvSpPr/>
              <p:nvPr/>
            </p:nvSpPr>
            <p:spPr>
              <a:xfrm>
                <a:off x="9517775" y="1108733"/>
                <a:ext cx="17911" cy="17892"/>
              </a:xfrm>
              <a:custGeom>
                <a:avLst/>
                <a:gdLst>
                  <a:gd name="connsiteX0" fmla="*/ 93 w 17911"/>
                  <a:gd name="connsiteY0" fmla="*/ 10894 h 17892"/>
                  <a:gd name="connsiteX1" fmla="*/ 6961 w 17911"/>
                  <a:gd name="connsiteY1" fmla="*/ 253 h 17892"/>
                  <a:gd name="connsiteX2" fmla="*/ 17600 w 17911"/>
                  <a:gd name="connsiteY2" fmla="*/ 7117 h 17892"/>
                  <a:gd name="connsiteX3" fmla="*/ 10761 w 17911"/>
                  <a:gd name="connsiteY3" fmla="*/ 17752 h 17892"/>
                  <a:gd name="connsiteX4" fmla="*/ 93 w 17911"/>
                  <a:gd name="connsiteY4" fmla="*/ 10894 h 17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11" h="17892">
                    <a:moveTo>
                      <a:pt x="93" y="10894"/>
                    </a:moveTo>
                    <a:cubicBezTo>
                      <a:pt x="-945" y="6060"/>
                      <a:pt x="2122" y="1296"/>
                      <a:pt x="6961" y="253"/>
                    </a:cubicBezTo>
                    <a:cubicBezTo>
                      <a:pt x="11790" y="-790"/>
                      <a:pt x="16552" y="2284"/>
                      <a:pt x="17600" y="7117"/>
                    </a:cubicBezTo>
                    <a:cubicBezTo>
                      <a:pt x="18638" y="11940"/>
                      <a:pt x="15581" y="16696"/>
                      <a:pt x="10761" y="17752"/>
                    </a:cubicBezTo>
                    <a:cubicBezTo>
                      <a:pt x="5932" y="18757"/>
                      <a:pt x="1188" y="15706"/>
                      <a:pt x="93" y="108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6" name="任意多边形: 形状 305" hidden="1"/>
              <p:cNvSpPr/>
              <p:nvPr/>
            </p:nvSpPr>
            <p:spPr>
              <a:xfrm>
                <a:off x="9602064" y="1206330"/>
                <a:ext cx="17737" cy="17720"/>
              </a:xfrm>
              <a:custGeom>
                <a:avLst/>
                <a:gdLst>
                  <a:gd name="connsiteX0" fmla="*/ 101 w 17737"/>
                  <a:gd name="connsiteY0" fmla="*/ 10737 h 17720"/>
                  <a:gd name="connsiteX1" fmla="*/ 6759 w 17737"/>
                  <a:gd name="connsiteY1" fmla="*/ 282 h 17720"/>
                  <a:gd name="connsiteX2" fmla="*/ 6864 w 17737"/>
                  <a:gd name="connsiteY2" fmla="*/ 259 h 17720"/>
                  <a:gd name="connsiteX3" fmla="*/ 17417 w 17737"/>
                  <a:gd name="connsiteY3" fmla="*/ 7005 h 17720"/>
                  <a:gd name="connsiteX4" fmla="*/ 10674 w 17737"/>
                  <a:gd name="connsiteY4" fmla="*/ 17561 h 17720"/>
                  <a:gd name="connsiteX5" fmla="*/ 120 w 17737"/>
                  <a:gd name="connsiteY5" fmla="*/ 10816 h 17720"/>
                  <a:gd name="connsiteX6" fmla="*/ 101 w 17737"/>
                  <a:gd name="connsiteY6" fmla="*/ 10737 h 1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37" h="17720">
                    <a:moveTo>
                      <a:pt x="101" y="10737"/>
                    </a:moveTo>
                    <a:cubicBezTo>
                      <a:pt x="-947" y="6012"/>
                      <a:pt x="2035" y="1332"/>
                      <a:pt x="6759" y="282"/>
                    </a:cubicBezTo>
                    <a:cubicBezTo>
                      <a:pt x="6787" y="275"/>
                      <a:pt x="6825" y="267"/>
                      <a:pt x="6864" y="259"/>
                    </a:cubicBezTo>
                    <a:cubicBezTo>
                      <a:pt x="11645" y="-793"/>
                      <a:pt x="16369" y="2227"/>
                      <a:pt x="17417" y="7005"/>
                    </a:cubicBezTo>
                    <a:cubicBezTo>
                      <a:pt x="18474" y="11783"/>
                      <a:pt x="15455" y="16509"/>
                      <a:pt x="10674" y="17561"/>
                    </a:cubicBezTo>
                    <a:cubicBezTo>
                      <a:pt x="5892" y="18613"/>
                      <a:pt x="1168" y="15594"/>
                      <a:pt x="120" y="10816"/>
                    </a:cubicBezTo>
                    <a:cubicBezTo>
                      <a:pt x="110" y="10789"/>
                      <a:pt x="110" y="10763"/>
                      <a:pt x="101" y="107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7" name="任意多边形: 形状 306" hidden="1"/>
              <p:cNvSpPr/>
              <p:nvPr/>
            </p:nvSpPr>
            <p:spPr>
              <a:xfrm>
                <a:off x="9752004" y="1271118"/>
                <a:ext cx="17340" cy="17339"/>
              </a:xfrm>
              <a:custGeom>
                <a:avLst/>
                <a:gdLst>
                  <a:gd name="connsiteX0" fmla="*/ 84 w 17340"/>
                  <a:gd name="connsiteY0" fmla="*/ 10529 h 17339"/>
                  <a:gd name="connsiteX1" fmla="*/ 6752 w 17340"/>
                  <a:gd name="connsiteY1" fmla="*/ 243 h 17339"/>
                  <a:gd name="connsiteX2" fmla="*/ 17038 w 17340"/>
                  <a:gd name="connsiteY2" fmla="*/ 6910 h 17339"/>
                  <a:gd name="connsiteX3" fmla="*/ 10371 w 17340"/>
                  <a:gd name="connsiteY3" fmla="*/ 17196 h 17339"/>
                  <a:gd name="connsiteX4" fmla="*/ 84 w 17340"/>
                  <a:gd name="connsiteY4" fmla="*/ 10530 h 17339"/>
                  <a:gd name="connsiteX5" fmla="*/ 84 w 17340"/>
                  <a:gd name="connsiteY5" fmla="*/ 10529 h 17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40" h="17339">
                    <a:moveTo>
                      <a:pt x="84" y="10529"/>
                    </a:moveTo>
                    <a:cubicBezTo>
                      <a:pt x="-916" y="5847"/>
                      <a:pt x="2075" y="1242"/>
                      <a:pt x="6752" y="243"/>
                    </a:cubicBezTo>
                    <a:cubicBezTo>
                      <a:pt x="11438" y="-756"/>
                      <a:pt x="16038" y="2229"/>
                      <a:pt x="17038" y="6910"/>
                    </a:cubicBezTo>
                    <a:cubicBezTo>
                      <a:pt x="18039" y="11592"/>
                      <a:pt x="15048" y="16197"/>
                      <a:pt x="10371" y="17196"/>
                    </a:cubicBezTo>
                    <a:cubicBezTo>
                      <a:pt x="5694" y="18196"/>
                      <a:pt x="1084" y="15211"/>
                      <a:pt x="84" y="10530"/>
                    </a:cubicBezTo>
                    <a:cubicBezTo>
                      <a:pt x="84" y="10530"/>
                      <a:pt x="84" y="10529"/>
                      <a:pt x="84" y="10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8" name="任意多边形: 形状 307" hidden="1"/>
              <p:cNvSpPr/>
              <p:nvPr/>
            </p:nvSpPr>
            <p:spPr>
              <a:xfrm>
                <a:off x="9848055" y="1846760"/>
                <a:ext cx="13823" cy="14406"/>
              </a:xfrm>
              <a:custGeom>
                <a:avLst/>
                <a:gdLst>
                  <a:gd name="connsiteX0" fmla="*/ 236 w 13823"/>
                  <a:gd name="connsiteY0" fmla="*/ 9054 h 14406"/>
                  <a:gd name="connsiteX1" fmla="*/ 4608 w 13823"/>
                  <a:gd name="connsiteY1" fmla="*/ 396 h 14406"/>
                  <a:gd name="connsiteX2" fmla="*/ 13266 w 13823"/>
                  <a:gd name="connsiteY2" fmla="*/ 4766 h 14406"/>
                  <a:gd name="connsiteX3" fmla="*/ 13571 w 13823"/>
                  <a:gd name="connsiteY3" fmla="*/ 6196 h 14406"/>
                  <a:gd name="connsiteX4" fmla="*/ 8332 w 13823"/>
                  <a:gd name="connsiteY4" fmla="*/ 14293 h 14406"/>
                  <a:gd name="connsiteX5" fmla="*/ 264 w 13823"/>
                  <a:gd name="connsiteY5" fmla="*/ 9164 h 14406"/>
                  <a:gd name="connsiteX6" fmla="*/ 236 w 13823"/>
                  <a:gd name="connsiteY6" fmla="*/ 9054 h 1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23" h="14406">
                    <a:moveTo>
                      <a:pt x="236" y="9054"/>
                    </a:moveTo>
                    <a:cubicBezTo>
                      <a:pt x="-945" y="5456"/>
                      <a:pt x="1007" y="1580"/>
                      <a:pt x="4608" y="396"/>
                    </a:cubicBezTo>
                    <a:cubicBezTo>
                      <a:pt x="8208" y="-788"/>
                      <a:pt x="12085" y="1168"/>
                      <a:pt x="13266" y="4766"/>
                    </a:cubicBezTo>
                    <a:cubicBezTo>
                      <a:pt x="13418" y="5230"/>
                      <a:pt x="13523" y="5710"/>
                      <a:pt x="13571" y="6196"/>
                    </a:cubicBezTo>
                    <a:cubicBezTo>
                      <a:pt x="14333" y="9875"/>
                      <a:pt x="11999" y="13485"/>
                      <a:pt x="8332" y="14293"/>
                    </a:cubicBezTo>
                    <a:cubicBezTo>
                      <a:pt x="4684" y="15106"/>
                      <a:pt x="1074" y="12810"/>
                      <a:pt x="264" y="9164"/>
                    </a:cubicBezTo>
                    <a:cubicBezTo>
                      <a:pt x="255" y="9127"/>
                      <a:pt x="245" y="9091"/>
                      <a:pt x="236" y="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9" name="任意多边形: 形状 308" hidden="1"/>
              <p:cNvSpPr/>
              <p:nvPr/>
            </p:nvSpPr>
            <p:spPr>
              <a:xfrm>
                <a:off x="9997318" y="1912248"/>
                <a:ext cx="13455" cy="14043"/>
              </a:xfrm>
              <a:custGeom>
                <a:avLst/>
                <a:gdLst>
                  <a:gd name="connsiteX0" fmla="*/ 39 w 13455"/>
                  <a:gd name="connsiteY0" fmla="*/ 8050 h 14043"/>
                  <a:gd name="connsiteX1" fmla="*/ 5078 w 13455"/>
                  <a:gd name="connsiteY1" fmla="*/ 241 h 14043"/>
                  <a:gd name="connsiteX2" fmla="*/ 5087 w 13455"/>
                  <a:gd name="connsiteY2" fmla="*/ 239 h 14043"/>
                  <a:gd name="connsiteX3" fmla="*/ 12926 w 13455"/>
                  <a:gd name="connsiteY3" fmla="*/ 4980 h 14043"/>
                  <a:gd name="connsiteX4" fmla="*/ 12993 w 13455"/>
                  <a:gd name="connsiteY4" fmla="*/ 5288 h 14043"/>
                  <a:gd name="connsiteX5" fmla="*/ 8811 w 13455"/>
                  <a:gd name="connsiteY5" fmla="*/ 13740 h 14043"/>
                  <a:gd name="connsiteX6" fmla="*/ 363 w 13455"/>
                  <a:gd name="connsiteY6" fmla="*/ 9561 h 14043"/>
                  <a:gd name="connsiteX7" fmla="*/ 39 w 13455"/>
                  <a:gd name="connsiteY7" fmla="*/ 8050 h 1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55" h="14043">
                    <a:moveTo>
                      <a:pt x="39" y="8050"/>
                    </a:moveTo>
                    <a:cubicBezTo>
                      <a:pt x="-723" y="4502"/>
                      <a:pt x="1535" y="1005"/>
                      <a:pt x="5078" y="241"/>
                    </a:cubicBezTo>
                    <a:cubicBezTo>
                      <a:pt x="5087" y="240"/>
                      <a:pt x="5087" y="240"/>
                      <a:pt x="5087" y="239"/>
                    </a:cubicBezTo>
                    <a:cubicBezTo>
                      <a:pt x="8564" y="-616"/>
                      <a:pt x="12069" y="1506"/>
                      <a:pt x="12926" y="4980"/>
                    </a:cubicBezTo>
                    <a:cubicBezTo>
                      <a:pt x="12955" y="5082"/>
                      <a:pt x="12974" y="5185"/>
                      <a:pt x="12993" y="5288"/>
                    </a:cubicBezTo>
                    <a:cubicBezTo>
                      <a:pt x="14174" y="8776"/>
                      <a:pt x="12298" y="12560"/>
                      <a:pt x="8811" y="13740"/>
                    </a:cubicBezTo>
                    <a:cubicBezTo>
                      <a:pt x="5325" y="14920"/>
                      <a:pt x="1544" y="13049"/>
                      <a:pt x="363" y="9561"/>
                    </a:cubicBezTo>
                    <a:cubicBezTo>
                      <a:pt x="191" y="9071"/>
                      <a:pt x="87" y="8564"/>
                      <a:pt x="39" y="8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0" name="任意多边形: 形状 309" hidden="1"/>
              <p:cNvSpPr/>
              <p:nvPr/>
            </p:nvSpPr>
            <p:spPr>
              <a:xfrm>
                <a:off x="10180668" y="2031819"/>
                <a:ext cx="12956" cy="12940"/>
              </a:xfrm>
              <a:custGeom>
                <a:avLst/>
                <a:gdLst>
                  <a:gd name="connsiteX0" fmla="*/ 45 w 12956"/>
                  <a:gd name="connsiteY0" fmla="*/ 7922 h 12940"/>
                  <a:gd name="connsiteX1" fmla="*/ 4979 w 12956"/>
                  <a:gd name="connsiteY1" fmla="*/ 203 h 12940"/>
                  <a:gd name="connsiteX2" fmla="*/ 12694 w 12956"/>
                  <a:gd name="connsiteY2" fmla="*/ 5135 h 12940"/>
                  <a:gd name="connsiteX3" fmla="*/ 7760 w 12956"/>
                  <a:gd name="connsiteY3" fmla="*/ 12854 h 12940"/>
                  <a:gd name="connsiteX4" fmla="*/ 7665 w 12956"/>
                  <a:gd name="connsiteY4" fmla="*/ 12875 h 12940"/>
                  <a:gd name="connsiteX5" fmla="*/ 45 w 12956"/>
                  <a:gd name="connsiteY5" fmla="*/ 7922 h 12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56" h="12940">
                    <a:moveTo>
                      <a:pt x="45" y="7922"/>
                    </a:moveTo>
                    <a:cubicBezTo>
                      <a:pt x="-727" y="4428"/>
                      <a:pt x="1483" y="972"/>
                      <a:pt x="4979" y="203"/>
                    </a:cubicBezTo>
                    <a:cubicBezTo>
                      <a:pt x="8475" y="-566"/>
                      <a:pt x="11923" y="1642"/>
                      <a:pt x="12694" y="5135"/>
                    </a:cubicBezTo>
                    <a:cubicBezTo>
                      <a:pt x="13465" y="8629"/>
                      <a:pt x="11256" y="12084"/>
                      <a:pt x="7760" y="12854"/>
                    </a:cubicBezTo>
                    <a:cubicBezTo>
                      <a:pt x="7732" y="12862"/>
                      <a:pt x="7693" y="12868"/>
                      <a:pt x="7665" y="12875"/>
                    </a:cubicBezTo>
                    <a:cubicBezTo>
                      <a:pt x="4207" y="13529"/>
                      <a:pt x="854" y="11346"/>
                      <a:pt x="45" y="79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 hidden="1"/>
              <p:cNvSpPr/>
              <p:nvPr/>
            </p:nvSpPr>
            <p:spPr>
              <a:xfrm>
                <a:off x="10275919" y="1881540"/>
                <a:ext cx="14289" cy="14309"/>
              </a:xfrm>
              <a:custGeom>
                <a:avLst/>
                <a:gdLst>
                  <a:gd name="connsiteX0" fmla="*/ 45 w 14289"/>
                  <a:gd name="connsiteY0" fmla="*/ 8658 h 14309"/>
                  <a:gd name="connsiteX1" fmla="*/ 5569 w 14289"/>
                  <a:gd name="connsiteY1" fmla="*/ 203 h 14309"/>
                  <a:gd name="connsiteX2" fmla="*/ 14027 w 14289"/>
                  <a:gd name="connsiteY2" fmla="*/ 5732 h 14309"/>
                  <a:gd name="connsiteX3" fmla="*/ 8522 w 14289"/>
                  <a:gd name="connsiteY3" fmla="*/ 14183 h 14309"/>
                  <a:gd name="connsiteX4" fmla="*/ 92 w 14289"/>
                  <a:gd name="connsiteY4" fmla="*/ 8868 h 14309"/>
                  <a:gd name="connsiteX5" fmla="*/ 45 w 14289"/>
                  <a:gd name="connsiteY5" fmla="*/ 8658 h 1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9" h="14309">
                    <a:moveTo>
                      <a:pt x="45" y="8658"/>
                    </a:moveTo>
                    <a:cubicBezTo>
                      <a:pt x="-765" y="4797"/>
                      <a:pt x="1711" y="1011"/>
                      <a:pt x="5569" y="203"/>
                    </a:cubicBezTo>
                    <a:cubicBezTo>
                      <a:pt x="9436" y="-606"/>
                      <a:pt x="13218" y="1870"/>
                      <a:pt x="14027" y="5732"/>
                    </a:cubicBezTo>
                    <a:cubicBezTo>
                      <a:pt x="14837" y="9585"/>
                      <a:pt x="12370" y="13365"/>
                      <a:pt x="8522" y="14183"/>
                    </a:cubicBezTo>
                    <a:cubicBezTo>
                      <a:pt x="4721" y="15044"/>
                      <a:pt x="949" y="12665"/>
                      <a:pt x="92" y="8868"/>
                    </a:cubicBezTo>
                    <a:cubicBezTo>
                      <a:pt x="73" y="8798"/>
                      <a:pt x="54" y="8729"/>
                      <a:pt x="45" y="86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 hidden="1"/>
              <p:cNvSpPr/>
              <p:nvPr/>
            </p:nvSpPr>
            <p:spPr>
              <a:xfrm>
                <a:off x="10342580" y="2031831"/>
                <a:ext cx="13834" cy="13835"/>
              </a:xfrm>
              <a:custGeom>
                <a:avLst/>
                <a:gdLst>
                  <a:gd name="connsiteX0" fmla="*/ 58 w 13834"/>
                  <a:gd name="connsiteY0" fmla="*/ 8482 h 13835"/>
                  <a:gd name="connsiteX1" fmla="*/ 5296 w 13834"/>
                  <a:gd name="connsiteY1" fmla="*/ 195 h 13835"/>
                  <a:gd name="connsiteX2" fmla="*/ 13583 w 13834"/>
                  <a:gd name="connsiteY2" fmla="*/ 5529 h 13835"/>
                  <a:gd name="connsiteX3" fmla="*/ 8249 w 13834"/>
                  <a:gd name="connsiteY3" fmla="*/ 13721 h 13835"/>
                  <a:gd name="connsiteX4" fmla="*/ 67 w 13834"/>
                  <a:gd name="connsiteY4" fmla="*/ 8516 h 13835"/>
                  <a:gd name="connsiteX5" fmla="*/ 58 w 13834"/>
                  <a:gd name="connsiteY5" fmla="*/ 8482 h 13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4" h="13835">
                    <a:moveTo>
                      <a:pt x="58" y="8482"/>
                    </a:moveTo>
                    <a:cubicBezTo>
                      <a:pt x="-771" y="4749"/>
                      <a:pt x="1572" y="1047"/>
                      <a:pt x="5296" y="195"/>
                    </a:cubicBezTo>
                    <a:cubicBezTo>
                      <a:pt x="9049" y="-575"/>
                      <a:pt x="12726" y="1794"/>
                      <a:pt x="13583" y="5529"/>
                    </a:cubicBezTo>
                    <a:cubicBezTo>
                      <a:pt x="14345" y="9259"/>
                      <a:pt x="11974" y="12911"/>
                      <a:pt x="8249" y="13721"/>
                    </a:cubicBezTo>
                    <a:cubicBezTo>
                      <a:pt x="4553" y="14544"/>
                      <a:pt x="887" y="12213"/>
                      <a:pt x="67" y="8516"/>
                    </a:cubicBezTo>
                    <a:cubicBezTo>
                      <a:pt x="58" y="8505"/>
                      <a:pt x="58" y="8493"/>
                      <a:pt x="58" y="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 hidden="1"/>
              <p:cNvSpPr/>
              <p:nvPr/>
            </p:nvSpPr>
            <p:spPr>
              <a:xfrm>
                <a:off x="10556415" y="1775266"/>
                <a:ext cx="16005" cy="16005"/>
              </a:xfrm>
              <a:custGeom>
                <a:avLst/>
                <a:gdLst>
                  <a:gd name="connsiteX0" fmla="*/ 59 w 16005"/>
                  <a:gd name="connsiteY0" fmla="*/ 9681 h 16005"/>
                  <a:gd name="connsiteX1" fmla="*/ 6260 w 16005"/>
                  <a:gd name="connsiteY1" fmla="*/ 219 h 16005"/>
                  <a:gd name="connsiteX2" fmla="*/ 15728 w 16005"/>
                  <a:gd name="connsiteY2" fmla="*/ 6424 h 16005"/>
                  <a:gd name="connsiteX3" fmla="*/ 9584 w 16005"/>
                  <a:gd name="connsiteY3" fmla="*/ 15873 h 16005"/>
                  <a:gd name="connsiteX4" fmla="*/ 69 w 16005"/>
                  <a:gd name="connsiteY4" fmla="*/ 9744 h 16005"/>
                  <a:gd name="connsiteX5" fmla="*/ 59 w 16005"/>
                  <a:gd name="connsiteY5" fmla="*/ 9681 h 1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05" h="16005">
                    <a:moveTo>
                      <a:pt x="59" y="9681"/>
                    </a:moveTo>
                    <a:cubicBezTo>
                      <a:pt x="-836" y="5355"/>
                      <a:pt x="1936" y="1118"/>
                      <a:pt x="6260" y="219"/>
                    </a:cubicBezTo>
                    <a:cubicBezTo>
                      <a:pt x="10594" y="-681"/>
                      <a:pt x="14823" y="2098"/>
                      <a:pt x="15728" y="6424"/>
                    </a:cubicBezTo>
                    <a:cubicBezTo>
                      <a:pt x="16623" y="10725"/>
                      <a:pt x="13880" y="14944"/>
                      <a:pt x="9584" y="15873"/>
                    </a:cubicBezTo>
                    <a:cubicBezTo>
                      <a:pt x="5269" y="16807"/>
                      <a:pt x="1002" y="14063"/>
                      <a:pt x="69" y="9744"/>
                    </a:cubicBezTo>
                    <a:cubicBezTo>
                      <a:pt x="69" y="9723"/>
                      <a:pt x="59" y="9702"/>
                      <a:pt x="59" y="96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 hidden="1"/>
              <p:cNvSpPr/>
              <p:nvPr/>
            </p:nvSpPr>
            <p:spPr>
              <a:xfrm>
                <a:off x="10702595" y="1677650"/>
                <a:ext cx="16958" cy="16957"/>
              </a:xfrm>
              <a:custGeom>
                <a:avLst/>
                <a:gdLst>
                  <a:gd name="connsiteX0" fmla="*/ 88 w 16958"/>
                  <a:gd name="connsiteY0" fmla="*/ 10333 h 16957"/>
                  <a:gd name="connsiteX1" fmla="*/ 6565 w 16958"/>
                  <a:gd name="connsiteY1" fmla="*/ 246 h 16957"/>
                  <a:gd name="connsiteX2" fmla="*/ 16652 w 16958"/>
                  <a:gd name="connsiteY2" fmla="*/ 6725 h 16957"/>
                  <a:gd name="connsiteX3" fmla="*/ 10185 w 16958"/>
                  <a:gd name="connsiteY3" fmla="*/ 16810 h 16957"/>
                  <a:gd name="connsiteX4" fmla="*/ 88 w 16958"/>
                  <a:gd name="connsiteY4" fmla="*/ 10342 h 16957"/>
                  <a:gd name="connsiteX5" fmla="*/ 88 w 16958"/>
                  <a:gd name="connsiteY5" fmla="*/ 10333 h 1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58" h="16957">
                    <a:moveTo>
                      <a:pt x="88" y="10333"/>
                    </a:moveTo>
                    <a:cubicBezTo>
                      <a:pt x="-912" y="5758"/>
                      <a:pt x="1993" y="1242"/>
                      <a:pt x="6565" y="246"/>
                    </a:cubicBezTo>
                    <a:cubicBezTo>
                      <a:pt x="11137" y="-750"/>
                      <a:pt x="15662" y="2150"/>
                      <a:pt x="16652" y="6725"/>
                    </a:cubicBezTo>
                    <a:cubicBezTo>
                      <a:pt x="17653" y="11296"/>
                      <a:pt x="14757" y="15809"/>
                      <a:pt x="10185" y="16810"/>
                    </a:cubicBezTo>
                    <a:cubicBezTo>
                      <a:pt x="5613" y="17811"/>
                      <a:pt x="1088" y="14915"/>
                      <a:pt x="88" y="10342"/>
                    </a:cubicBezTo>
                    <a:cubicBezTo>
                      <a:pt x="88" y="10340"/>
                      <a:pt x="88" y="10336"/>
                      <a:pt x="88" y="103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任意多边形: 形状 314" hidden="1"/>
              <p:cNvSpPr/>
              <p:nvPr/>
            </p:nvSpPr>
            <p:spPr>
              <a:xfrm>
                <a:off x="9512454" y="1072698"/>
                <a:ext cx="17753" cy="17820"/>
              </a:xfrm>
              <a:custGeom>
                <a:avLst/>
                <a:gdLst>
                  <a:gd name="connsiteX0" fmla="*/ 81 w 17753"/>
                  <a:gd name="connsiteY0" fmla="*/ 10829 h 17820"/>
                  <a:gd name="connsiteX1" fmla="*/ 6939 w 17753"/>
                  <a:gd name="connsiteY1" fmla="*/ 256 h 17820"/>
                  <a:gd name="connsiteX2" fmla="*/ 17378 w 17753"/>
                  <a:gd name="connsiteY2" fmla="*/ 6934 h 17820"/>
                  <a:gd name="connsiteX3" fmla="*/ 17416 w 17753"/>
                  <a:gd name="connsiteY3" fmla="*/ 7114 h 17820"/>
                  <a:gd name="connsiteX4" fmla="*/ 11034 w 17753"/>
                  <a:gd name="connsiteY4" fmla="*/ 17592 h 17820"/>
                  <a:gd name="connsiteX5" fmla="*/ 147 w 17753"/>
                  <a:gd name="connsiteY5" fmla="*/ 11122 h 17820"/>
                  <a:gd name="connsiteX6" fmla="*/ 81 w 17753"/>
                  <a:gd name="connsiteY6" fmla="*/ 10829 h 17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53" h="17820">
                    <a:moveTo>
                      <a:pt x="81" y="10829"/>
                    </a:moveTo>
                    <a:cubicBezTo>
                      <a:pt x="-920" y="6020"/>
                      <a:pt x="2138" y="1303"/>
                      <a:pt x="6939" y="256"/>
                    </a:cubicBezTo>
                    <a:cubicBezTo>
                      <a:pt x="11663" y="-783"/>
                      <a:pt x="16340" y="2207"/>
                      <a:pt x="17378" y="6934"/>
                    </a:cubicBezTo>
                    <a:cubicBezTo>
                      <a:pt x="17387" y="6994"/>
                      <a:pt x="17407" y="7054"/>
                      <a:pt x="17416" y="7114"/>
                    </a:cubicBezTo>
                    <a:cubicBezTo>
                      <a:pt x="18492" y="11762"/>
                      <a:pt x="15663" y="16419"/>
                      <a:pt x="11034" y="17592"/>
                    </a:cubicBezTo>
                    <a:cubicBezTo>
                      <a:pt x="6243" y="18811"/>
                      <a:pt x="1366" y="15914"/>
                      <a:pt x="147" y="11122"/>
                    </a:cubicBezTo>
                    <a:cubicBezTo>
                      <a:pt x="128" y="11025"/>
                      <a:pt x="100" y="10927"/>
                      <a:pt x="81" y="108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任意多边形: 形状 315" hidden="1"/>
              <p:cNvSpPr/>
              <p:nvPr/>
            </p:nvSpPr>
            <p:spPr>
              <a:xfrm>
                <a:off x="9650084" y="1200075"/>
                <a:ext cx="17154" cy="17136"/>
              </a:xfrm>
              <a:custGeom>
                <a:avLst/>
                <a:gdLst>
                  <a:gd name="connsiteX0" fmla="*/ 86 w 17154"/>
                  <a:gd name="connsiteY0" fmla="*/ 10420 h 17136"/>
                  <a:gd name="connsiteX1" fmla="*/ 6649 w 17154"/>
                  <a:gd name="connsiteY1" fmla="*/ 229 h 17136"/>
                  <a:gd name="connsiteX2" fmla="*/ 6659 w 17154"/>
                  <a:gd name="connsiteY2" fmla="*/ 228 h 17136"/>
                  <a:gd name="connsiteX3" fmla="*/ 16850 w 17154"/>
                  <a:gd name="connsiteY3" fmla="*/ 6800 h 17136"/>
                  <a:gd name="connsiteX4" fmla="*/ 10278 w 17154"/>
                  <a:gd name="connsiteY4" fmla="*/ 16992 h 17136"/>
                  <a:gd name="connsiteX5" fmla="*/ 86 w 17154"/>
                  <a:gd name="connsiteY5" fmla="*/ 10420 h 17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54" h="17136">
                    <a:moveTo>
                      <a:pt x="86" y="10420"/>
                    </a:moveTo>
                    <a:cubicBezTo>
                      <a:pt x="-914" y="5792"/>
                      <a:pt x="2029" y="1230"/>
                      <a:pt x="6649" y="229"/>
                    </a:cubicBezTo>
                    <a:cubicBezTo>
                      <a:pt x="6659" y="229"/>
                      <a:pt x="6659" y="228"/>
                      <a:pt x="6659" y="228"/>
                    </a:cubicBezTo>
                    <a:cubicBezTo>
                      <a:pt x="11278" y="-718"/>
                      <a:pt x="15803" y="2201"/>
                      <a:pt x="16850" y="6800"/>
                    </a:cubicBezTo>
                    <a:cubicBezTo>
                      <a:pt x="17851" y="11429"/>
                      <a:pt x="14907" y="15993"/>
                      <a:pt x="10278" y="16992"/>
                    </a:cubicBezTo>
                    <a:cubicBezTo>
                      <a:pt x="5649" y="17991"/>
                      <a:pt x="1086" y="15049"/>
                      <a:pt x="86" y="104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 hidden="1"/>
              <p:cNvSpPr/>
              <p:nvPr/>
            </p:nvSpPr>
            <p:spPr>
              <a:xfrm>
                <a:off x="9794723" y="1218555"/>
                <a:ext cx="16961" cy="15592"/>
              </a:xfrm>
              <a:custGeom>
                <a:avLst/>
                <a:gdLst>
                  <a:gd name="connsiteX0" fmla="*/ -58 w 16961"/>
                  <a:gd name="connsiteY0" fmla="*/ 9656 h 15592"/>
                  <a:gd name="connsiteX1" fmla="*/ 7619 w 16961"/>
                  <a:gd name="connsiteY1" fmla="*/ 101 h 15592"/>
                  <a:gd name="connsiteX2" fmla="*/ 16801 w 16961"/>
                  <a:gd name="connsiteY2" fmla="*/ 6036 h 15592"/>
                  <a:gd name="connsiteX3" fmla="*/ 9124 w 16961"/>
                  <a:gd name="connsiteY3" fmla="*/ 15591 h 15592"/>
                  <a:gd name="connsiteX4" fmla="*/ -58 w 16961"/>
                  <a:gd name="connsiteY4" fmla="*/ 9656 h 1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61" h="15592">
                    <a:moveTo>
                      <a:pt x="-58" y="9656"/>
                    </a:moveTo>
                    <a:cubicBezTo>
                      <a:pt x="-572" y="4897"/>
                      <a:pt x="2866" y="619"/>
                      <a:pt x="7619" y="101"/>
                    </a:cubicBezTo>
                    <a:cubicBezTo>
                      <a:pt x="11696" y="-343"/>
                      <a:pt x="15535" y="2135"/>
                      <a:pt x="16801" y="6036"/>
                    </a:cubicBezTo>
                    <a:cubicBezTo>
                      <a:pt x="17316" y="10795"/>
                      <a:pt x="13877" y="15073"/>
                      <a:pt x="9124" y="15591"/>
                    </a:cubicBezTo>
                    <a:cubicBezTo>
                      <a:pt x="5048" y="16035"/>
                      <a:pt x="1209" y="13557"/>
                      <a:pt x="-58" y="9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8" name="任意多边形: 形状 317" hidden="1"/>
              <p:cNvSpPr/>
              <p:nvPr/>
            </p:nvSpPr>
            <p:spPr>
              <a:xfrm>
                <a:off x="9844393" y="1313422"/>
                <a:ext cx="16766" cy="16767"/>
              </a:xfrm>
              <a:custGeom>
                <a:avLst/>
                <a:gdLst>
                  <a:gd name="connsiteX0" fmla="*/ 87 w 16766"/>
                  <a:gd name="connsiteY0" fmla="*/ 10229 h 16767"/>
                  <a:gd name="connsiteX1" fmla="*/ 6479 w 16766"/>
                  <a:gd name="connsiteY1" fmla="*/ 246 h 16767"/>
                  <a:gd name="connsiteX2" fmla="*/ 6564 w 16766"/>
                  <a:gd name="connsiteY2" fmla="*/ 228 h 16767"/>
                  <a:gd name="connsiteX3" fmla="*/ 16480 w 16766"/>
                  <a:gd name="connsiteY3" fmla="*/ 6723 h 16767"/>
                  <a:gd name="connsiteX4" fmla="*/ 9984 w 16766"/>
                  <a:gd name="connsiteY4" fmla="*/ 16640 h 16767"/>
                  <a:gd name="connsiteX5" fmla="*/ 87 w 16766"/>
                  <a:gd name="connsiteY5" fmla="*/ 10229 h 16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66" h="16767">
                    <a:moveTo>
                      <a:pt x="87" y="10229"/>
                    </a:moveTo>
                    <a:cubicBezTo>
                      <a:pt x="-903" y="5708"/>
                      <a:pt x="1954" y="1238"/>
                      <a:pt x="6479" y="246"/>
                    </a:cubicBezTo>
                    <a:cubicBezTo>
                      <a:pt x="6507" y="241"/>
                      <a:pt x="6536" y="234"/>
                      <a:pt x="6564" y="228"/>
                    </a:cubicBezTo>
                    <a:cubicBezTo>
                      <a:pt x="11098" y="-717"/>
                      <a:pt x="15537" y="2191"/>
                      <a:pt x="16480" y="6723"/>
                    </a:cubicBezTo>
                    <a:cubicBezTo>
                      <a:pt x="17423" y="11255"/>
                      <a:pt x="14518" y="15695"/>
                      <a:pt x="9984" y="16640"/>
                    </a:cubicBezTo>
                    <a:cubicBezTo>
                      <a:pt x="5488" y="17577"/>
                      <a:pt x="1068" y="14718"/>
                      <a:pt x="87" y="102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 hidden="1"/>
              <p:cNvSpPr/>
              <p:nvPr/>
            </p:nvSpPr>
            <p:spPr>
              <a:xfrm>
                <a:off x="9952074" y="1867999"/>
                <a:ext cx="13144" cy="13147"/>
              </a:xfrm>
              <a:custGeom>
                <a:avLst/>
                <a:gdLst>
                  <a:gd name="connsiteX0" fmla="*/ 39 w 13144"/>
                  <a:gd name="connsiteY0" fmla="*/ 8008 h 13147"/>
                  <a:gd name="connsiteX1" fmla="*/ 5078 w 13144"/>
                  <a:gd name="connsiteY1" fmla="*/ 199 h 13147"/>
                  <a:gd name="connsiteX2" fmla="*/ 5087 w 13144"/>
                  <a:gd name="connsiteY2" fmla="*/ 197 h 13147"/>
                  <a:gd name="connsiteX3" fmla="*/ 12888 w 13144"/>
                  <a:gd name="connsiteY3" fmla="*/ 5247 h 13147"/>
                  <a:gd name="connsiteX4" fmla="*/ 7840 w 13144"/>
                  <a:gd name="connsiteY4" fmla="*/ 13050 h 13147"/>
                  <a:gd name="connsiteX5" fmla="*/ 39 w 13144"/>
                  <a:gd name="connsiteY5" fmla="*/ 8008 h 13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4" h="13147">
                    <a:moveTo>
                      <a:pt x="39" y="8008"/>
                    </a:moveTo>
                    <a:cubicBezTo>
                      <a:pt x="-723" y="4460"/>
                      <a:pt x="1535" y="963"/>
                      <a:pt x="5078" y="199"/>
                    </a:cubicBezTo>
                    <a:cubicBezTo>
                      <a:pt x="5087" y="198"/>
                      <a:pt x="5087" y="198"/>
                      <a:pt x="5087" y="197"/>
                    </a:cubicBezTo>
                    <a:cubicBezTo>
                      <a:pt x="8640" y="-563"/>
                      <a:pt x="12126" y="1697"/>
                      <a:pt x="12888" y="5247"/>
                    </a:cubicBezTo>
                    <a:cubicBezTo>
                      <a:pt x="13650" y="8796"/>
                      <a:pt x="11393" y="12290"/>
                      <a:pt x="7840" y="13050"/>
                    </a:cubicBezTo>
                    <a:cubicBezTo>
                      <a:pt x="4297" y="13809"/>
                      <a:pt x="801" y="11553"/>
                      <a:pt x="39" y="80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0" name="任意多边形: 形状 319" hidden="1"/>
              <p:cNvSpPr/>
              <p:nvPr/>
            </p:nvSpPr>
            <p:spPr>
              <a:xfrm>
                <a:off x="10054468" y="1890962"/>
                <a:ext cx="13144" cy="13129"/>
              </a:xfrm>
              <a:custGeom>
                <a:avLst/>
                <a:gdLst>
                  <a:gd name="connsiteX0" fmla="*/ 39 w 13144"/>
                  <a:gd name="connsiteY0" fmla="*/ 8000 h 13129"/>
                  <a:gd name="connsiteX1" fmla="*/ 5087 w 13144"/>
                  <a:gd name="connsiteY1" fmla="*/ 197 h 13129"/>
                  <a:gd name="connsiteX2" fmla="*/ 12888 w 13144"/>
                  <a:gd name="connsiteY2" fmla="*/ 5246 h 13129"/>
                  <a:gd name="connsiteX3" fmla="*/ 7849 w 13144"/>
                  <a:gd name="connsiteY3" fmla="*/ 13048 h 13129"/>
                  <a:gd name="connsiteX4" fmla="*/ 39 w 13144"/>
                  <a:gd name="connsiteY4" fmla="*/ 8000 h 1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44" h="13129">
                    <a:moveTo>
                      <a:pt x="39" y="8000"/>
                    </a:moveTo>
                    <a:cubicBezTo>
                      <a:pt x="-723" y="4451"/>
                      <a:pt x="1543" y="957"/>
                      <a:pt x="5087" y="197"/>
                    </a:cubicBezTo>
                    <a:cubicBezTo>
                      <a:pt x="8640" y="-563"/>
                      <a:pt x="12135" y="1697"/>
                      <a:pt x="12888" y="5246"/>
                    </a:cubicBezTo>
                    <a:cubicBezTo>
                      <a:pt x="13650" y="8793"/>
                      <a:pt x="11392" y="12284"/>
                      <a:pt x="7849" y="13048"/>
                    </a:cubicBezTo>
                    <a:cubicBezTo>
                      <a:pt x="4306" y="13759"/>
                      <a:pt x="848" y="11520"/>
                      <a:pt x="39" y="80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 hidden="1"/>
              <p:cNvSpPr/>
              <p:nvPr/>
            </p:nvSpPr>
            <p:spPr>
              <a:xfrm>
                <a:off x="10104489" y="1892676"/>
                <a:ext cx="12616" cy="13187"/>
              </a:xfrm>
              <a:custGeom>
                <a:avLst/>
                <a:gdLst>
                  <a:gd name="connsiteX0" fmla="*/ 24 w 12616"/>
                  <a:gd name="connsiteY0" fmla="*/ 8000 h 13187"/>
                  <a:gd name="connsiteX1" fmla="*/ 5073 w 12616"/>
                  <a:gd name="connsiteY1" fmla="*/ 95 h 13187"/>
                  <a:gd name="connsiteX2" fmla="*/ 12464 w 12616"/>
                  <a:gd name="connsiteY2" fmla="*/ 5953 h 13187"/>
                  <a:gd name="connsiteX3" fmla="*/ 7930 w 12616"/>
                  <a:gd name="connsiteY3" fmla="*/ 13049 h 13187"/>
                  <a:gd name="connsiteX4" fmla="*/ 91 w 12616"/>
                  <a:gd name="connsiteY4" fmla="*/ 8308 h 13187"/>
                  <a:gd name="connsiteX5" fmla="*/ 24 w 12616"/>
                  <a:gd name="connsiteY5" fmla="*/ 8000 h 13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16" h="13187">
                    <a:moveTo>
                      <a:pt x="24" y="8000"/>
                    </a:moveTo>
                    <a:cubicBezTo>
                      <a:pt x="-690" y="4437"/>
                      <a:pt x="1539" y="945"/>
                      <a:pt x="5073" y="95"/>
                    </a:cubicBezTo>
                    <a:cubicBezTo>
                      <a:pt x="8730" y="-327"/>
                      <a:pt x="12035" y="2296"/>
                      <a:pt x="12464" y="5953"/>
                    </a:cubicBezTo>
                    <a:cubicBezTo>
                      <a:pt x="12826" y="9094"/>
                      <a:pt x="10930" y="12056"/>
                      <a:pt x="7930" y="13049"/>
                    </a:cubicBezTo>
                    <a:cubicBezTo>
                      <a:pt x="4453" y="13904"/>
                      <a:pt x="948" y="11782"/>
                      <a:pt x="91" y="8308"/>
                    </a:cubicBezTo>
                    <a:cubicBezTo>
                      <a:pt x="62" y="8206"/>
                      <a:pt x="44" y="8103"/>
                      <a:pt x="24" y="80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任意多边形: 形状 321" hidden="1"/>
              <p:cNvSpPr/>
              <p:nvPr/>
            </p:nvSpPr>
            <p:spPr>
              <a:xfrm>
                <a:off x="10231235" y="1902082"/>
                <a:ext cx="13548" cy="13528"/>
              </a:xfrm>
              <a:custGeom>
                <a:avLst/>
                <a:gdLst>
                  <a:gd name="connsiteX0" fmla="*/ 56 w 13548"/>
                  <a:gd name="connsiteY0" fmla="*/ 8215 h 13528"/>
                  <a:gd name="connsiteX1" fmla="*/ 5086 w 13548"/>
                  <a:gd name="connsiteY1" fmla="*/ 239 h 13528"/>
                  <a:gd name="connsiteX2" fmla="*/ 5200 w 13548"/>
                  <a:gd name="connsiteY2" fmla="*/ 214 h 13528"/>
                  <a:gd name="connsiteX3" fmla="*/ 13277 w 13548"/>
                  <a:gd name="connsiteY3" fmla="*/ 5342 h 13528"/>
                  <a:gd name="connsiteX4" fmla="*/ 8143 w 13548"/>
                  <a:gd name="connsiteY4" fmla="*/ 13415 h 13528"/>
                  <a:gd name="connsiteX5" fmla="*/ 75 w 13548"/>
                  <a:gd name="connsiteY5" fmla="*/ 8287 h 13528"/>
                  <a:gd name="connsiteX6" fmla="*/ 56 w 13548"/>
                  <a:gd name="connsiteY6" fmla="*/ 8215 h 13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48" h="13528">
                    <a:moveTo>
                      <a:pt x="56" y="8215"/>
                    </a:moveTo>
                    <a:cubicBezTo>
                      <a:pt x="-753" y="4624"/>
                      <a:pt x="1494" y="1053"/>
                      <a:pt x="5086" y="239"/>
                    </a:cubicBezTo>
                    <a:cubicBezTo>
                      <a:pt x="5124" y="230"/>
                      <a:pt x="5162" y="221"/>
                      <a:pt x="5200" y="214"/>
                    </a:cubicBezTo>
                    <a:cubicBezTo>
                      <a:pt x="8848" y="-600"/>
                      <a:pt x="12458" y="1696"/>
                      <a:pt x="13277" y="5342"/>
                    </a:cubicBezTo>
                    <a:cubicBezTo>
                      <a:pt x="14086" y="8987"/>
                      <a:pt x="11791" y="12601"/>
                      <a:pt x="8143" y="13415"/>
                    </a:cubicBezTo>
                    <a:cubicBezTo>
                      <a:pt x="4495" y="14228"/>
                      <a:pt x="885" y="11932"/>
                      <a:pt x="75" y="8287"/>
                    </a:cubicBezTo>
                    <a:cubicBezTo>
                      <a:pt x="66" y="8263"/>
                      <a:pt x="66" y="8239"/>
                      <a:pt x="56" y="8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3" name="任意多边形: 形状 322" hidden="1"/>
              <p:cNvSpPr/>
              <p:nvPr/>
            </p:nvSpPr>
            <p:spPr>
              <a:xfrm>
                <a:off x="10270878" y="1971922"/>
                <a:ext cx="13340" cy="13356"/>
              </a:xfrm>
              <a:custGeom>
                <a:avLst/>
                <a:gdLst>
                  <a:gd name="connsiteX0" fmla="*/ 37 w 13340"/>
                  <a:gd name="connsiteY0" fmla="*/ 8098 h 13356"/>
                  <a:gd name="connsiteX1" fmla="*/ 5180 w 13340"/>
                  <a:gd name="connsiteY1" fmla="*/ 196 h 13356"/>
                  <a:gd name="connsiteX2" fmla="*/ 13086 w 13340"/>
                  <a:gd name="connsiteY2" fmla="*/ 5339 h 13356"/>
                  <a:gd name="connsiteX3" fmla="*/ 7942 w 13340"/>
                  <a:gd name="connsiteY3" fmla="*/ 13241 h 13356"/>
                  <a:gd name="connsiteX4" fmla="*/ 75 w 13340"/>
                  <a:gd name="connsiteY4" fmla="*/ 8289 h 13356"/>
                  <a:gd name="connsiteX5" fmla="*/ 37 w 13340"/>
                  <a:gd name="connsiteY5" fmla="*/ 8098 h 1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0" h="13356">
                    <a:moveTo>
                      <a:pt x="37" y="8098"/>
                    </a:moveTo>
                    <a:cubicBezTo>
                      <a:pt x="-725" y="4495"/>
                      <a:pt x="1580" y="957"/>
                      <a:pt x="5180" y="196"/>
                    </a:cubicBezTo>
                    <a:cubicBezTo>
                      <a:pt x="8781" y="-566"/>
                      <a:pt x="12324" y="1737"/>
                      <a:pt x="13086" y="5339"/>
                    </a:cubicBezTo>
                    <a:cubicBezTo>
                      <a:pt x="13848" y="8941"/>
                      <a:pt x="11543" y="12478"/>
                      <a:pt x="7942" y="13241"/>
                    </a:cubicBezTo>
                    <a:cubicBezTo>
                      <a:pt x="4399" y="14046"/>
                      <a:pt x="884" y="11829"/>
                      <a:pt x="75" y="8289"/>
                    </a:cubicBezTo>
                    <a:cubicBezTo>
                      <a:pt x="65" y="8225"/>
                      <a:pt x="46" y="8161"/>
                      <a:pt x="37" y="80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任意多边形: 形状 323" hidden="1"/>
              <p:cNvSpPr/>
              <p:nvPr/>
            </p:nvSpPr>
            <p:spPr>
              <a:xfrm>
                <a:off x="10447916" y="1791763"/>
                <a:ext cx="14858" cy="14861"/>
              </a:xfrm>
              <a:custGeom>
                <a:avLst/>
                <a:gdLst>
                  <a:gd name="connsiteX0" fmla="*/ 69 w 14858"/>
                  <a:gd name="connsiteY0" fmla="*/ 9092 h 14861"/>
                  <a:gd name="connsiteX1" fmla="*/ 5688 w 14858"/>
                  <a:gd name="connsiteY1" fmla="*/ 233 h 14861"/>
                  <a:gd name="connsiteX2" fmla="*/ 14566 w 14858"/>
                  <a:gd name="connsiteY2" fmla="*/ 5848 h 14861"/>
                  <a:gd name="connsiteX3" fmla="*/ 8956 w 14858"/>
                  <a:gd name="connsiteY3" fmla="*/ 14729 h 14861"/>
                  <a:gd name="connsiteX4" fmla="*/ 78 w 14858"/>
                  <a:gd name="connsiteY4" fmla="*/ 9115 h 14861"/>
                  <a:gd name="connsiteX5" fmla="*/ 69 w 14858"/>
                  <a:gd name="connsiteY5" fmla="*/ 9092 h 1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58" h="14861">
                    <a:moveTo>
                      <a:pt x="69" y="9092"/>
                    </a:moveTo>
                    <a:cubicBezTo>
                      <a:pt x="-817" y="5095"/>
                      <a:pt x="1697" y="1134"/>
                      <a:pt x="5688" y="233"/>
                    </a:cubicBezTo>
                    <a:cubicBezTo>
                      <a:pt x="9689" y="-669"/>
                      <a:pt x="13671" y="1845"/>
                      <a:pt x="14566" y="5848"/>
                    </a:cubicBezTo>
                    <a:cubicBezTo>
                      <a:pt x="15471" y="9851"/>
                      <a:pt x="12956" y="13827"/>
                      <a:pt x="8956" y="14729"/>
                    </a:cubicBezTo>
                    <a:cubicBezTo>
                      <a:pt x="4955" y="15631"/>
                      <a:pt x="974" y="13117"/>
                      <a:pt x="78" y="9115"/>
                    </a:cubicBezTo>
                    <a:cubicBezTo>
                      <a:pt x="69" y="9107"/>
                      <a:pt x="69" y="9099"/>
                      <a:pt x="69" y="90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5" name="任意多边形: 形状 324" hidden="1"/>
              <p:cNvSpPr/>
              <p:nvPr/>
            </p:nvSpPr>
            <p:spPr>
              <a:xfrm>
                <a:off x="10640115" y="1617590"/>
                <a:ext cx="16388" cy="16385"/>
              </a:xfrm>
              <a:custGeom>
                <a:avLst/>
                <a:gdLst>
                  <a:gd name="connsiteX0" fmla="*/ 84 w 16388"/>
                  <a:gd name="connsiteY0" fmla="*/ 10005 h 16385"/>
                  <a:gd name="connsiteX1" fmla="*/ 6323 w 16388"/>
                  <a:gd name="connsiteY1" fmla="*/ 244 h 16385"/>
                  <a:gd name="connsiteX2" fmla="*/ 16086 w 16388"/>
                  <a:gd name="connsiteY2" fmla="*/ 6482 h 16385"/>
                  <a:gd name="connsiteX3" fmla="*/ 9848 w 16388"/>
                  <a:gd name="connsiteY3" fmla="*/ 16243 h 16385"/>
                  <a:gd name="connsiteX4" fmla="*/ 9609 w 16388"/>
                  <a:gd name="connsiteY4" fmla="*/ 16291 h 16385"/>
                  <a:gd name="connsiteX5" fmla="*/ 84 w 16388"/>
                  <a:gd name="connsiteY5" fmla="*/ 10005 h 1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88" h="16385">
                    <a:moveTo>
                      <a:pt x="84" y="10005"/>
                    </a:moveTo>
                    <a:cubicBezTo>
                      <a:pt x="-887" y="5587"/>
                      <a:pt x="1904" y="1216"/>
                      <a:pt x="6323" y="244"/>
                    </a:cubicBezTo>
                    <a:cubicBezTo>
                      <a:pt x="10743" y="-730"/>
                      <a:pt x="15115" y="2063"/>
                      <a:pt x="16086" y="6482"/>
                    </a:cubicBezTo>
                    <a:cubicBezTo>
                      <a:pt x="17058" y="10899"/>
                      <a:pt x="14267" y="15270"/>
                      <a:pt x="9848" y="16243"/>
                    </a:cubicBezTo>
                    <a:cubicBezTo>
                      <a:pt x="9771" y="16260"/>
                      <a:pt x="9685" y="16276"/>
                      <a:pt x="9609" y="16291"/>
                    </a:cubicBezTo>
                    <a:cubicBezTo>
                      <a:pt x="5256" y="17116"/>
                      <a:pt x="1037" y="14331"/>
                      <a:pt x="84" y="100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6" name="任意多边形: 形状 325" hidden="1"/>
              <p:cNvSpPr/>
              <p:nvPr/>
            </p:nvSpPr>
            <p:spPr>
              <a:xfrm>
                <a:off x="10772034" y="1557442"/>
                <a:ext cx="17151" cy="17131"/>
              </a:xfrm>
              <a:custGeom>
                <a:avLst/>
                <a:gdLst>
                  <a:gd name="connsiteX0" fmla="*/ 86 w 17151"/>
                  <a:gd name="connsiteY0" fmla="*/ 10431 h 17131"/>
                  <a:gd name="connsiteX1" fmla="*/ 6659 w 17151"/>
                  <a:gd name="connsiteY1" fmla="*/ 244 h 17131"/>
                  <a:gd name="connsiteX2" fmla="*/ 16850 w 17151"/>
                  <a:gd name="connsiteY2" fmla="*/ 6818 h 17131"/>
                  <a:gd name="connsiteX3" fmla="*/ 10278 w 17151"/>
                  <a:gd name="connsiteY3" fmla="*/ 17003 h 17131"/>
                  <a:gd name="connsiteX4" fmla="*/ 86 w 17151"/>
                  <a:gd name="connsiteY4" fmla="*/ 10431 h 17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51" h="17131">
                    <a:moveTo>
                      <a:pt x="86" y="10431"/>
                    </a:moveTo>
                    <a:cubicBezTo>
                      <a:pt x="-914" y="5803"/>
                      <a:pt x="2029" y="1242"/>
                      <a:pt x="6659" y="244"/>
                    </a:cubicBezTo>
                    <a:cubicBezTo>
                      <a:pt x="11287" y="-753"/>
                      <a:pt x="15850" y="2190"/>
                      <a:pt x="16850" y="6818"/>
                    </a:cubicBezTo>
                    <a:cubicBezTo>
                      <a:pt x="17841" y="11444"/>
                      <a:pt x="14907" y="16003"/>
                      <a:pt x="10278" y="17003"/>
                    </a:cubicBezTo>
                    <a:cubicBezTo>
                      <a:pt x="5658" y="17949"/>
                      <a:pt x="1134" y="15030"/>
                      <a:pt x="86" y="10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 hidden="1"/>
              <p:cNvSpPr/>
              <p:nvPr/>
            </p:nvSpPr>
            <p:spPr>
              <a:xfrm>
                <a:off x="10607216" y="2453143"/>
                <a:ext cx="10641" cy="10712"/>
              </a:xfrm>
              <a:custGeom>
                <a:avLst/>
                <a:gdLst>
                  <a:gd name="connsiteX0" fmla="*/ 27 w 10641"/>
                  <a:gd name="connsiteY0" fmla="*/ 6555 h 10712"/>
                  <a:gd name="connsiteX1" fmla="*/ 4028 w 10641"/>
                  <a:gd name="connsiteY1" fmla="*/ 174 h 10712"/>
                  <a:gd name="connsiteX2" fmla="*/ 10409 w 10641"/>
                  <a:gd name="connsiteY2" fmla="*/ 4270 h 10712"/>
                  <a:gd name="connsiteX3" fmla="*/ 6314 w 10641"/>
                  <a:gd name="connsiteY3" fmla="*/ 10651 h 10712"/>
                  <a:gd name="connsiteX4" fmla="*/ 27 w 10641"/>
                  <a:gd name="connsiteY4" fmla="*/ 6555 h 1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1" h="10712">
                    <a:moveTo>
                      <a:pt x="27" y="6555"/>
                    </a:moveTo>
                    <a:cubicBezTo>
                      <a:pt x="-630" y="3688"/>
                      <a:pt x="1160" y="831"/>
                      <a:pt x="4028" y="174"/>
                    </a:cubicBezTo>
                    <a:cubicBezTo>
                      <a:pt x="6923" y="-455"/>
                      <a:pt x="9781" y="1374"/>
                      <a:pt x="10409" y="4270"/>
                    </a:cubicBezTo>
                    <a:cubicBezTo>
                      <a:pt x="11038" y="7165"/>
                      <a:pt x="9209" y="10023"/>
                      <a:pt x="6314" y="10651"/>
                    </a:cubicBezTo>
                    <a:cubicBezTo>
                      <a:pt x="3447" y="11242"/>
                      <a:pt x="646" y="9413"/>
                      <a:pt x="27" y="65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8" name="任意多边形: 形状 327" hidden="1"/>
              <p:cNvSpPr/>
              <p:nvPr/>
            </p:nvSpPr>
            <p:spPr>
              <a:xfrm>
                <a:off x="10782202" y="2289535"/>
                <a:ext cx="12179" cy="12042"/>
              </a:xfrm>
              <a:custGeom>
                <a:avLst/>
                <a:gdLst>
                  <a:gd name="connsiteX0" fmla="*/ 15 w 12179"/>
                  <a:gd name="connsiteY0" fmla="*/ 7381 h 12042"/>
                  <a:gd name="connsiteX1" fmla="*/ 4587 w 12179"/>
                  <a:gd name="connsiteY1" fmla="*/ 237 h 12042"/>
                  <a:gd name="connsiteX2" fmla="*/ 11883 w 12179"/>
                  <a:gd name="connsiteY2" fmla="*/ 4571 h 12042"/>
                  <a:gd name="connsiteX3" fmla="*/ 7549 w 12179"/>
                  <a:gd name="connsiteY3" fmla="*/ 11867 h 12042"/>
                  <a:gd name="connsiteX4" fmla="*/ 7159 w 12179"/>
                  <a:gd name="connsiteY4" fmla="*/ 11953 h 12042"/>
                  <a:gd name="connsiteX5" fmla="*/ 15 w 12179"/>
                  <a:gd name="connsiteY5" fmla="*/ 7381 h 1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79" h="12042">
                    <a:moveTo>
                      <a:pt x="15" y="7381"/>
                    </a:moveTo>
                    <a:cubicBezTo>
                      <a:pt x="-643" y="4152"/>
                      <a:pt x="1386" y="990"/>
                      <a:pt x="4587" y="237"/>
                    </a:cubicBezTo>
                    <a:cubicBezTo>
                      <a:pt x="7796" y="-582"/>
                      <a:pt x="11064" y="1361"/>
                      <a:pt x="11883" y="4571"/>
                    </a:cubicBezTo>
                    <a:cubicBezTo>
                      <a:pt x="12702" y="7781"/>
                      <a:pt x="10768" y="11048"/>
                      <a:pt x="7549" y="11867"/>
                    </a:cubicBezTo>
                    <a:cubicBezTo>
                      <a:pt x="7425" y="11896"/>
                      <a:pt x="7292" y="11925"/>
                      <a:pt x="7159" y="11953"/>
                    </a:cubicBezTo>
                    <a:cubicBezTo>
                      <a:pt x="3920" y="12658"/>
                      <a:pt x="729" y="10620"/>
                      <a:pt x="15" y="73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任意多边形: 形状 328" hidden="1"/>
              <p:cNvSpPr/>
              <p:nvPr/>
            </p:nvSpPr>
            <p:spPr>
              <a:xfrm>
                <a:off x="9593383" y="1086205"/>
                <a:ext cx="16145" cy="16056"/>
              </a:xfrm>
              <a:custGeom>
                <a:avLst/>
                <a:gdLst>
                  <a:gd name="connsiteX0" fmla="*/ 18 w 16145"/>
                  <a:gd name="connsiteY0" fmla="*/ 9705 h 16056"/>
                  <a:gd name="connsiteX1" fmla="*/ 6400 w 16145"/>
                  <a:gd name="connsiteY1" fmla="*/ 180 h 16056"/>
                  <a:gd name="connsiteX2" fmla="*/ 15925 w 16145"/>
                  <a:gd name="connsiteY2" fmla="*/ 6466 h 16056"/>
                  <a:gd name="connsiteX3" fmla="*/ 9543 w 16145"/>
                  <a:gd name="connsiteY3" fmla="*/ 15991 h 16056"/>
                  <a:gd name="connsiteX4" fmla="*/ 18 w 16145"/>
                  <a:gd name="connsiteY4" fmla="*/ 9705 h 16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45" h="16056">
                    <a:moveTo>
                      <a:pt x="18" y="9705"/>
                    </a:moveTo>
                    <a:cubicBezTo>
                      <a:pt x="-753" y="5333"/>
                      <a:pt x="2066" y="1133"/>
                      <a:pt x="6400" y="180"/>
                    </a:cubicBezTo>
                    <a:cubicBezTo>
                      <a:pt x="10743" y="-594"/>
                      <a:pt x="14925" y="2170"/>
                      <a:pt x="15925" y="6466"/>
                    </a:cubicBezTo>
                    <a:cubicBezTo>
                      <a:pt x="16639" y="10827"/>
                      <a:pt x="13848" y="14995"/>
                      <a:pt x="9543" y="15991"/>
                    </a:cubicBezTo>
                    <a:cubicBezTo>
                      <a:pt x="5209" y="16714"/>
                      <a:pt x="1057" y="13972"/>
                      <a:pt x="18" y="97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0" name="任意多边形: 形状 329" hidden="1"/>
              <p:cNvSpPr/>
              <p:nvPr/>
            </p:nvSpPr>
            <p:spPr>
              <a:xfrm>
                <a:off x="9690568" y="1186774"/>
                <a:ext cx="16388" cy="16386"/>
              </a:xfrm>
              <a:custGeom>
                <a:avLst/>
                <a:gdLst>
                  <a:gd name="connsiteX0" fmla="*/ 84 w 16388"/>
                  <a:gd name="connsiteY0" fmla="*/ 10005 h 16386"/>
                  <a:gd name="connsiteX1" fmla="*/ 6323 w 16388"/>
                  <a:gd name="connsiteY1" fmla="*/ 243 h 16386"/>
                  <a:gd name="connsiteX2" fmla="*/ 16086 w 16388"/>
                  <a:gd name="connsiteY2" fmla="*/ 6482 h 16386"/>
                  <a:gd name="connsiteX3" fmla="*/ 9848 w 16388"/>
                  <a:gd name="connsiteY3" fmla="*/ 16243 h 16386"/>
                  <a:gd name="connsiteX4" fmla="*/ 9609 w 16388"/>
                  <a:gd name="connsiteY4" fmla="*/ 16292 h 16386"/>
                  <a:gd name="connsiteX5" fmla="*/ 84 w 16388"/>
                  <a:gd name="connsiteY5" fmla="*/ 10005 h 1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88" h="16386">
                    <a:moveTo>
                      <a:pt x="84" y="10005"/>
                    </a:moveTo>
                    <a:cubicBezTo>
                      <a:pt x="-887" y="5586"/>
                      <a:pt x="1904" y="1217"/>
                      <a:pt x="6323" y="243"/>
                    </a:cubicBezTo>
                    <a:cubicBezTo>
                      <a:pt x="10743" y="-730"/>
                      <a:pt x="15115" y="2063"/>
                      <a:pt x="16086" y="6482"/>
                    </a:cubicBezTo>
                    <a:cubicBezTo>
                      <a:pt x="17058" y="10899"/>
                      <a:pt x="14267" y="15270"/>
                      <a:pt x="9848" y="16243"/>
                    </a:cubicBezTo>
                    <a:cubicBezTo>
                      <a:pt x="9771" y="16260"/>
                      <a:pt x="9686" y="16276"/>
                      <a:pt x="9609" y="16292"/>
                    </a:cubicBezTo>
                    <a:cubicBezTo>
                      <a:pt x="5256" y="17116"/>
                      <a:pt x="1037" y="14331"/>
                      <a:pt x="84" y="100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1" name="任意多边形: 形状 330" hidden="1"/>
              <p:cNvSpPr/>
              <p:nvPr/>
            </p:nvSpPr>
            <p:spPr>
              <a:xfrm>
                <a:off x="9828673" y="1268646"/>
                <a:ext cx="16116" cy="15994"/>
              </a:xfrm>
              <a:custGeom>
                <a:avLst/>
                <a:gdLst>
                  <a:gd name="connsiteX0" fmla="*/ 91 w 16116"/>
                  <a:gd name="connsiteY0" fmla="*/ 9762 h 15994"/>
                  <a:gd name="connsiteX1" fmla="*/ 6035 w 16116"/>
                  <a:gd name="connsiteY1" fmla="*/ 290 h 15994"/>
                  <a:gd name="connsiteX2" fmla="*/ 6283 w 16116"/>
                  <a:gd name="connsiteY2" fmla="*/ 237 h 15994"/>
                  <a:gd name="connsiteX3" fmla="*/ 15808 w 16116"/>
                  <a:gd name="connsiteY3" fmla="*/ 6333 h 15994"/>
                  <a:gd name="connsiteX4" fmla="*/ 9864 w 16116"/>
                  <a:gd name="connsiteY4" fmla="*/ 15804 h 15994"/>
                  <a:gd name="connsiteX5" fmla="*/ 9616 w 16116"/>
                  <a:gd name="connsiteY5" fmla="*/ 15858 h 15994"/>
                  <a:gd name="connsiteX6" fmla="*/ 91 w 16116"/>
                  <a:gd name="connsiteY6" fmla="*/ 9762 h 1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16" h="15994">
                    <a:moveTo>
                      <a:pt x="91" y="9762"/>
                    </a:moveTo>
                    <a:cubicBezTo>
                      <a:pt x="-880" y="5506"/>
                      <a:pt x="1777" y="1265"/>
                      <a:pt x="6035" y="290"/>
                    </a:cubicBezTo>
                    <a:cubicBezTo>
                      <a:pt x="6111" y="271"/>
                      <a:pt x="6197" y="253"/>
                      <a:pt x="6283" y="237"/>
                    </a:cubicBezTo>
                    <a:cubicBezTo>
                      <a:pt x="10598" y="-707"/>
                      <a:pt x="14855" y="2021"/>
                      <a:pt x="15808" y="6333"/>
                    </a:cubicBezTo>
                    <a:cubicBezTo>
                      <a:pt x="16779" y="10588"/>
                      <a:pt x="14122" y="14829"/>
                      <a:pt x="9864" y="15804"/>
                    </a:cubicBezTo>
                    <a:cubicBezTo>
                      <a:pt x="9788" y="15823"/>
                      <a:pt x="9702" y="15842"/>
                      <a:pt x="9616" y="15858"/>
                    </a:cubicBezTo>
                    <a:cubicBezTo>
                      <a:pt x="5302" y="16802"/>
                      <a:pt x="1044" y="14074"/>
                      <a:pt x="91" y="97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2" name="任意多边形: 形状 331" hidden="1"/>
              <p:cNvSpPr/>
              <p:nvPr/>
            </p:nvSpPr>
            <p:spPr>
              <a:xfrm>
                <a:off x="9931661" y="1221305"/>
                <a:ext cx="16766" cy="16767"/>
              </a:xfrm>
              <a:custGeom>
                <a:avLst/>
                <a:gdLst>
                  <a:gd name="connsiteX0" fmla="*/ 69 w 16766"/>
                  <a:gd name="connsiteY0" fmla="*/ 10144 h 16767"/>
                  <a:gd name="connsiteX1" fmla="*/ 6565 w 16766"/>
                  <a:gd name="connsiteY1" fmla="*/ 228 h 16767"/>
                  <a:gd name="connsiteX2" fmla="*/ 16481 w 16766"/>
                  <a:gd name="connsiteY2" fmla="*/ 6724 h 16767"/>
                  <a:gd name="connsiteX3" fmla="*/ 10070 w 16766"/>
                  <a:gd name="connsiteY3" fmla="*/ 16621 h 16767"/>
                  <a:gd name="connsiteX4" fmla="*/ 88 w 16766"/>
                  <a:gd name="connsiteY4" fmla="*/ 10229 h 16767"/>
                  <a:gd name="connsiteX5" fmla="*/ 69 w 16766"/>
                  <a:gd name="connsiteY5" fmla="*/ 10144 h 16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66" h="16767">
                    <a:moveTo>
                      <a:pt x="69" y="10144"/>
                    </a:moveTo>
                    <a:cubicBezTo>
                      <a:pt x="-874" y="5612"/>
                      <a:pt x="2031" y="1173"/>
                      <a:pt x="6565" y="228"/>
                    </a:cubicBezTo>
                    <a:cubicBezTo>
                      <a:pt x="11099" y="-716"/>
                      <a:pt x="15538" y="2192"/>
                      <a:pt x="16481" y="6724"/>
                    </a:cubicBezTo>
                    <a:cubicBezTo>
                      <a:pt x="17414" y="11222"/>
                      <a:pt x="14557" y="15637"/>
                      <a:pt x="10070" y="16621"/>
                    </a:cubicBezTo>
                    <a:cubicBezTo>
                      <a:pt x="5546" y="17613"/>
                      <a:pt x="1079" y="14752"/>
                      <a:pt x="88" y="10229"/>
                    </a:cubicBezTo>
                    <a:cubicBezTo>
                      <a:pt x="78" y="10201"/>
                      <a:pt x="78" y="10173"/>
                      <a:pt x="69" y="10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3" name="任意多边形: 形状 332" hidden="1"/>
              <p:cNvSpPr/>
              <p:nvPr/>
            </p:nvSpPr>
            <p:spPr>
              <a:xfrm>
                <a:off x="10053394" y="1291640"/>
                <a:ext cx="16387" cy="16385"/>
              </a:xfrm>
              <a:custGeom>
                <a:avLst/>
                <a:gdLst>
                  <a:gd name="connsiteX0" fmla="*/ 65 w 16387"/>
                  <a:gd name="connsiteY0" fmla="*/ 9913 h 16385"/>
                  <a:gd name="connsiteX1" fmla="*/ 6418 w 16387"/>
                  <a:gd name="connsiteY1" fmla="*/ 224 h 16385"/>
                  <a:gd name="connsiteX2" fmla="*/ 16105 w 16387"/>
                  <a:gd name="connsiteY2" fmla="*/ 6573 h 16385"/>
                  <a:gd name="connsiteX3" fmla="*/ 9752 w 16387"/>
                  <a:gd name="connsiteY3" fmla="*/ 16263 h 16385"/>
                  <a:gd name="connsiteX4" fmla="*/ 9590 w 16387"/>
                  <a:gd name="connsiteY4" fmla="*/ 16295 h 16385"/>
                  <a:gd name="connsiteX5" fmla="*/ 65 w 16387"/>
                  <a:gd name="connsiteY5" fmla="*/ 9913 h 1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87" h="16385">
                    <a:moveTo>
                      <a:pt x="65" y="9913"/>
                    </a:moveTo>
                    <a:cubicBezTo>
                      <a:pt x="-859" y="5484"/>
                      <a:pt x="1989" y="1147"/>
                      <a:pt x="6418" y="224"/>
                    </a:cubicBezTo>
                    <a:cubicBezTo>
                      <a:pt x="10847" y="-698"/>
                      <a:pt x="15181" y="2144"/>
                      <a:pt x="16105" y="6573"/>
                    </a:cubicBezTo>
                    <a:cubicBezTo>
                      <a:pt x="17029" y="11002"/>
                      <a:pt x="14181" y="15340"/>
                      <a:pt x="9752" y="16263"/>
                    </a:cubicBezTo>
                    <a:cubicBezTo>
                      <a:pt x="9704" y="16274"/>
                      <a:pt x="9647" y="16285"/>
                      <a:pt x="9590" y="16295"/>
                    </a:cubicBezTo>
                    <a:cubicBezTo>
                      <a:pt x="5209" y="17114"/>
                      <a:pt x="970" y="14279"/>
                      <a:pt x="65" y="99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4" name="任意多边形: 形状 333" hidden="1"/>
              <p:cNvSpPr/>
              <p:nvPr/>
            </p:nvSpPr>
            <p:spPr>
              <a:xfrm>
                <a:off x="10137304" y="1390956"/>
                <a:ext cx="15884" cy="15882"/>
              </a:xfrm>
              <a:custGeom>
                <a:avLst/>
                <a:gdLst>
                  <a:gd name="connsiteX0" fmla="*/ 71 w 15884"/>
                  <a:gd name="connsiteY0" fmla="*/ 9658 h 15882"/>
                  <a:gd name="connsiteX1" fmla="*/ 6167 w 15884"/>
                  <a:gd name="connsiteY1" fmla="*/ 228 h 15882"/>
                  <a:gd name="connsiteX2" fmla="*/ 15596 w 15884"/>
                  <a:gd name="connsiteY2" fmla="*/ 6324 h 15882"/>
                  <a:gd name="connsiteX3" fmla="*/ 9500 w 15884"/>
                  <a:gd name="connsiteY3" fmla="*/ 15754 h 15882"/>
                  <a:gd name="connsiteX4" fmla="*/ 71 w 15884"/>
                  <a:gd name="connsiteY4" fmla="*/ 9658 h 15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84" h="15882">
                    <a:moveTo>
                      <a:pt x="71" y="9658"/>
                    </a:moveTo>
                    <a:cubicBezTo>
                      <a:pt x="-853" y="5371"/>
                      <a:pt x="1881" y="1149"/>
                      <a:pt x="6167" y="228"/>
                    </a:cubicBezTo>
                    <a:cubicBezTo>
                      <a:pt x="10453" y="-692"/>
                      <a:pt x="14672" y="2037"/>
                      <a:pt x="15596" y="6324"/>
                    </a:cubicBezTo>
                    <a:cubicBezTo>
                      <a:pt x="16520" y="10612"/>
                      <a:pt x="13787" y="14833"/>
                      <a:pt x="9500" y="15754"/>
                    </a:cubicBezTo>
                    <a:cubicBezTo>
                      <a:pt x="5214" y="16675"/>
                      <a:pt x="995" y="13945"/>
                      <a:pt x="71" y="96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5" name="任意多边形: 形状 334" hidden="1"/>
              <p:cNvSpPr/>
              <p:nvPr/>
            </p:nvSpPr>
            <p:spPr>
              <a:xfrm>
                <a:off x="10219755" y="1474877"/>
                <a:ext cx="15624" cy="15623"/>
              </a:xfrm>
              <a:custGeom>
                <a:avLst/>
                <a:gdLst>
                  <a:gd name="connsiteX0" fmla="*/ 201 w 15624"/>
                  <a:gd name="connsiteY0" fmla="*/ 10033 h 15623"/>
                  <a:gd name="connsiteX1" fmla="*/ 5535 w 15624"/>
                  <a:gd name="connsiteY1" fmla="*/ 360 h 15623"/>
                  <a:gd name="connsiteX2" fmla="*/ 15203 w 15624"/>
                  <a:gd name="connsiteY2" fmla="*/ 5693 h 15623"/>
                  <a:gd name="connsiteX3" fmla="*/ 15441 w 15624"/>
                  <a:gd name="connsiteY3" fmla="*/ 6795 h 15623"/>
                  <a:gd name="connsiteX4" fmla="*/ 8774 w 15624"/>
                  <a:gd name="connsiteY4" fmla="*/ 15600 h 15623"/>
                  <a:gd name="connsiteX5" fmla="*/ 201 w 15624"/>
                  <a:gd name="connsiteY5" fmla="*/ 10033 h 15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24" h="15623">
                    <a:moveTo>
                      <a:pt x="201" y="10033"/>
                    </a:moveTo>
                    <a:cubicBezTo>
                      <a:pt x="-999" y="5890"/>
                      <a:pt x="1392" y="1559"/>
                      <a:pt x="5535" y="360"/>
                    </a:cubicBezTo>
                    <a:cubicBezTo>
                      <a:pt x="9679" y="-839"/>
                      <a:pt x="14013" y="1548"/>
                      <a:pt x="15203" y="5693"/>
                    </a:cubicBezTo>
                    <a:cubicBezTo>
                      <a:pt x="15308" y="6054"/>
                      <a:pt x="15394" y="6422"/>
                      <a:pt x="15441" y="6795"/>
                    </a:cubicBezTo>
                    <a:cubicBezTo>
                      <a:pt x="16032" y="11068"/>
                      <a:pt x="13041" y="15010"/>
                      <a:pt x="8774" y="15600"/>
                    </a:cubicBezTo>
                    <a:cubicBezTo>
                      <a:pt x="4926" y="16130"/>
                      <a:pt x="1278" y="13759"/>
                      <a:pt x="201" y="10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6" name="任意多边形: 形状 335" hidden="1"/>
              <p:cNvSpPr/>
              <p:nvPr/>
            </p:nvSpPr>
            <p:spPr>
              <a:xfrm>
                <a:off x="10349430" y="1529024"/>
                <a:ext cx="15386" cy="15712"/>
              </a:xfrm>
              <a:custGeom>
                <a:avLst/>
                <a:gdLst>
                  <a:gd name="connsiteX0" fmla="*/ 67 w 15386"/>
                  <a:gd name="connsiteY0" fmla="*/ 9321 h 15712"/>
                  <a:gd name="connsiteX1" fmla="*/ 5924 w 15386"/>
                  <a:gd name="connsiteY1" fmla="*/ 225 h 15712"/>
                  <a:gd name="connsiteX2" fmla="*/ 15021 w 15386"/>
                  <a:gd name="connsiteY2" fmla="*/ 6083 h 15712"/>
                  <a:gd name="connsiteX3" fmla="*/ 9525 w 15386"/>
                  <a:gd name="connsiteY3" fmla="*/ 15511 h 15712"/>
                  <a:gd name="connsiteX4" fmla="*/ 9115 w 15386"/>
                  <a:gd name="connsiteY4" fmla="*/ 15608 h 15712"/>
                  <a:gd name="connsiteX5" fmla="*/ 124 w 15386"/>
                  <a:gd name="connsiteY5" fmla="*/ 9661 h 15712"/>
                  <a:gd name="connsiteX6" fmla="*/ 67 w 15386"/>
                  <a:gd name="connsiteY6" fmla="*/ 9321 h 1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86" h="15712">
                    <a:moveTo>
                      <a:pt x="67" y="9321"/>
                    </a:moveTo>
                    <a:cubicBezTo>
                      <a:pt x="-829" y="5192"/>
                      <a:pt x="1791" y="1119"/>
                      <a:pt x="5924" y="225"/>
                    </a:cubicBezTo>
                    <a:cubicBezTo>
                      <a:pt x="10058" y="-669"/>
                      <a:pt x="14126" y="1954"/>
                      <a:pt x="15021" y="6083"/>
                    </a:cubicBezTo>
                    <a:cubicBezTo>
                      <a:pt x="16107" y="10203"/>
                      <a:pt x="13649" y="14424"/>
                      <a:pt x="9525" y="15511"/>
                    </a:cubicBezTo>
                    <a:cubicBezTo>
                      <a:pt x="9392" y="15547"/>
                      <a:pt x="9258" y="15579"/>
                      <a:pt x="9115" y="15608"/>
                    </a:cubicBezTo>
                    <a:cubicBezTo>
                      <a:pt x="4991" y="16448"/>
                      <a:pt x="971" y="13786"/>
                      <a:pt x="124" y="9661"/>
                    </a:cubicBezTo>
                    <a:cubicBezTo>
                      <a:pt x="105" y="9549"/>
                      <a:pt x="85" y="9436"/>
                      <a:pt x="67" y="93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7" name="任意多边形: 形状 336" hidden="1"/>
              <p:cNvSpPr/>
              <p:nvPr/>
            </p:nvSpPr>
            <p:spPr>
              <a:xfrm>
                <a:off x="10468864" y="1495735"/>
                <a:ext cx="15812" cy="15814"/>
              </a:xfrm>
              <a:custGeom>
                <a:avLst/>
                <a:gdLst>
                  <a:gd name="connsiteX0" fmla="*/ 76 w 15812"/>
                  <a:gd name="connsiteY0" fmla="*/ 9654 h 15814"/>
                  <a:gd name="connsiteX1" fmla="*/ 6105 w 15812"/>
                  <a:gd name="connsiteY1" fmla="*/ 236 h 15814"/>
                  <a:gd name="connsiteX2" fmla="*/ 15516 w 15812"/>
                  <a:gd name="connsiteY2" fmla="*/ 6261 h 15814"/>
                  <a:gd name="connsiteX3" fmla="*/ 9601 w 15812"/>
                  <a:gd name="connsiteY3" fmla="*/ 15655 h 15814"/>
                  <a:gd name="connsiteX4" fmla="*/ 104 w 15812"/>
                  <a:gd name="connsiteY4" fmla="*/ 9761 h 15814"/>
                  <a:gd name="connsiteX5" fmla="*/ 76 w 15812"/>
                  <a:gd name="connsiteY5" fmla="*/ 9654 h 1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12" h="15814">
                    <a:moveTo>
                      <a:pt x="76" y="9654"/>
                    </a:moveTo>
                    <a:cubicBezTo>
                      <a:pt x="-858" y="5390"/>
                      <a:pt x="1838" y="1173"/>
                      <a:pt x="6105" y="236"/>
                    </a:cubicBezTo>
                    <a:cubicBezTo>
                      <a:pt x="10363" y="-701"/>
                      <a:pt x="14582" y="1997"/>
                      <a:pt x="15516" y="6261"/>
                    </a:cubicBezTo>
                    <a:cubicBezTo>
                      <a:pt x="16449" y="10484"/>
                      <a:pt x="13811" y="14669"/>
                      <a:pt x="9601" y="15655"/>
                    </a:cubicBezTo>
                    <a:cubicBezTo>
                      <a:pt x="5353" y="16651"/>
                      <a:pt x="1095" y="14012"/>
                      <a:pt x="104" y="9761"/>
                    </a:cubicBezTo>
                    <a:cubicBezTo>
                      <a:pt x="95" y="9725"/>
                      <a:pt x="85" y="9689"/>
                      <a:pt x="76" y="9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8" name="任意多边形: 形状 337" hidden="1"/>
              <p:cNvSpPr/>
              <p:nvPr/>
            </p:nvSpPr>
            <p:spPr>
              <a:xfrm>
                <a:off x="10494983" y="1674771"/>
                <a:ext cx="14674" cy="14671"/>
              </a:xfrm>
              <a:custGeom>
                <a:avLst/>
                <a:gdLst>
                  <a:gd name="connsiteX0" fmla="*/ 56 w 14674"/>
                  <a:gd name="connsiteY0" fmla="*/ 8926 h 14671"/>
                  <a:gd name="connsiteX1" fmla="*/ 5685 w 14674"/>
                  <a:gd name="connsiteY1" fmla="*/ 215 h 14671"/>
                  <a:gd name="connsiteX2" fmla="*/ 14400 w 14674"/>
                  <a:gd name="connsiteY2" fmla="*/ 5846 h 14671"/>
                  <a:gd name="connsiteX3" fmla="*/ 8819 w 14674"/>
                  <a:gd name="connsiteY3" fmla="*/ 14545 h 14671"/>
                  <a:gd name="connsiteX4" fmla="*/ 65 w 14674"/>
                  <a:gd name="connsiteY4" fmla="*/ 8978 h 14671"/>
                  <a:gd name="connsiteX5" fmla="*/ 56 w 14674"/>
                  <a:gd name="connsiteY5" fmla="*/ 8926 h 1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674" h="14671">
                    <a:moveTo>
                      <a:pt x="56" y="8926"/>
                    </a:moveTo>
                    <a:cubicBezTo>
                      <a:pt x="-792" y="4965"/>
                      <a:pt x="1722" y="1066"/>
                      <a:pt x="5685" y="215"/>
                    </a:cubicBezTo>
                    <a:cubicBezTo>
                      <a:pt x="9647" y="-636"/>
                      <a:pt x="13543" y="1886"/>
                      <a:pt x="14400" y="5846"/>
                    </a:cubicBezTo>
                    <a:cubicBezTo>
                      <a:pt x="15248" y="9787"/>
                      <a:pt x="12752" y="13671"/>
                      <a:pt x="8819" y="14545"/>
                    </a:cubicBezTo>
                    <a:cubicBezTo>
                      <a:pt x="4866" y="15425"/>
                      <a:pt x="951" y="12932"/>
                      <a:pt x="65" y="8978"/>
                    </a:cubicBezTo>
                    <a:cubicBezTo>
                      <a:pt x="65" y="8961"/>
                      <a:pt x="56" y="8943"/>
                      <a:pt x="56" y="89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9" name="任意多边形: 形状 338" hidden="1"/>
              <p:cNvSpPr/>
              <p:nvPr/>
            </p:nvSpPr>
            <p:spPr>
              <a:xfrm>
                <a:off x="10635956" y="1664033"/>
                <a:ext cx="15641" cy="15624"/>
              </a:xfrm>
              <a:custGeom>
                <a:avLst/>
                <a:gdLst>
                  <a:gd name="connsiteX0" fmla="*/ 148 w 15641"/>
                  <a:gd name="connsiteY0" fmla="*/ 9758 h 15624"/>
                  <a:gd name="connsiteX1" fmla="*/ 5644 w 15641"/>
                  <a:gd name="connsiteY1" fmla="*/ 330 h 15624"/>
                  <a:gd name="connsiteX2" fmla="*/ 6053 w 15641"/>
                  <a:gd name="connsiteY2" fmla="*/ 233 h 15624"/>
                  <a:gd name="connsiteX3" fmla="*/ 15350 w 15641"/>
                  <a:gd name="connsiteY3" fmla="*/ 6190 h 15624"/>
                  <a:gd name="connsiteX4" fmla="*/ 9397 w 15641"/>
                  <a:gd name="connsiteY4" fmla="*/ 15492 h 15624"/>
                  <a:gd name="connsiteX5" fmla="*/ 148 w 15641"/>
                  <a:gd name="connsiteY5" fmla="*/ 9758 h 1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41" h="15624">
                    <a:moveTo>
                      <a:pt x="148" y="9758"/>
                    </a:moveTo>
                    <a:cubicBezTo>
                      <a:pt x="-938" y="5637"/>
                      <a:pt x="1520" y="1417"/>
                      <a:pt x="5644" y="330"/>
                    </a:cubicBezTo>
                    <a:cubicBezTo>
                      <a:pt x="5777" y="294"/>
                      <a:pt x="5911" y="261"/>
                      <a:pt x="6053" y="233"/>
                    </a:cubicBezTo>
                    <a:cubicBezTo>
                      <a:pt x="10264" y="-690"/>
                      <a:pt x="14435" y="1977"/>
                      <a:pt x="15350" y="6190"/>
                    </a:cubicBezTo>
                    <a:cubicBezTo>
                      <a:pt x="16274" y="10404"/>
                      <a:pt x="13607" y="14569"/>
                      <a:pt x="9397" y="15492"/>
                    </a:cubicBezTo>
                    <a:cubicBezTo>
                      <a:pt x="5272" y="16396"/>
                      <a:pt x="1177" y="13855"/>
                      <a:pt x="148" y="97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0" name="任意多边形: 形状 339" hidden="1"/>
              <p:cNvSpPr/>
              <p:nvPr/>
            </p:nvSpPr>
            <p:spPr>
              <a:xfrm>
                <a:off x="10655705" y="1832885"/>
                <a:ext cx="14367" cy="14829"/>
              </a:xfrm>
              <a:custGeom>
                <a:avLst/>
                <a:gdLst>
                  <a:gd name="connsiteX0" fmla="*/ 211 w 14367"/>
                  <a:gd name="connsiteY0" fmla="*/ 9308 h 14829"/>
                  <a:gd name="connsiteX1" fmla="*/ 4926 w 14367"/>
                  <a:gd name="connsiteY1" fmla="*/ 371 h 14829"/>
                  <a:gd name="connsiteX2" fmla="*/ 13860 w 14367"/>
                  <a:gd name="connsiteY2" fmla="*/ 5082 h 14829"/>
                  <a:gd name="connsiteX3" fmla="*/ 14117 w 14367"/>
                  <a:gd name="connsiteY3" fmla="*/ 6260 h 14829"/>
                  <a:gd name="connsiteX4" fmla="*/ 8593 w 14367"/>
                  <a:gd name="connsiteY4" fmla="*/ 14737 h 14829"/>
                  <a:gd name="connsiteX5" fmla="*/ 211 w 14367"/>
                  <a:gd name="connsiteY5" fmla="*/ 9308 h 1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7" h="14829">
                    <a:moveTo>
                      <a:pt x="211" y="9308"/>
                    </a:moveTo>
                    <a:cubicBezTo>
                      <a:pt x="-951" y="5539"/>
                      <a:pt x="1154" y="1538"/>
                      <a:pt x="4926" y="371"/>
                    </a:cubicBezTo>
                    <a:cubicBezTo>
                      <a:pt x="8688" y="-795"/>
                      <a:pt x="12689" y="1314"/>
                      <a:pt x="13860" y="5082"/>
                    </a:cubicBezTo>
                    <a:cubicBezTo>
                      <a:pt x="13974" y="5467"/>
                      <a:pt x="14060" y="5861"/>
                      <a:pt x="14117" y="6260"/>
                    </a:cubicBezTo>
                    <a:cubicBezTo>
                      <a:pt x="14889" y="10117"/>
                      <a:pt x="12431" y="13881"/>
                      <a:pt x="8593" y="14737"/>
                    </a:cubicBezTo>
                    <a:cubicBezTo>
                      <a:pt x="4792" y="15505"/>
                      <a:pt x="1068" y="13094"/>
                      <a:pt x="211" y="93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1" name="任意多边形: 形状 340" hidden="1"/>
              <p:cNvSpPr/>
              <p:nvPr/>
            </p:nvSpPr>
            <p:spPr>
              <a:xfrm>
                <a:off x="10737129" y="1909915"/>
                <a:ext cx="14042" cy="14040"/>
              </a:xfrm>
              <a:custGeom>
                <a:avLst/>
                <a:gdLst>
                  <a:gd name="connsiteX0" fmla="*/ 35 w 14042"/>
                  <a:gd name="connsiteY0" fmla="*/ 8573 h 14040"/>
                  <a:gd name="connsiteX1" fmla="*/ 5464 w 14042"/>
                  <a:gd name="connsiteY1" fmla="*/ 191 h 14040"/>
                  <a:gd name="connsiteX2" fmla="*/ 13751 w 14042"/>
                  <a:gd name="connsiteY2" fmla="*/ 5620 h 14040"/>
                  <a:gd name="connsiteX3" fmla="*/ 8636 w 14042"/>
                  <a:gd name="connsiteY3" fmla="*/ 13859 h 14040"/>
                  <a:gd name="connsiteX4" fmla="*/ 8417 w 14042"/>
                  <a:gd name="connsiteY4" fmla="*/ 13907 h 14040"/>
                  <a:gd name="connsiteX5" fmla="*/ 63 w 14042"/>
                  <a:gd name="connsiteY5" fmla="*/ 8714 h 14040"/>
                  <a:gd name="connsiteX6" fmla="*/ 35 w 14042"/>
                  <a:gd name="connsiteY6" fmla="*/ 8573 h 1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42" h="14040">
                    <a:moveTo>
                      <a:pt x="35" y="8573"/>
                    </a:moveTo>
                    <a:cubicBezTo>
                      <a:pt x="-737" y="4768"/>
                      <a:pt x="1673" y="1045"/>
                      <a:pt x="5464" y="191"/>
                    </a:cubicBezTo>
                    <a:cubicBezTo>
                      <a:pt x="9245" y="-573"/>
                      <a:pt x="12941" y="1847"/>
                      <a:pt x="13751" y="5620"/>
                    </a:cubicBezTo>
                    <a:cubicBezTo>
                      <a:pt x="14618" y="9308"/>
                      <a:pt x="12322" y="12997"/>
                      <a:pt x="8636" y="13859"/>
                    </a:cubicBezTo>
                    <a:cubicBezTo>
                      <a:pt x="8560" y="13876"/>
                      <a:pt x="8493" y="13893"/>
                      <a:pt x="8417" y="13907"/>
                    </a:cubicBezTo>
                    <a:cubicBezTo>
                      <a:pt x="4674" y="14779"/>
                      <a:pt x="940" y="12454"/>
                      <a:pt x="63" y="8714"/>
                    </a:cubicBezTo>
                    <a:cubicBezTo>
                      <a:pt x="54" y="8667"/>
                      <a:pt x="44" y="8620"/>
                      <a:pt x="35" y="85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2" name="任意多边形: 形状 341" hidden="1"/>
              <p:cNvSpPr/>
              <p:nvPr/>
            </p:nvSpPr>
            <p:spPr>
              <a:xfrm>
                <a:off x="10643799" y="2252409"/>
                <a:ext cx="11619" cy="11622"/>
              </a:xfrm>
              <a:custGeom>
                <a:avLst/>
                <a:gdLst>
                  <a:gd name="connsiteX0" fmla="*/ 19 w 11619"/>
                  <a:gd name="connsiteY0" fmla="*/ 7074 h 11622"/>
                  <a:gd name="connsiteX1" fmla="*/ 4487 w 11619"/>
                  <a:gd name="connsiteY1" fmla="*/ 178 h 11622"/>
                  <a:gd name="connsiteX2" fmla="*/ 11383 w 11619"/>
                  <a:gd name="connsiteY2" fmla="*/ 4645 h 11622"/>
                  <a:gd name="connsiteX3" fmla="*/ 6915 w 11619"/>
                  <a:gd name="connsiteY3" fmla="*/ 11542 h 11622"/>
                  <a:gd name="connsiteX4" fmla="*/ 6877 w 11619"/>
                  <a:gd name="connsiteY4" fmla="*/ 11551 h 11622"/>
                  <a:gd name="connsiteX5" fmla="*/ 19 w 11619"/>
                  <a:gd name="connsiteY5" fmla="*/ 7074 h 1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9" h="11622">
                    <a:moveTo>
                      <a:pt x="19" y="7074"/>
                    </a:moveTo>
                    <a:cubicBezTo>
                      <a:pt x="-647" y="3941"/>
                      <a:pt x="1353" y="845"/>
                      <a:pt x="4487" y="178"/>
                    </a:cubicBezTo>
                    <a:cubicBezTo>
                      <a:pt x="7630" y="-489"/>
                      <a:pt x="10716" y="1512"/>
                      <a:pt x="11383" y="4645"/>
                    </a:cubicBezTo>
                    <a:cubicBezTo>
                      <a:pt x="12049" y="7789"/>
                      <a:pt x="10049" y="10875"/>
                      <a:pt x="6915" y="11542"/>
                    </a:cubicBezTo>
                    <a:cubicBezTo>
                      <a:pt x="6906" y="11542"/>
                      <a:pt x="6887" y="11551"/>
                      <a:pt x="6877" y="11551"/>
                    </a:cubicBezTo>
                    <a:cubicBezTo>
                      <a:pt x="3753" y="12199"/>
                      <a:pt x="686" y="10199"/>
                      <a:pt x="19" y="7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3" name="任意多边形: 形状 342" hidden="1"/>
              <p:cNvSpPr/>
              <p:nvPr/>
            </p:nvSpPr>
            <p:spPr>
              <a:xfrm>
                <a:off x="10664666" y="2351514"/>
                <a:ext cx="10910" cy="10910"/>
              </a:xfrm>
              <a:custGeom>
                <a:avLst/>
                <a:gdLst>
                  <a:gd name="connsiteX0" fmla="*/ 13 w 10910"/>
                  <a:gd name="connsiteY0" fmla="*/ 6648 h 10910"/>
                  <a:gd name="connsiteX1" fmla="*/ 4204 w 10910"/>
                  <a:gd name="connsiteY1" fmla="*/ 171 h 10910"/>
                  <a:gd name="connsiteX2" fmla="*/ 10680 w 10910"/>
                  <a:gd name="connsiteY2" fmla="*/ 4362 h 10910"/>
                  <a:gd name="connsiteX3" fmla="*/ 6489 w 10910"/>
                  <a:gd name="connsiteY3" fmla="*/ 10839 h 10910"/>
                  <a:gd name="connsiteX4" fmla="*/ 13 w 10910"/>
                  <a:gd name="connsiteY4" fmla="*/ 6648 h 1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0" h="10910">
                    <a:moveTo>
                      <a:pt x="13" y="6648"/>
                    </a:moveTo>
                    <a:cubicBezTo>
                      <a:pt x="-616" y="3705"/>
                      <a:pt x="1260" y="800"/>
                      <a:pt x="4204" y="171"/>
                    </a:cubicBezTo>
                    <a:cubicBezTo>
                      <a:pt x="7147" y="-457"/>
                      <a:pt x="10052" y="1419"/>
                      <a:pt x="10680" y="4362"/>
                    </a:cubicBezTo>
                    <a:cubicBezTo>
                      <a:pt x="11309" y="7305"/>
                      <a:pt x="9433" y="10211"/>
                      <a:pt x="6489" y="10839"/>
                    </a:cubicBezTo>
                    <a:cubicBezTo>
                      <a:pt x="3546" y="11468"/>
                      <a:pt x="641" y="9592"/>
                      <a:pt x="13" y="66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4" name="任意多边形: 形状 343" hidden="1"/>
              <p:cNvSpPr/>
              <p:nvPr/>
            </p:nvSpPr>
            <p:spPr>
              <a:xfrm>
                <a:off x="9691912" y="1145018"/>
                <a:ext cx="15699" cy="15696"/>
              </a:xfrm>
              <a:custGeom>
                <a:avLst/>
                <a:gdLst>
                  <a:gd name="connsiteX0" fmla="*/ 73 w 15699"/>
                  <a:gd name="connsiteY0" fmla="*/ 9565 h 15696"/>
                  <a:gd name="connsiteX1" fmla="*/ 6074 w 15699"/>
                  <a:gd name="connsiteY1" fmla="*/ 231 h 15696"/>
                  <a:gd name="connsiteX2" fmla="*/ 15408 w 15699"/>
                  <a:gd name="connsiteY2" fmla="*/ 6232 h 15696"/>
                  <a:gd name="connsiteX3" fmla="*/ 9408 w 15699"/>
                  <a:gd name="connsiteY3" fmla="*/ 15566 h 15696"/>
                  <a:gd name="connsiteX4" fmla="*/ 73 w 15699"/>
                  <a:gd name="connsiteY4" fmla="*/ 9565 h 1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9" h="15696">
                    <a:moveTo>
                      <a:pt x="73" y="9565"/>
                    </a:moveTo>
                    <a:cubicBezTo>
                      <a:pt x="-851" y="5331"/>
                      <a:pt x="1835" y="1151"/>
                      <a:pt x="6074" y="231"/>
                    </a:cubicBezTo>
                    <a:cubicBezTo>
                      <a:pt x="10313" y="-690"/>
                      <a:pt x="14484" y="1997"/>
                      <a:pt x="15408" y="6232"/>
                    </a:cubicBezTo>
                    <a:cubicBezTo>
                      <a:pt x="16332" y="10466"/>
                      <a:pt x="13646" y="14645"/>
                      <a:pt x="9408" y="15566"/>
                    </a:cubicBezTo>
                    <a:cubicBezTo>
                      <a:pt x="5169" y="16487"/>
                      <a:pt x="997" y="13800"/>
                      <a:pt x="73" y="95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5" name="任意多边形: 形状 344" hidden="1"/>
              <p:cNvSpPr/>
              <p:nvPr/>
            </p:nvSpPr>
            <p:spPr>
              <a:xfrm>
                <a:off x="9742420" y="1196543"/>
                <a:ext cx="16034" cy="15948"/>
              </a:xfrm>
              <a:custGeom>
                <a:avLst/>
                <a:gdLst>
                  <a:gd name="connsiteX0" fmla="*/ 143 w 16034"/>
                  <a:gd name="connsiteY0" fmla="*/ 9856 h 15948"/>
                  <a:gd name="connsiteX1" fmla="*/ 5659 w 16034"/>
                  <a:gd name="connsiteY1" fmla="*/ 441 h 15948"/>
                  <a:gd name="connsiteX2" fmla="*/ 6144 w 16034"/>
                  <a:gd name="connsiteY2" fmla="*/ 331 h 15948"/>
                  <a:gd name="connsiteX3" fmla="*/ 15526 w 16034"/>
                  <a:gd name="connsiteY3" fmla="*/ 5630 h 15948"/>
                  <a:gd name="connsiteX4" fmla="*/ 15669 w 16034"/>
                  <a:gd name="connsiteY4" fmla="*/ 6236 h 15948"/>
                  <a:gd name="connsiteX5" fmla="*/ 10173 w 16034"/>
                  <a:gd name="connsiteY5" fmla="*/ 15664 h 15948"/>
                  <a:gd name="connsiteX6" fmla="*/ 9764 w 16034"/>
                  <a:gd name="connsiteY6" fmla="*/ 15761 h 15948"/>
                  <a:gd name="connsiteX7" fmla="*/ 182 w 16034"/>
                  <a:gd name="connsiteY7" fmla="*/ 10004 h 15948"/>
                  <a:gd name="connsiteX8" fmla="*/ 143 w 16034"/>
                  <a:gd name="connsiteY8" fmla="*/ 9856 h 15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34" h="15948">
                    <a:moveTo>
                      <a:pt x="143" y="9856"/>
                    </a:moveTo>
                    <a:cubicBezTo>
                      <a:pt x="-933" y="5733"/>
                      <a:pt x="1534" y="1517"/>
                      <a:pt x="5659" y="441"/>
                    </a:cubicBezTo>
                    <a:cubicBezTo>
                      <a:pt x="5820" y="399"/>
                      <a:pt x="5982" y="362"/>
                      <a:pt x="6144" y="331"/>
                    </a:cubicBezTo>
                    <a:cubicBezTo>
                      <a:pt x="10202" y="-797"/>
                      <a:pt x="14402" y="1576"/>
                      <a:pt x="15526" y="5630"/>
                    </a:cubicBezTo>
                    <a:cubicBezTo>
                      <a:pt x="15584" y="5830"/>
                      <a:pt x="15631" y="6032"/>
                      <a:pt x="15669" y="6236"/>
                    </a:cubicBezTo>
                    <a:cubicBezTo>
                      <a:pt x="16755" y="10357"/>
                      <a:pt x="14298" y="14577"/>
                      <a:pt x="10173" y="15664"/>
                    </a:cubicBezTo>
                    <a:cubicBezTo>
                      <a:pt x="10040" y="15700"/>
                      <a:pt x="9907" y="15733"/>
                      <a:pt x="9764" y="15761"/>
                    </a:cubicBezTo>
                    <a:cubicBezTo>
                      <a:pt x="5525" y="16818"/>
                      <a:pt x="1239" y="14241"/>
                      <a:pt x="182" y="10004"/>
                    </a:cubicBezTo>
                    <a:cubicBezTo>
                      <a:pt x="163" y="9955"/>
                      <a:pt x="153" y="9905"/>
                      <a:pt x="143" y="98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任意多边形: 形状 345" hidden="1"/>
              <p:cNvSpPr/>
              <p:nvPr/>
            </p:nvSpPr>
            <p:spPr>
              <a:xfrm>
                <a:off x="9859194" y="1293471"/>
                <a:ext cx="15433" cy="15433"/>
              </a:xfrm>
              <a:custGeom>
                <a:avLst/>
                <a:gdLst>
                  <a:gd name="connsiteX0" fmla="*/ 51 w 15433"/>
                  <a:gd name="connsiteY0" fmla="*/ 9321 h 15433"/>
                  <a:gd name="connsiteX1" fmla="*/ 6051 w 15433"/>
                  <a:gd name="connsiteY1" fmla="*/ 210 h 15433"/>
                  <a:gd name="connsiteX2" fmla="*/ 15167 w 15433"/>
                  <a:gd name="connsiteY2" fmla="*/ 6212 h 15433"/>
                  <a:gd name="connsiteX3" fmla="*/ 9576 w 15433"/>
                  <a:gd name="connsiteY3" fmla="*/ 15227 h 15433"/>
                  <a:gd name="connsiteX4" fmla="*/ 146 w 15433"/>
                  <a:gd name="connsiteY4" fmla="*/ 9735 h 15433"/>
                  <a:gd name="connsiteX5" fmla="*/ 51 w 15433"/>
                  <a:gd name="connsiteY5" fmla="*/ 9321 h 1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33" h="15433">
                    <a:moveTo>
                      <a:pt x="51" y="9321"/>
                    </a:moveTo>
                    <a:cubicBezTo>
                      <a:pt x="-807" y="5147"/>
                      <a:pt x="1879" y="1068"/>
                      <a:pt x="6051" y="210"/>
                    </a:cubicBezTo>
                    <a:cubicBezTo>
                      <a:pt x="10223" y="-649"/>
                      <a:pt x="14310" y="2038"/>
                      <a:pt x="15167" y="6212"/>
                    </a:cubicBezTo>
                    <a:cubicBezTo>
                      <a:pt x="15986" y="10224"/>
                      <a:pt x="13538" y="14182"/>
                      <a:pt x="9576" y="15227"/>
                    </a:cubicBezTo>
                    <a:cubicBezTo>
                      <a:pt x="5451" y="16314"/>
                      <a:pt x="1232" y="13855"/>
                      <a:pt x="146" y="9735"/>
                    </a:cubicBezTo>
                    <a:cubicBezTo>
                      <a:pt x="108" y="9598"/>
                      <a:pt x="79" y="9460"/>
                      <a:pt x="51" y="93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7" name="任意多边形: 形状 346" hidden="1"/>
              <p:cNvSpPr/>
              <p:nvPr/>
            </p:nvSpPr>
            <p:spPr>
              <a:xfrm>
                <a:off x="9958737" y="1299598"/>
                <a:ext cx="15390" cy="15682"/>
              </a:xfrm>
              <a:custGeom>
                <a:avLst/>
                <a:gdLst>
                  <a:gd name="connsiteX0" fmla="*/ 44 w 15390"/>
                  <a:gd name="connsiteY0" fmla="*/ 9290 h 15682"/>
                  <a:gd name="connsiteX1" fmla="*/ 5949 w 15390"/>
                  <a:gd name="connsiteY1" fmla="*/ 242 h 15682"/>
                  <a:gd name="connsiteX2" fmla="*/ 14960 w 15390"/>
                  <a:gd name="connsiteY2" fmla="*/ 5897 h 15682"/>
                  <a:gd name="connsiteX3" fmla="*/ 14998 w 15390"/>
                  <a:gd name="connsiteY3" fmla="*/ 6052 h 15682"/>
                  <a:gd name="connsiteX4" fmla="*/ 9721 w 15390"/>
                  <a:gd name="connsiteY4" fmla="*/ 15447 h 15682"/>
                  <a:gd name="connsiteX5" fmla="*/ 9188 w 15390"/>
                  <a:gd name="connsiteY5" fmla="*/ 15577 h 15682"/>
                  <a:gd name="connsiteX6" fmla="*/ 91 w 15390"/>
                  <a:gd name="connsiteY6" fmla="*/ 9550 h 15682"/>
                  <a:gd name="connsiteX7" fmla="*/ 44 w 15390"/>
                  <a:gd name="connsiteY7" fmla="*/ 9290 h 15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90" h="15682">
                    <a:moveTo>
                      <a:pt x="44" y="9290"/>
                    </a:moveTo>
                    <a:cubicBezTo>
                      <a:pt x="-785" y="5169"/>
                      <a:pt x="1844" y="1146"/>
                      <a:pt x="5949" y="242"/>
                    </a:cubicBezTo>
                    <a:cubicBezTo>
                      <a:pt x="9997" y="-686"/>
                      <a:pt x="14036" y="1846"/>
                      <a:pt x="14960" y="5897"/>
                    </a:cubicBezTo>
                    <a:cubicBezTo>
                      <a:pt x="14979" y="5948"/>
                      <a:pt x="14988" y="5999"/>
                      <a:pt x="14998" y="6052"/>
                    </a:cubicBezTo>
                    <a:cubicBezTo>
                      <a:pt x="16131" y="10104"/>
                      <a:pt x="13769" y="14310"/>
                      <a:pt x="9721" y="15447"/>
                    </a:cubicBezTo>
                    <a:cubicBezTo>
                      <a:pt x="9550" y="15497"/>
                      <a:pt x="9368" y="15541"/>
                      <a:pt x="9188" y="15577"/>
                    </a:cubicBezTo>
                    <a:cubicBezTo>
                      <a:pt x="5016" y="16425"/>
                      <a:pt x="939" y="13726"/>
                      <a:pt x="91" y="9550"/>
                    </a:cubicBezTo>
                    <a:cubicBezTo>
                      <a:pt x="72" y="9464"/>
                      <a:pt x="63" y="9377"/>
                      <a:pt x="44" y="92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8" name="任意多边形: 形状 347" hidden="1"/>
              <p:cNvSpPr/>
              <p:nvPr/>
            </p:nvSpPr>
            <p:spPr>
              <a:xfrm>
                <a:off x="10043545" y="1258411"/>
                <a:ext cx="15919" cy="15746"/>
              </a:xfrm>
              <a:custGeom>
                <a:avLst/>
                <a:gdLst>
                  <a:gd name="connsiteX0" fmla="*/ 103 w 15919"/>
                  <a:gd name="connsiteY0" fmla="*/ 9806 h 15746"/>
                  <a:gd name="connsiteX1" fmla="*/ 5999 w 15919"/>
                  <a:gd name="connsiteY1" fmla="*/ 304 h 15746"/>
                  <a:gd name="connsiteX2" fmla="*/ 6104 w 15919"/>
                  <a:gd name="connsiteY2" fmla="*/ 281 h 15746"/>
                  <a:gd name="connsiteX3" fmla="*/ 15562 w 15919"/>
                  <a:gd name="connsiteY3" fmla="*/ 5986 h 15746"/>
                  <a:gd name="connsiteX4" fmla="*/ 15629 w 15919"/>
                  <a:gd name="connsiteY4" fmla="*/ 6281 h 15746"/>
                  <a:gd name="connsiteX5" fmla="*/ 9628 w 15919"/>
                  <a:gd name="connsiteY5" fmla="*/ 15616 h 15746"/>
                  <a:gd name="connsiteX6" fmla="*/ 294 w 15919"/>
                  <a:gd name="connsiteY6" fmla="*/ 9615 h 15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19" h="15746">
                    <a:moveTo>
                      <a:pt x="103" y="9806"/>
                    </a:moveTo>
                    <a:cubicBezTo>
                      <a:pt x="-897" y="5555"/>
                      <a:pt x="1741" y="1301"/>
                      <a:pt x="5999" y="304"/>
                    </a:cubicBezTo>
                    <a:cubicBezTo>
                      <a:pt x="6027" y="297"/>
                      <a:pt x="6066" y="288"/>
                      <a:pt x="6104" y="281"/>
                    </a:cubicBezTo>
                    <a:cubicBezTo>
                      <a:pt x="10295" y="-756"/>
                      <a:pt x="14524" y="1799"/>
                      <a:pt x="15562" y="5986"/>
                    </a:cubicBezTo>
                    <a:cubicBezTo>
                      <a:pt x="15591" y="6084"/>
                      <a:pt x="15610" y="6182"/>
                      <a:pt x="15629" y="6281"/>
                    </a:cubicBezTo>
                    <a:cubicBezTo>
                      <a:pt x="16553" y="10516"/>
                      <a:pt x="13867" y="14696"/>
                      <a:pt x="9628" y="15616"/>
                    </a:cubicBezTo>
                    <a:cubicBezTo>
                      <a:pt x="5389" y="16536"/>
                      <a:pt x="1217" y="13850"/>
                      <a:pt x="294" y="96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9" name="任意多边形: 形状 348" hidden="1"/>
              <p:cNvSpPr/>
              <p:nvPr/>
            </p:nvSpPr>
            <p:spPr>
              <a:xfrm>
                <a:off x="10143324" y="1368528"/>
                <a:ext cx="15433" cy="15412"/>
              </a:xfrm>
              <a:custGeom>
                <a:avLst/>
                <a:gdLst>
                  <a:gd name="connsiteX0" fmla="*/ 51 w 15433"/>
                  <a:gd name="connsiteY0" fmla="*/ 9321 h 15412"/>
                  <a:gd name="connsiteX1" fmla="*/ 6051 w 15433"/>
                  <a:gd name="connsiteY1" fmla="*/ 210 h 15412"/>
                  <a:gd name="connsiteX2" fmla="*/ 15167 w 15433"/>
                  <a:gd name="connsiteY2" fmla="*/ 6212 h 15412"/>
                  <a:gd name="connsiteX3" fmla="*/ 9576 w 15433"/>
                  <a:gd name="connsiteY3" fmla="*/ 15227 h 15412"/>
                  <a:gd name="connsiteX4" fmla="*/ 108 w 15433"/>
                  <a:gd name="connsiteY4" fmla="*/ 9545 h 15412"/>
                  <a:gd name="connsiteX5" fmla="*/ 51 w 15433"/>
                  <a:gd name="connsiteY5" fmla="*/ 9321 h 1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33" h="15412">
                    <a:moveTo>
                      <a:pt x="51" y="9321"/>
                    </a:moveTo>
                    <a:cubicBezTo>
                      <a:pt x="-807" y="5147"/>
                      <a:pt x="1880" y="1068"/>
                      <a:pt x="6051" y="210"/>
                    </a:cubicBezTo>
                    <a:cubicBezTo>
                      <a:pt x="10223" y="-648"/>
                      <a:pt x="14310" y="2038"/>
                      <a:pt x="15167" y="6212"/>
                    </a:cubicBezTo>
                    <a:cubicBezTo>
                      <a:pt x="15986" y="10224"/>
                      <a:pt x="13538" y="14182"/>
                      <a:pt x="9576" y="15227"/>
                    </a:cubicBezTo>
                    <a:cubicBezTo>
                      <a:pt x="5394" y="16274"/>
                      <a:pt x="1146" y="13729"/>
                      <a:pt x="108" y="9545"/>
                    </a:cubicBezTo>
                    <a:cubicBezTo>
                      <a:pt x="89" y="9471"/>
                      <a:pt x="70" y="9397"/>
                      <a:pt x="51" y="93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0" name="任意多边形: 形状 349" hidden="1"/>
              <p:cNvSpPr/>
              <p:nvPr/>
            </p:nvSpPr>
            <p:spPr>
              <a:xfrm>
                <a:off x="10235901" y="1327805"/>
                <a:ext cx="15811" cy="15814"/>
              </a:xfrm>
              <a:custGeom>
                <a:avLst/>
                <a:gdLst>
                  <a:gd name="connsiteX0" fmla="*/ 57 w 15811"/>
                  <a:gd name="connsiteY0" fmla="*/ 9563 h 15814"/>
                  <a:gd name="connsiteX1" fmla="*/ 6192 w 15811"/>
                  <a:gd name="connsiteY1" fmla="*/ 216 h 15814"/>
                  <a:gd name="connsiteX2" fmla="*/ 15535 w 15811"/>
                  <a:gd name="connsiteY2" fmla="*/ 6351 h 15814"/>
                  <a:gd name="connsiteX3" fmla="*/ 9582 w 15811"/>
                  <a:gd name="connsiteY3" fmla="*/ 15659 h 15814"/>
                  <a:gd name="connsiteX4" fmla="*/ 95 w 15811"/>
                  <a:gd name="connsiteY4" fmla="*/ 9741 h 15814"/>
                  <a:gd name="connsiteX5" fmla="*/ 57 w 15811"/>
                  <a:gd name="connsiteY5" fmla="*/ 9563 h 1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11" h="15814">
                    <a:moveTo>
                      <a:pt x="57" y="9563"/>
                    </a:moveTo>
                    <a:cubicBezTo>
                      <a:pt x="-828" y="5288"/>
                      <a:pt x="1915" y="1103"/>
                      <a:pt x="6192" y="216"/>
                    </a:cubicBezTo>
                    <a:cubicBezTo>
                      <a:pt x="10468" y="-670"/>
                      <a:pt x="14650" y="2077"/>
                      <a:pt x="15535" y="6351"/>
                    </a:cubicBezTo>
                    <a:cubicBezTo>
                      <a:pt x="16412" y="10558"/>
                      <a:pt x="13764" y="14690"/>
                      <a:pt x="9582" y="15659"/>
                    </a:cubicBezTo>
                    <a:cubicBezTo>
                      <a:pt x="5325" y="16644"/>
                      <a:pt x="1086" y="13995"/>
                      <a:pt x="95" y="9741"/>
                    </a:cubicBezTo>
                    <a:cubicBezTo>
                      <a:pt x="86" y="9682"/>
                      <a:pt x="67" y="9623"/>
                      <a:pt x="57" y="95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1" name="任意多边形: 形状 350" hidden="1"/>
              <p:cNvSpPr/>
              <p:nvPr/>
            </p:nvSpPr>
            <p:spPr>
              <a:xfrm>
                <a:off x="10385719" y="1224827"/>
                <a:ext cx="16955" cy="16958"/>
              </a:xfrm>
              <a:custGeom>
                <a:avLst/>
                <a:gdLst>
                  <a:gd name="connsiteX0" fmla="*/ 67 w 16955"/>
                  <a:gd name="connsiteY0" fmla="*/ 10242 h 16958"/>
                  <a:gd name="connsiteX1" fmla="*/ 6658 w 16955"/>
                  <a:gd name="connsiteY1" fmla="*/ 227 h 16958"/>
                  <a:gd name="connsiteX2" fmla="*/ 16669 w 16955"/>
                  <a:gd name="connsiteY2" fmla="*/ 6816 h 16958"/>
                  <a:gd name="connsiteX3" fmla="*/ 10163 w 16955"/>
                  <a:gd name="connsiteY3" fmla="*/ 16814 h 16958"/>
                  <a:gd name="connsiteX4" fmla="*/ 86 w 16955"/>
                  <a:gd name="connsiteY4" fmla="*/ 10323 h 16958"/>
                  <a:gd name="connsiteX5" fmla="*/ 67 w 16955"/>
                  <a:gd name="connsiteY5" fmla="*/ 10242 h 1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55" h="16958">
                    <a:moveTo>
                      <a:pt x="67" y="10242"/>
                    </a:moveTo>
                    <a:cubicBezTo>
                      <a:pt x="-876" y="5657"/>
                      <a:pt x="2067" y="1172"/>
                      <a:pt x="6658" y="227"/>
                    </a:cubicBezTo>
                    <a:cubicBezTo>
                      <a:pt x="11240" y="-719"/>
                      <a:pt x="15726" y="2231"/>
                      <a:pt x="16669" y="6816"/>
                    </a:cubicBezTo>
                    <a:cubicBezTo>
                      <a:pt x="17612" y="11370"/>
                      <a:pt x="14707" y="15830"/>
                      <a:pt x="10163" y="16814"/>
                    </a:cubicBezTo>
                    <a:cubicBezTo>
                      <a:pt x="5591" y="17805"/>
                      <a:pt x="1077" y="14899"/>
                      <a:pt x="86" y="10323"/>
                    </a:cubicBezTo>
                    <a:cubicBezTo>
                      <a:pt x="77" y="10296"/>
                      <a:pt x="77" y="10269"/>
                      <a:pt x="67" y="102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2" name="任意多边形: 形状 351" hidden="1"/>
              <p:cNvSpPr/>
              <p:nvPr/>
            </p:nvSpPr>
            <p:spPr>
              <a:xfrm>
                <a:off x="10523562" y="1322170"/>
                <a:ext cx="16402" cy="16386"/>
              </a:xfrm>
              <a:custGeom>
                <a:avLst/>
                <a:gdLst>
                  <a:gd name="connsiteX0" fmla="*/ 51 w 16402"/>
                  <a:gd name="connsiteY0" fmla="*/ 9769 h 16386"/>
                  <a:gd name="connsiteX1" fmla="*/ 6338 w 16402"/>
                  <a:gd name="connsiteY1" fmla="*/ 244 h 16386"/>
                  <a:gd name="connsiteX2" fmla="*/ 16101 w 16402"/>
                  <a:gd name="connsiteY2" fmla="*/ 6482 h 16386"/>
                  <a:gd name="connsiteX3" fmla="*/ 9862 w 16402"/>
                  <a:gd name="connsiteY3" fmla="*/ 16243 h 16386"/>
                  <a:gd name="connsiteX4" fmla="*/ 99 w 16402"/>
                  <a:gd name="connsiteY4" fmla="*/ 10005 h 16386"/>
                  <a:gd name="connsiteX5" fmla="*/ 51 w 16402"/>
                  <a:gd name="connsiteY5" fmla="*/ 9769 h 1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02" h="16386">
                    <a:moveTo>
                      <a:pt x="51" y="9769"/>
                    </a:moveTo>
                    <a:cubicBezTo>
                      <a:pt x="-825" y="5405"/>
                      <a:pt x="1985" y="1151"/>
                      <a:pt x="6338" y="244"/>
                    </a:cubicBezTo>
                    <a:cubicBezTo>
                      <a:pt x="10757" y="-730"/>
                      <a:pt x="15129" y="2064"/>
                      <a:pt x="16101" y="6482"/>
                    </a:cubicBezTo>
                    <a:cubicBezTo>
                      <a:pt x="17072" y="10900"/>
                      <a:pt x="14281" y="15270"/>
                      <a:pt x="9862" y="16243"/>
                    </a:cubicBezTo>
                    <a:cubicBezTo>
                      <a:pt x="5442" y="17216"/>
                      <a:pt x="1070" y="14423"/>
                      <a:pt x="99" y="10005"/>
                    </a:cubicBezTo>
                    <a:cubicBezTo>
                      <a:pt x="80" y="9927"/>
                      <a:pt x="70" y="9848"/>
                      <a:pt x="51" y="9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3" name="任意多边形: 形状 352" hidden="1"/>
              <p:cNvSpPr/>
              <p:nvPr/>
            </p:nvSpPr>
            <p:spPr>
              <a:xfrm>
                <a:off x="10568684" y="1411542"/>
                <a:ext cx="15792" cy="15814"/>
              </a:xfrm>
              <a:custGeom>
                <a:avLst/>
                <a:gdLst>
                  <a:gd name="connsiteX0" fmla="*/ 78 w 15792"/>
                  <a:gd name="connsiteY0" fmla="*/ 9741 h 15814"/>
                  <a:gd name="connsiteX1" fmla="*/ 6174 w 15792"/>
                  <a:gd name="connsiteY1" fmla="*/ 216 h 15814"/>
                  <a:gd name="connsiteX2" fmla="*/ 15518 w 15792"/>
                  <a:gd name="connsiteY2" fmla="*/ 6351 h 15814"/>
                  <a:gd name="connsiteX3" fmla="*/ 9384 w 15792"/>
                  <a:gd name="connsiteY3" fmla="*/ 15698 h 15814"/>
                  <a:gd name="connsiteX4" fmla="*/ 78 w 15792"/>
                  <a:gd name="connsiteY4" fmla="*/ 9741 h 1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2" h="15814">
                    <a:moveTo>
                      <a:pt x="78" y="9741"/>
                    </a:moveTo>
                    <a:cubicBezTo>
                      <a:pt x="-865" y="5428"/>
                      <a:pt x="1859" y="1165"/>
                      <a:pt x="6174" y="216"/>
                    </a:cubicBezTo>
                    <a:cubicBezTo>
                      <a:pt x="10451" y="-670"/>
                      <a:pt x="14632" y="2077"/>
                      <a:pt x="15518" y="6351"/>
                    </a:cubicBezTo>
                    <a:cubicBezTo>
                      <a:pt x="16404" y="10626"/>
                      <a:pt x="13660" y="14812"/>
                      <a:pt x="9384" y="15698"/>
                    </a:cubicBezTo>
                    <a:cubicBezTo>
                      <a:pt x="5183" y="16571"/>
                      <a:pt x="1049" y="13926"/>
                      <a:pt x="78" y="97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4" name="任意多边形: 形状 353" hidden="1"/>
              <p:cNvSpPr/>
              <p:nvPr/>
            </p:nvSpPr>
            <p:spPr>
              <a:xfrm>
                <a:off x="10618815" y="1593157"/>
                <a:ext cx="15049" cy="15034"/>
              </a:xfrm>
              <a:custGeom>
                <a:avLst/>
                <a:gdLst>
                  <a:gd name="connsiteX0" fmla="*/ 48 w 15049"/>
                  <a:gd name="connsiteY0" fmla="*/ 9101 h 15034"/>
                  <a:gd name="connsiteX1" fmla="*/ 5896 w 15049"/>
                  <a:gd name="connsiteY1" fmla="*/ 208 h 15034"/>
                  <a:gd name="connsiteX2" fmla="*/ 14783 w 15049"/>
                  <a:gd name="connsiteY2" fmla="*/ 6052 h 15034"/>
                  <a:gd name="connsiteX3" fmla="*/ 9097 w 15049"/>
                  <a:gd name="connsiteY3" fmla="*/ 14911 h 15034"/>
                  <a:gd name="connsiteX4" fmla="*/ 48 w 15049"/>
                  <a:gd name="connsiteY4" fmla="*/ 9101 h 1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9" h="15034">
                    <a:moveTo>
                      <a:pt x="48" y="9101"/>
                    </a:moveTo>
                    <a:cubicBezTo>
                      <a:pt x="-791" y="5031"/>
                      <a:pt x="1819" y="1050"/>
                      <a:pt x="5896" y="208"/>
                    </a:cubicBezTo>
                    <a:cubicBezTo>
                      <a:pt x="9963" y="-634"/>
                      <a:pt x="13945" y="1982"/>
                      <a:pt x="14783" y="6052"/>
                    </a:cubicBezTo>
                    <a:cubicBezTo>
                      <a:pt x="15612" y="10061"/>
                      <a:pt x="13087" y="13997"/>
                      <a:pt x="9097" y="14911"/>
                    </a:cubicBezTo>
                    <a:cubicBezTo>
                      <a:pt x="4991" y="15796"/>
                      <a:pt x="953" y="13199"/>
                      <a:pt x="48" y="9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5" name="任意多边形: 形状 354" hidden="1"/>
              <p:cNvSpPr/>
              <p:nvPr/>
            </p:nvSpPr>
            <p:spPr>
              <a:xfrm>
                <a:off x="10695573" y="1766289"/>
                <a:ext cx="14478" cy="14481"/>
              </a:xfrm>
              <a:custGeom>
                <a:avLst/>
                <a:gdLst>
                  <a:gd name="connsiteX0" fmla="*/ 61 w 14478"/>
                  <a:gd name="connsiteY0" fmla="*/ 8848 h 14481"/>
                  <a:gd name="connsiteX1" fmla="*/ 5576 w 14478"/>
                  <a:gd name="connsiteY1" fmla="*/ 221 h 14481"/>
                  <a:gd name="connsiteX2" fmla="*/ 14196 w 14478"/>
                  <a:gd name="connsiteY2" fmla="*/ 5734 h 14481"/>
                  <a:gd name="connsiteX3" fmla="*/ 8691 w 14478"/>
                  <a:gd name="connsiteY3" fmla="*/ 14361 h 14481"/>
                  <a:gd name="connsiteX4" fmla="*/ 8634 w 14478"/>
                  <a:gd name="connsiteY4" fmla="*/ 14372 h 14481"/>
                  <a:gd name="connsiteX5" fmla="*/ 61 w 14478"/>
                  <a:gd name="connsiteY5" fmla="*/ 8848 h 1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478" h="14481">
                    <a:moveTo>
                      <a:pt x="61" y="8848"/>
                    </a:moveTo>
                    <a:cubicBezTo>
                      <a:pt x="-796" y="4943"/>
                      <a:pt x="1671" y="1081"/>
                      <a:pt x="5576" y="221"/>
                    </a:cubicBezTo>
                    <a:cubicBezTo>
                      <a:pt x="9482" y="-638"/>
                      <a:pt x="13339" y="1830"/>
                      <a:pt x="14196" y="5734"/>
                    </a:cubicBezTo>
                    <a:cubicBezTo>
                      <a:pt x="15063" y="9638"/>
                      <a:pt x="12596" y="13501"/>
                      <a:pt x="8691" y="14361"/>
                    </a:cubicBezTo>
                    <a:cubicBezTo>
                      <a:pt x="8672" y="14364"/>
                      <a:pt x="8653" y="14368"/>
                      <a:pt x="8634" y="14372"/>
                    </a:cubicBezTo>
                    <a:cubicBezTo>
                      <a:pt x="4748" y="15198"/>
                      <a:pt x="918" y="12731"/>
                      <a:pt x="61" y="88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6" name="任意多边形: 形状 355" hidden="1"/>
              <p:cNvSpPr/>
              <p:nvPr/>
            </p:nvSpPr>
            <p:spPr>
              <a:xfrm>
                <a:off x="10802644" y="1745227"/>
                <a:ext cx="14582" cy="15049"/>
              </a:xfrm>
              <a:custGeom>
                <a:avLst/>
                <a:gdLst>
                  <a:gd name="connsiteX0" fmla="*/ 51 w 14582"/>
                  <a:gd name="connsiteY0" fmla="*/ 8765 h 15049"/>
                  <a:gd name="connsiteX1" fmla="*/ 5576 w 14582"/>
                  <a:gd name="connsiteY1" fmla="*/ 192 h 15049"/>
                  <a:gd name="connsiteX2" fmla="*/ 14149 w 14582"/>
                  <a:gd name="connsiteY2" fmla="*/ 5717 h 15049"/>
                  <a:gd name="connsiteX3" fmla="*/ 9376 w 14582"/>
                  <a:gd name="connsiteY3" fmla="*/ 14773 h 15049"/>
                  <a:gd name="connsiteX4" fmla="*/ 318 w 14582"/>
                  <a:gd name="connsiteY4" fmla="*/ 10000 h 15049"/>
                  <a:gd name="connsiteX5" fmla="*/ 51 w 14582"/>
                  <a:gd name="connsiteY5" fmla="*/ 8765 h 15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82" h="15049">
                    <a:moveTo>
                      <a:pt x="51" y="8765"/>
                    </a:moveTo>
                    <a:cubicBezTo>
                      <a:pt x="-777" y="4875"/>
                      <a:pt x="1690" y="1047"/>
                      <a:pt x="5576" y="192"/>
                    </a:cubicBezTo>
                    <a:cubicBezTo>
                      <a:pt x="9453" y="-579"/>
                      <a:pt x="13244" y="1865"/>
                      <a:pt x="14149" y="5717"/>
                    </a:cubicBezTo>
                    <a:cubicBezTo>
                      <a:pt x="15329" y="9535"/>
                      <a:pt x="13196" y="13590"/>
                      <a:pt x="9376" y="14773"/>
                    </a:cubicBezTo>
                    <a:cubicBezTo>
                      <a:pt x="5557" y="15956"/>
                      <a:pt x="1499" y="13819"/>
                      <a:pt x="318" y="10000"/>
                    </a:cubicBezTo>
                    <a:cubicBezTo>
                      <a:pt x="194" y="9596"/>
                      <a:pt x="109" y="9184"/>
                      <a:pt x="51" y="87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7" name="任意多边形: 形状 356" hidden="1"/>
              <p:cNvSpPr/>
              <p:nvPr/>
            </p:nvSpPr>
            <p:spPr>
              <a:xfrm>
                <a:off x="9689749" y="1105324"/>
                <a:ext cx="15184" cy="15074"/>
              </a:xfrm>
              <a:custGeom>
                <a:avLst/>
                <a:gdLst>
                  <a:gd name="connsiteX0" fmla="*/ 45 w 15184"/>
                  <a:gd name="connsiteY0" fmla="*/ 9159 h 15074"/>
                  <a:gd name="connsiteX1" fmla="*/ 5856 w 15184"/>
                  <a:gd name="connsiteY1" fmla="*/ 206 h 15074"/>
                  <a:gd name="connsiteX2" fmla="*/ 14904 w 15184"/>
                  <a:gd name="connsiteY2" fmla="*/ 6016 h 15074"/>
                  <a:gd name="connsiteX3" fmla="*/ 9142 w 15184"/>
                  <a:gd name="connsiteY3" fmla="*/ 14960 h 15074"/>
                  <a:gd name="connsiteX4" fmla="*/ 9094 w 15184"/>
                  <a:gd name="connsiteY4" fmla="*/ 14969 h 15074"/>
                  <a:gd name="connsiteX5" fmla="*/ 45 w 15184"/>
                  <a:gd name="connsiteY5" fmla="*/ 9159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84" h="15074">
                    <a:moveTo>
                      <a:pt x="45" y="9159"/>
                    </a:moveTo>
                    <a:cubicBezTo>
                      <a:pt x="-783" y="5090"/>
                      <a:pt x="1808" y="1109"/>
                      <a:pt x="5856" y="206"/>
                    </a:cubicBezTo>
                    <a:cubicBezTo>
                      <a:pt x="9952" y="-625"/>
                      <a:pt x="13962" y="1950"/>
                      <a:pt x="14904" y="6016"/>
                    </a:cubicBezTo>
                    <a:cubicBezTo>
                      <a:pt x="15781" y="10078"/>
                      <a:pt x="13200" y="14082"/>
                      <a:pt x="9142" y="14960"/>
                    </a:cubicBezTo>
                    <a:cubicBezTo>
                      <a:pt x="9123" y="14963"/>
                      <a:pt x="9113" y="14966"/>
                      <a:pt x="9094" y="14969"/>
                    </a:cubicBezTo>
                    <a:cubicBezTo>
                      <a:pt x="4999" y="15800"/>
                      <a:pt x="988" y="13225"/>
                      <a:pt x="45" y="91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8" name="任意多边形: 形状 357" hidden="1"/>
              <p:cNvSpPr/>
              <p:nvPr/>
            </p:nvSpPr>
            <p:spPr>
              <a:xfrm>
                <a:off x="9796787" y="1218453"/>
                <a:ext cx="14858" cy="14861"/>
              </a:xfrm>
              <a:custGeom>
                <a:avLst/>
                <a:gdLst>
                  <a:gd name="connsiteX0" fmla="*/ 69 w 14858"/>
                  <a:gd name="connsiteY0" fmla="*/ 9092 h 14861"/>
                  <a:gd name="connsiteX1" fmla="*/ 5689 w 14858"/>
                  <a:gd name="connsiteY1" fmla="*/ 233 h 14861"/>
                  <a:gd name="connsiteX2" fmla="*/ 14566 w 14858"/>
                  <a:gd name="connsiteY2" fmla="*/ 5848 h 14861"/>
                  <a:gd name="connsiteX3" fmla="*/ 8955 w 14858"/>
                  <a:gd name="connsiteY3" fmla="*/ 14729 h 14861"/>
                  <a:gd name="connsiteX4" fmla="*/ 78 w 14858"/>
                  <a:gd name="connsiteY4" fmla="*/ 9114 h 14861"/>
                  <a:gd name="connsiteX5" fmla="*/ 69 w 14858"/>
                  <a:gd name="connsiteY5" fmla="*/ 9092 h 1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58" h="14861">
                    <a:moveTo>
                      <a:pt x="69" y="9092"/>
                    </a:moveTo>
                    <a:cubicBezTo>
                      <a:pt x="-817" y="5095"/>
                      <a:pt x="1697" y="1133"/>
                      <a:pt x="5689" y="233"/>
                    </a:cubicBezTo>
                    <a:cubicBezTo>
                      <a:pt x="9689" y="-669"/>
                      <a:pt x="13670" y="1845"/>
                      <a:pt x="14566" y="5848"/>
                    </a:cubicBezTo>
                    <a:cubicBezTo>
                      <a:pt x="15470" y="9851"/>
                      <a:pt x="12956" y="13827"/>
                      <a:pt x="8955" y="14729"/>
                    </a:cubicBezTo>
                    <a:cubicBezTo>
                      <a:pt x="4955" y="15631"/>
                      <a:pt x="974" y="13117"/>
                      <a:pt x="78" y="9114"/>
                    </a:cubicBezTo>
                    <a:cubicBezTo>
                      <a:pt x="69" y="9107"/>
                      <a:pt x="69" y="9099"/>
                      <a:pt x="69" y="90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9" name="任意多边形: 形状 358" hidden="1"/>
              <p:cNvSpPr/>
              <p:nvPr/>
            </p:nvSpPr>
            <p:spPr>
              <a:xfrm>
                <a:off x="9922424" y="1299351"/>
                <a:ext cx="14311" cy="14290"/>
              </a:xfrm>
              <a:custGeom>
                <a:avLst/>
                <a:gdLst>
                  <a:gd name="connsiteX0" fmla="*/ 66 w 14311"/>
                  <a:gd name="connsiteY0" fmla="*/ 8680 h 14290"/>
                  <a:gd name="connsiteX1" fmla="*/ 5381 w 14311"/>
                  <a:gd name="connsiteY1" fmla="*/ 247 h 14290"/>
                  <a:gd name="connsiteX2" fmla="*/ 5591 w 14311"/>
                  <a:gd name="connsiteY2" fmla="*/ 203 h 14290"/>
                  <a:gd name="connsiteX3" fmla="*/ 14049 w 14311"/>
                  <a:gd name="connsiteY3" fmla="*/ 5732 h 14290"/>
                  <a:gd name="connsiteX4" fmla="*/ 8515 w 14311"/>
                  <a:gd name="connsiteY4" fmla="*/ 14187 h 14290"/>
                  <a:gd name="connsiteX5" fmla="*/ 66 w 14311"/>
                  <a:gd name="connsiteY5" fmla="*/ 8680 h 1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11" h="14290">
                    <a:moveTo>
                      <a:pt x="66" y="8680"/>
                    </a:moveTo>
                    <a:cubicBezTo>
                      <a:pt x="-791" y="4883"/>
                      <a:pt x="1581" y="1108"/>
                      <a:pt x="5381" y="247"/>
                    </a:cubicBezTo>
                    <a:cubicBezTo>
                      <a:pt x="5448" y="231"/>
                      <a:pt x="5524" y="216"/>
                      <a:pt x="5591" y="203"/>
                    </a:cubicBezTo>
                    <a:cubicBezTo>
                      <a:pt x="9448" y="-605"/>
                      <a:pt x="13239" y="1870"/>
                      <a:pt x="14049" y="5732"/>
                    </a:cubicBezTo>
                    <a:cubicBezTo>
                      <a:pt x="14859" y="9594"/>
                      <a:pt x="12382" y="13380"/>
                      <a:pt x="8515" y="14187"/>
                    </a:cubicBezTo>
                    <a:cubicBezTo>
                      <a:pt x="4667" y="14994"/>
                      <a:pt x="886" y="12531"/>
                      <a:pt x="66" y="86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0" name="任意多边形: 形状 359" hidden="1"/>
              <p:cNvSpPr/>
              <p:nvPr/>
            </p:nvSpPr>
            <p:spPr>
              <a:xfrm>
                <a:off x="10000267" y="1334041"/>
                <a:ext cx="14483" cy="14498"/>
              </a:xfrm>
              <a:custGeom>
                <a:avLst/>
                <a:gdLst>
                  <a:gd name="connsiteX0" fmla="*/ 43 w 14483"/>
                  <a:gd name="connsiteY0" fmla="*/ 8756 h 14498"/>
                  <a:gd name="connsiteX1" fmla="*/ 5662 w 14483"/>
                  <a:gd name="connsiteY1" fmla="*/ 201 h 14498"/>
                  <a:gd name="connsiteX2" fmla="*/ 14226 w 14483"/>
                  <a:gd name="connsiteY2" fmla="*/ 5825 h 14498"/>
                  <a:gd name="connsiteX3" fmla="*/ 8615 w 14483"/>
                  <a:gd name="connsiteY3" fmla="*/ 14376 h 14498"/>
                  <a:gd name="connsiteX4" fmla="*/ 81 w 14483"/>
                  <a:gd name="connsiteY4" fmla="*/ 8962 h 14498"/>
                  <a:gd name="connsiteX5" fmla="*/ 43 w 14483"/>
                  <a:gd name="connsiteY5" fmla="*/ 8756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483" h="14498">
                    <a:moveTo>
                      <a:pt x="43" y="8756"/>
                    </a:moveTo>
                    <a:cubicBezTo>
                      <a:pt x="-767" y="4841"/>
                      <a:pt x="1748" y="1010"/>
                      <a:pt x="5662" y="201"/>
                    </a:cubicBezTo>
                    <a:cubicBezTo>
                      <a:pt x="9577" y="-608"/>
                      <a:pt x="13416" y="1909"/>
                      <a:pt x="14226" y="5825"/>
                    </a:cubicBezTo>
                    <a:cubicBezTo>
                      <a:pt x="15026" y="9733"/>
                      <a:pt x="12520" y="13557"/>
                      <a:pt x="8615" y="14376"/>
                    </a:cubicBezTo>
                    <a:cubicBezTo>
                      <a:pt x="4767" y="15236"/>
                      <a:pt x="948" y="12813"/>
                      <a:pt x="81" y="8962"/>
                    </a:cubicBezTo>
                    <a:cubicBezTo>
                      <a:pt x="71" y="8893"/>
                      <a:pt x="52" y="8824"/>
                      <a:pt x="43" y="87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1" name="任意多边形: 形状 360" hidden="1"/>
              <p:cNvSpPr/>
              <p:nvPr/>
            </p:nvSpPr>
            <p:spPr>
              <a:xfrm>
                <a:off x="10093602" y="1282125"/>
                <a:ext cx="15217" cy="15242"/>
              </a:xfrm>
              <a:custGeom>
                <a:avLst/>
                <a:gdLst>
                  <a:gd name="connsiteX0" fmla="*/ 148 w 15217"/>
                  <a:gd name="connsiteY0" fmla="*/ 9713 h 15242"/>
                  <a:gd name="connsiteX1" fmla="*/ 5644 w 15217"/>
                  <a:gd name="connsiteY1" fmla="*/ 285 h 15242"/>
                  <a:gd name="connsiteX2" fmla="*/ 6053 w 15217"/>
                  <a:gd name="connsiteY2" fmla="*/ 188 h 15242"/>
                  <a:gd name="connsiteX3" fmla="*/ 14969 w 15217"/>
                  <a:gd name="connsiteY3" fmla="*/ 6235 h 15242"/>
                  <a:gd name="connsiteX4" fmla="*/ 8930 w 15217"/>
                  <a:gd name="connsiteY4" fmla="*/ 15155 h 15242"/>
                  <a:gd name="connsiteX5" fmla="*/ 148 w 15217"/>
                  <a:gd name="connsiteY5" fmla="*/ 9713 h 1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17" h="15242">
                    <a:moveTo>
                      <a:pt x="148" y="9713"/>
                    </a:moveTo>
                    <a:cubicBezTo>
                      <a:pt x="-938" y="5593"/>
                      <a:pt x="1520" y="1372"/>
                      <a:pt x="5644" y="285"/>
                    </a:cubicBezTo>
                    <a:cubicBezTo>
                      <a:pt x="5777" y="249"/>
                      <a:pt x="5911" y="217"/>
                      <a:pt x="6053" y="188"/>
                    </a:cubicBezTo>
                    <a:cubicBezTo>
                      <a:pt x="10187" y="-605"/>
                      <a:pt x="14178" y="2103"/>
                      <a:pt x="14969" y="6235"/>
                    </a:cubicBezTo>
                    <a:cubicBezTo>
                      <a:pt x="15769" y="10368"/>
                      <a:pt x="13054" y="14362"/>
                      <a:pt x="8930" y="15155"/>
                    </a:cubicBezTo>
                    <a:cubicBezTo>
                      <a:pt x="5025" y="15902"/>
                      <a:pt x="1215" y="13535"/>
                      <a:pt x="148" y="97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2" name="任意多边形: 形状 361" hidden="1"/>
              <p:cNvSpPr/>
              <p:nvPr/>
            </p:nvSpPr>
            <p:spPr>
              <a:xfrm>
                <a:off x="10190172" y="1261848"/>
                <a:ext cx="15413" cy="15713"/>
              </a:xfrm>
              <a:custGeom>
                <a:avLst/>
                <a:gdLst>
                  <a:gd name="connsiteX0" fmla="*/ 67 w 15413"/>
                  <a:gd name="connsiteY0" fmla="*/ 9321 h 15713"/>
                  <a:gd name="connsiteX1" fmla="*/ 5924 w 15413"/>
                  <a:gd name="connsiteY1" fmla="*/ 225 h 15713"/>
                  <a:gd name="connsiteX2" fmla="*/ 15021 w 15413"/>
                  <a:gd name="connsiteY2" fmla="*/ 6083 h 15713"/>
                  <a:gd name="connsiteX3" fmla="*/ 9744 w 15413"/>
                  <a:gd name="connsiteY3" fmla="*/ 15478 h 15713"/>
                  <a:gd name="connsiteX4" fmla="*/ 9211 w 15413"/>
                  <a:gd name="connsiteY4" fmla="*/ 15608 h 15713"/>
                  <a:gd name="connsiteX5" fmla="*/ 114 w 15413"/>
                  <a:gd name="connsiteY5" fmla="*/ 9581 h 15713"/>
                  <a:gd name="connsiteX6" fmla="*/ 67 w 15413"/>
                  <a:gd name="connsiteY6" fmla="*/ 9321 h 15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13" h="15713">
                    <a:moveTo>
                      <a:pt x="67" y="9321"/>
                    </a:moveTo>
                    <a:cubicBezTo>
                      <a:pt x="-829" y="5192"/>
                      <a:pt x="1791" y="1119"/>
                      <a:pt x="5924" y="225"/>
                    </a:cubicBezTo>
                    <a:cubicBezTo>
                      <a:pt x="10058" y="-669"/>
                      <a:pt x="14126" y="1954"/>
                      <a:pt x="15021" y="6083"/>
                    </a:cubicBezTo>
                    <a:cubicBezTo>
                      <a:pt x="16154" y="10135"/>
                      <a:pt x="13792" y="14341"/>
                      <a:pt x="9744" y="15478"/>
                    </a:cubicBezTo>
                    <a:cubicBezTo>
                      <a:pt x="9563" y="15528"/>
                      <a:pt x="9392" y="15572"/>
                      <a:pt x="9211" y="15608"/>
                    </a:cubicBezTo>
                    <a:cubicBezTo>
                      <a:pt x="5039" y="16456"/>
                      <a:pt x="962" y="13757"/>
                      <a:pt x="114" y="9581"/>
                    </a:cubicBezTo>
                    <a:cubicBezTo>
                      <a:pt x="95" y="9495"/>
                      <a:pt x="76" y="9408"/>
                      <a:pt x="67" y="93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3" name="任意多边形: 形状 362" hidden="1"/>
              <p:cNvSpPr/>
              <p:nvPr/>
            </p:nvSpPr>
            <p:spPr>
              <a:xfrm>
                <a:off x="10297818" y="1282189"/>
                <a:ext cx="15038" cy="15493"/>
              </a:xfrm>
              <a:custGeom>
                <a:avLst/>
                <a:gdLst>
                  <a:gd name="connsiteX0" fmla="*/ 148 w 15038"/>
                  <a:gd name="connsiteY0" fmla="*/ 9649 h 15493"/>
                  <a:gd name="connsiteX1" fmla="*/ 5644 w 15038"/>
                  <a:gd name="connsiteY1" fmla="*/ 221 h 15493"/>
                  <a:gd name="connsiteX2" fmla="*/ 6053 w 15038"/>
                  <a:gd name="connsiteY2" fmla="*/ 124 h 15493"/>
                  <a:gd name="connsiteX3" fmla="*/ 14855 w 15038"/>
                  <a:gd name="connsiteY3" fmla="*/ 6794 h 15493"/>
                  <a:gd name="connsiteX4" fmla="*/ 9292 w 15038"/>
                  <a:gd name="connsiteY4" fmla="*/ 15364 h 15493"/>
                  <a:gd name="connsiteX5" fmla="*/ 148 w 15038"/>
                  <a:gd name="connsiteY5" fmla="*/ 9649 h 1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38" h="15493">
                    <a:moveTo>
                      <a:pt x="148" y="9649"/>
                    </a:moveTo>
                    <a:cubicBezTo>
                      <a:pt x="-938" y="5529"/>
                      <a:pt x="1520" y="1308"/>
                      <a:pt x="5644" y="221"/>
                    </a:cubicBezTo>
                    <a:cubicBezTo>
                      <a:pt x="5777" y="185"/>
                      <a:pt x="5911" y="153"/>
                      <a:pt x="6053" y="124"/>
                    </a:cubicBezTo>
                    <a:cubicBezTo>
                      <a:pt x="10330" y="-465"/>
                      <a:pt x="14264" y="2520"/>
                      <a:pt x="14855" y="6794"/>
                    </a:cubicBezTo>
                    <a:cubicBezTo>
                      <a:pt x="15388" y="10636"/>
                      <a:pt x="13016" y="14286"/>
                      <a:pt x="9292" y="15364"/>
                    </a:cubicBezTo>
                    <a:cubicBezTo>
                      <a:pt x="5196" y="16259"/>
                      <a:pt x="1139" y="13721"/>
                      <a:pt x="148" y="96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4" name="任意多边形: 形状 363" hidden="1"/>
              <p:cNvSpPr/>
              <p:nvPr/>
            </p:nvSpPr>
            <p:spPr>
              <a:xfrm rot="-1462801">
                <a:off x="10411394" y="1274344"/>
                <a:ext cx="15621" cy="15621"/>
              </a:xfrm>
              <a:custGeom>
                <a:avLst/>
                <a:gdLst>
                  <a:gd name="connsiteX0" fmla="*/ 15512 w 15621"/>
                  <a:gd name="connsiteY0" fmla="*/ 7861 h 15621"/>
                  <a:gd name="connsiteX1" fmla="*/ 7702 w 15621"/>
                  <a:gd name="connsiteY1" fmla="*/ 15671 h 15621"/>
                  <a:gd name="connsiteX2" fmla="*/ -109 w 15621"/>
                  <a:gd name="connsiteY2" fmla="*/ 7861 h 15621"/>
                  <a:gd name="connsiteX3" fmla="*/ 7702 w 15621"/>
                  <a:gd name="connsiteY3" fmla="*/ 50 h 15621"/>
                  <a:gd name="connsiteX4" fmla="*/ 15512 w 15621"/>
                  <a:gd name="connsiteY4" fmla="*/ 7861 h 1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1" h="15621">
                    <a:moveTo>
                      <a:pt x="15512" y="7861"/>
                    </a:moveTo>
                    <a:cubicBezTo>
                      <a:pt x="15512" y="12174"/>
                      <a:pt x="12015" y="15671"/>
                      <a:pt x="7702" y="15671"/>
                    </a:cubicBezTo>
                    <a:cubicBezTo>
                      <a:pt x="3388" y="15671"/>
                      <a:pt x="-109" y="12174"/>
                      <a:pt x="-109" y="7861"/>
                    </a:cubicBezTo>
                    <a:cubicBezTo>
                      <a:pt x="-109" y="3547"/>
                      <a:pt x="3388" y="50"/>
                      <a:pt x="7702" y="50"/>
                    </a:cubicBezTo>
                    <a:cubicBezTo>
                      <a:pt x="12015" y="50"/>
                      <a:pt x="15512" y="3547"/>
                      <a:pt x="15512" y="78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5" name="任意多边形: 形状 364" hidden="1"/>
              <p:cNvSpPr/>
              <p:nvPr/>
            </p:nvSpPr>
            <p:spPr>
              <a:xfrm>
                <a:off x="10455575" y="1562469"/>
                <a:ext cx="13992" cy="12897"/>
              </a:xfrm>
              <a:custGeom>
                <a:avLst/>
                <a:gdLst>
                  <a:gd name="connsiteX0" fmla="*/ -66 w 13992"/>
                  <a:gd name="connsiteY0" fmla="*/ 7975 h 12897"/>
                  <a:gd name="connsiteX1" fmla="*/ 6259 w 13992"/>
                  <a:gd name="connsiteY1" fmla="*/ 93 h 12897"/>
                  <a:gd name="connsiteX2" fmla="*/ 13841 w 13992"/>
                  <a:gd name="connsiteY2" fmla="*/ 5022 h 12897"/>
                  <a:gd name="connsiteX3" fmla="*/ 7516 w 13992"/>
                  <a:gd name="connsiteY3" fmla="*/ 12904 h 12897"/>
                  <a:gd name="connsiteX4" fmla="*/ -66 w 13992"/>
                  <a:gd name="connsiteY4" fmla="*/ 7975 h 12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92" h="12897">
                    <a:moveTo>
                      <a:pt x="-66" y="7975"/>
                    </a:moveTo>
                    <a:cubicBezTo>
                      <a:pt x="-495" y="4054"/>
                      <a:pt x="2334" y="525"/>
                      <a:pt x="6259" y="93"/>
                    </a:cubicBezTo>
                    <a:cubicBezTo>
                      <a:pt x="9631" y="-278"/>
                      <a:pt x="12802" y="1784"/>
                      <a:pt x="13841" y="5022"/>
                    </a:cubicBezTo>
                    <a:cubicBezTo>
                      <a:pt x="14269" y="8944"/>
                      <a:pt x="11440" y="12473"/>
                      <a:pt x="7516" y="12904"/>
                    </a:cubicBezTo>
                    <a:cubicBezTo>
                      <a:pt x="4144" y="13276"/>
                      <a:pt x="972" y="11214"/>
                      <a:pt x="-66" y="7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6" name="任意多边形: 形状 365" hidden="1"/>
              <p:cNvSpPr/>
              <p:nvPr/>
            </p:nvSpPr>
            <p:spPr>
              <a:xfrm>
                <a:off x="10559656" y="1436683"/>
                <a:ext cx="15202" cy="15159"/>
              </a:xfrm>
              <a:custGeom>
                <a:avLst/>
                <a:gdLst>
                  <a:gd name="connsiteX0" fmla="*/ 153 w 15202"/>
                  <a:gd name="connsiteY0" fmla="*/ 9746 h 15159"/>
                  <a:gd name="connsiteX1" fmla="*/ 5620 w 15202"/>
                  <a:gd name="connsiteY1" fmla="*/ 304 h 15159"/>
                  <a:gd name="connsiteX2" fmla="*/ 5963 w 15202"/>
                  <a:gd name="connsiteY2" fmla="*/ 221 h 15159"/>
                  <a:gd name="connsiteX3" fmla="*/ 14907 w 15202"/>
                  <a:gd name="connsiteY3" fmla="*/ 5988 h 15159"/>
                  <a:gd name="connsiteX4" fmla="*/ 14916 w 15202"/>
                  <a:gd name="connsiteY4" fmla="*/ 6031 h 15159"/>
                  <a:gd name="connsiteX5" fmla="*/ 9154 w 15202"/>
                  <a:gd name="connsiteY5" fmla="*/ 15033 h 15159"/>
                  <a:gd name="connsiteX6" fmla="*/ 153 w 15202"/>
                  <a:gd name="connsiteY6" fmla="*/ 9270 h 1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02" h="15159">
                    <a:moveTo>
                      <a:pt x="153" y="9746"/>
                    </a:moveTo>
                    <a:cubicBezTo>
                      <a:pt x="-943" y="5629"/>
                      <a:pt x="1505" y="1401"/>
                      <a:pt x="5620" y="304"/>
                    </a:cubicBezTo>
                    <a:cubicBezTo>
                      <a:pt x="5734" y="274"/>
                      <a:pt x="5849" y="246"/>
                      <a:pt x="5963" y="221"/>
                    </a:cubicBezTo>
                    <a:cubicBezTo>
                      <a:pt x="10021" y="-656"/>
                      <a:pt x="14030" y="1925"/>
                      <a:pt x="14907" y="5988"/>
                    </a:cubicBezTo>
                    <a:cubicBezTo>
                      <a:pt x="14907" y="6002"/>
                      <a:pt x="14916" y="6017"/>
                      <a:pt x="14916" y="6031"/>
                    </a:cubicBezTo>
                    <a:cubicBezTo>
                      <a:pt x="15812" y="10108"/>
                      <a:pt x="13230" y="14138"/>
                      <a:pt x="9154" y="15033"/>
                    </a:cubicBezTo>
                    <a:cubicBezTo>
                      <a:pt x="5077" y="15927"/>
                      <a:pt x="1048" y="13347"/>
                      <a:pt x="153" y="92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7" name="任意多边形: 形状 366" hidden="1"/>
              <p:cNvSpPr/>
              <p:nvPr/>
            </p:nvSpPr>
            <p:spPr>
              <a:xfrm>
                <a:off x="10549465" y="1740563"/>
                <a:ext cx="13340" cy="13337"/>
              </a:xfrm>
              <a:custGeom>
                <a:avLst/>
                <a:gdLst>
                  <a:gd name="connsiteX0" fmla="*/ 56 w 13340"/>
                  <a:gd name="connsiteY0" fmla="*/ 8189 h 13337"/>
                  <a:gd name="connsiteX1" fmla="*/ 5085 w 13340"/>
                  <a:gd name="connsiteY1" fmla="*/ 216 h 13337"/>
                  <a:gd name="connsiteX2" fmla="*/ 13067 w 13340"/>
                  <a:gd name="connsiteY2" fmla="*/ 5249 h 13337"/>
                  <a:gd name="connsiteX3" fmla="*/ 8029 w 13340"/>
                  <a:gd name="connsiteY3" fmla="*/ 13222 h 13337"/>
                  <a:gd name="connsiteX4" fmla="*/ 7962 w 13340"/>
                  <a:gd name="connsiteY4" fmla="*/ 13237 h 13337"/>
                  <a:gd name="connsiteX5" fmla="*/ 56 w 13340"/>
                  <a:gd name="connsiteY5" fmla="*/ 8189 h 1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0" h="13337">
                    <a:moveTo>
                      <a:pt x="56" y="8189"/>
                    </a:moveTo>
                    <a:cubicBezTo>
                      <a:pt x="-753" y="4597"/>
                      <a:pt x="1494" y="1027"/>
                      <a:pt x="5085" y="216"/>
                    </a:cubicBezTo>
                    <a:cubicBezTo>
                      <a:pt x="8686" y="-597"/>
                      <a:pt x="12248" y="1657"/>
                      <a:pt x="13067" y="5249"/>
                    </a:cubicBezTo>
                    <a:cubicBezTo>
                      <a:pt x="13877" y="8841"/>
                      <a:pt x="11619" y="12411"/>
                      <a:pt x="8029" y="13222"/>
                    </a:cubicBezTo>
                    <a:cubicBezTo>
                      <a:pt x="8009" y="13228"/>
                      <a:pt x="7981" y="13233"/>
                      <a:pt x="7962" y="13237"/>
                    </a:cubicBezTo>
                    <a:cubicBezTo>
                      <a:pt x="4390" y="14006"/>
                      <a:pt x="866" y="11754"/>
                      <a:pt x="56" y="81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8" name="任意多边形: 形状 367" hidden="1"/>
              <p:cNvSpPr/>
              <p:nvPr/>
            </p:nvSpPr>
            <p:spPr>
              <a:xfrm>
                <a:off x="10654909" y="1719506"/>
                <a:ext cx="13841" cy="14388"/>
              </a:xfrm>
              <a:custGeom>
                <a:avLst/>
                <a:gdLst>
                  <a:gd name="connsiteX0" fmla="*/ 54 w 13841"/>
                  <a:gd name="connsiteY0" fmla="*/ 8292 h 14388"/>
                  <a:gd name="connsiteX1" fmla="*/ 5178 w 13841"/>
                  <a:gd name="connsiteY1" fmla="*/ 219 h 14388"/>
                  <a:gd name="connsiteX2" fmla="*/ 5292 w 13841"/>
                  <a:gd name="connsiteY2" fmla="*/ 196 h 14388"/>
                  <a:gd name="connsiteX3" fmla="*/ 13389 w 13841"/>
                  <a:gd name="connsiteY3" fmla="*/ 5434 h 14388"/>
                  <a:gd name="connsiteX4" fmla="*/ 9017 w 13841"/>
                  <a:gd name="connsiteY4" fmla="*/ 14093 h 14388"/>
                  <a:gd name="connsiteX5" fmla="*/ 358 w 13841"/>
                  <a:gd name="connsiteY5" fmla="*/ 9723 h 14388"/>
                  <a:gd name="connsiteX6" fmla="*/ 54 w 13841"/>
                  <a:gd name="connsiteY6" fmla="*/ 8292 h 1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41" h="14388">
                    <a:moveTo>
                      <a:pt x="54" y="8292"/>
                    </a:moveTo>
                    <a:cubicBezTo>
                      <a:pt x="-756" y="4647"/>
                      <a:pt x="1540" y="1032"/>
                      <a:pt x="5178" y="219"/>
                    </a:cubicBezTo>
                    <a:cubicBezTo>
                      <a:pt x="5216" y="211"/>
                      <a:pt x="5254" y="203"/>
                      <a:pt x="5292" y="196"/>
                    </a:cubicBezTo>
                    <a:cubicBezTo>
                      <a:pt x="8969" y="-571"/>
                      <a:pt x="12579" y="1765"/>
                      <a:pt x="13389" y="5434"/>
                    </a:cubicBezTo>
                    <a:cubicBezTo>
                      <a:pt x="14570" y="9032"/>
                      <a:pt x="12617" y="12909"/>
                      <a:pt x="9017" y="14093"/>
                    </a:cubicBezTo>
                    <a:cubicBezTo>
                      <a:pt x="5416" y="15277"/>
                      <a:pt x="1549" y="13320"/>
                      <a:pt x="358" y="9723"/>
                    </a:cubicBezTo>
                    <a:cubicBezTo>
                      <a:pt x="206" y="9258"/>
                      <a:pt x="101" y="8779"/>
                      <a:pt x="54" y="82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9" name="任意多边形: 形状 368" hidden="1"/>
              <p:cNvSpPr/>
              <p:nvPr/>
            </p:nvSpPr>
            <p:spPr>
              <a:xfrm>
                <a:off x="10771703" y="1723223"/>
                <a:ext cx="13835" cy="13835"/>
              </a:xfrm>
              <a:custGeom>
                <a:avLst/>
                <a:gdLst>
                  <a:gd name="connsiteX0" fmla="*/ 37 w 13835"/>
                  <a:gd name="connsiteY0" fmla="*/ 8480 h 13835"/>
                  <a:gd name="connsiteX1" fmla="*/ 5371 w 13835"/>
                  <a:gd name="connsiteY1" fmla="*/ 193 h 13835"/>
                  <a:gd name="connsiteX2" fmla="*/ 13562 w 13835"/>
                  <a:gd name="connsiteY2" fmla="*/ 5527 h 13835"/>
                  <a:gd name="connsiteX3" fmla="*/ 8362 w 13835"/>
                  <a:gd name="connsiteY3" fmla="*/ 13711 h 13835"/>
                  <a:gd name="connsiteX4" fmla="*/ 8323 w 13835"/>
                  <a:gd name="connsiteY4" fmla="*/ 13719 h 13835"/>
                  <a:gd name="connsiteX5" fmla="*/ 37 w 13835"/>
                  <a:gd name="connsiteY5" fmla="*/ 8480 h 13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5" h="13835">
                    <a:moveTo>
                      <a:pt x="37" y="8480"/>
                    </a:moveTo>
                    <a:cubicBezTo>
                      <a:pt x="-735" y="4727"/>
                      <a:pt x="1637" y="1047"/>
                      <a:pt x="5371" y="193"/>
                    </a:cubicBezTo>
                    <a:cubicBezTo>
                      <a:pt x="9105" y="-572"/>
                      <a:pt x="12753" y="1806"/>
                      <a:pt x="13562" y="5527"/>
                    </a:cubicBezTo>
                    <a:cubicBezTo>
                      <a:pt x="14382" y="9225"/>
                      <a:pt x="12057" y="12888"/>
                      <a:pt x="8362" y="13711"/>
                    </a:cubicBezTo>
                    <a:cubicBezTo>
                      <a:pt x="8343" y="13714"/>
                      <a:pt x="8333" y="13716"/>
                      <a:pt x="8323" y="13719"/>
                    </a:cubicBezTo>
                    <a:cubicBezTo>
                      <a:pt x="4590" y="14548"/>
                      <a:pt x="884" y="12208"/>
                      <a:pt x="37" y="84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 hidden="1"/>
              <p:cNvSpPr/>
              <p:nvPr/>
            </p:nvSpPr>
            <p:spPr>
              <a:xfrm>
                <a:off x="9736314" y="1123372"/>
                <a:ext cx="14478" cy="14481"/>
              </a:xfrm>
              <a:custGeom>
                <a:avLst/>
                <a:gdLst>
                  <a:gd name="connsiteX0" fmla="*/ 58 w 14478"/>
                  <a:gd name="connsiteY0" fmla="*/ 8827 h 14481"/>
                  <a:gd name="connsiteX1" fmla="*/ 5592 w 14478"/>
                  <a:gd name="connsiteY1" fmla="*/ 217 h 14481"/>
                  <a:gd name="connsiteX2" fmla="*/ 14202 w 14478"/>
                  <a:gd name="connsiteY2" fmla="*/ 5754 h 14481"/>
                  <a:gd name="connsiteX3" fmla="*/ 8725 w 14478"/>
                  <a:gd name="connsiteY3" fmla="*/ 14352 h 14481"/>
                  <a:gd name="connsiteX4" fmla="*/ 67 w 14478"/>
                  <a:gd name="connsiteY4" fmla="*/ 8884 h 14481"/>
                  <a:gd name="connsiteX5" fmla="*/ 58 w 14478"/>
                  <a:gd name="connsiteY5" fmla="*/ 8827 h 1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478" h="14481">
                    <a:moveTo>
                      <a:pt x="58" y="8827"/>
                    </a:moveTo>
                    <a:cubicBezTo>
                      <a:pt x="-790" y="4921"/>
                      <a:pt x="1686" y="1065"/>
                      <a:pt x="5592" y="217"/>
                    </a:cubicBezTo>
                    <a:cubicBezTo>
                      <a:pt x="9497" y="-632"/>
                      <a:pt x="13354" y="1847"/>
                      <a:pt x="14202" y="5754"/>
                    </a:cubicBezTo>
                    <a:cubicBezTo>
                      <a:pt x="15050" y="9638"/>
                      <a:pt x="12602" y="13477"/>
                      <a:pt x="8725" y="14352"/>
                    </a:cubicBezTo>
                    <a:cubicBezTo>
                      <a:pt x="4830" y="15232"/>
                      <a:pt x="953" y="12784"/>
                      <a:pt x="67" y="8884"/>
                    </a:cubicBezTo>
                    <a:cubicBezTo>
                      <a:pt x="67" y="8865"/>
                      <a:pt x="58" y="8846"/>
                      <a:pt x="58" y="88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 hidden="1"/>
              <p:cNvSpPr/>
              <p:nvPr/>
            </p:nvSpPr>
            <p:spPr>
              <a:xfrm>
                <a:off x="9802603" y="1197681"/>
                <a:ext cx="14440" cy="13621"/>
              </a:xfrm>
              <a:custGeom>
                <a:avLst/>
                <a:gdLst>
                  <a:gd name="connsiteX0" fmla="*/ -32 w 14440"/>
                  <a:gd name="connsiteY0" fmla="*/ 8432 h 13621"/>
                  <a:gd name="connsiteX1" fmla="*/ 6178 w 14440"/>
                  <a:gd name="connsiteY1" fmla="*/ 126 h 13621"/>
                  <a:gd name="connsiteX2" fmla="*/ 14255 w 14440"/>
                  <a:gd name="connsiteY2" fmla="*/ 5289 h 13621"/>
                  <a:gd name="connsiteX3" fmla="*/ 8045 w 14440"/>
                  <a:gd name="connsiteY3" fmla="*/ 13596 h 13621"/>
                  <a:gd name="connsiteX4" fmla="*/ -32 w 14440"/>
                  <a:gd name="connsiteY4" fmla="*/ 8432 h 13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0" h="13621">
                    <a:moveTo>
                      <a:pt x="-32" y="8432"/>
                    </a:moveTo>
                    <a:cubicBezTo>
                      <a:pt x="-613" y="4423"/>
                      <a:pt x="2168" y="705"/>
                      <a:pt x="6178" y="126"/>
                    </a:cubicBezTo>
                    <a:cubicBezTo>
                      <a:pt x="9779" y="-393"/>
                      <a:pt x="13217" y="1804"/>
                      <a:pt x="14255" y="5289"/>
                    </a:cubicBezTo>
                    <a:cubicBezTo>
                      <a:pt x="14836" y="9298"/>
                      <a:pt x="12055" y="13017"/>
                      <a:pt x="8045" y="13596"/>
                    </a:cubicBezTo>
                    <a:cubicBezTo>
                      <a:pt x="4445" y="14115"/>
                      <a:pt x="1006" y="11918"/>
                      <a:pt x="-32" y="8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2" name="任意多边形: 形状 371" hidden="1"/>
              <p:cNvSpPr/>
              <p:nvPr/>
            </p:nvSpPr>
            <p:spPr>
              <a:xfrm>
                <a:off x="9936659" y="1297008"/>
                <a:ext cx="14291" cy="14289"/>
              </a:xfrm>
              <a:custGeom>
                <a:avLst/>
                <a:gdLst>
                  <a:gd name="connsiteX0" fmla="*/ 214 w 14291"/>
                  <a:gd name="connsiteY0" fmla="*/ 9308 h 14289"/>
                  <a:gd name="connsiteX1" fmla="*/ 4929 w 14291"/>
                  <a:gd name="connsiteY1" fmla="*/ 371 h 14289"/>
                  <a:gd name="connsiteX2" fmla="*/ 13864 w 14291"/>
                  <a:gd name="connsiteY2" fmla="*/ 5083 h 14289"/>
                  <a:gd name="connsiteX3" fmla="*/ 14121 w 14291"/>
                  <a:gd name="connsiteY3" fmla="*/ 6260 h 14289"/>
                  <a:gd name="connsiteX4" fmla="*/ 7977 w 14291"/>
                  <a:gd name="connsiteY4" fmla="*/ 14278 h 14289"/>
                  <a:gd name="connsiteX5" fmla="*/ 214 w 14291"/>
                  <a:gd name="connsiteY5" fmla="*/ 9308 h 14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91" h="14289">
                    <a:moveTo>
                      <a:pt x="214" y="9308"/>
                    </a:moveTo>
                    <a:cubicBezTo>
                      <a:pt x="-957" y="5539"/>
                      <a:pt x="1157" y="1537"/>
                      <a:pt x="4929" y="371"/>
                    </a:cubicBezTo>
                    <a:cubicBezTo>
                      <a:pt x="8692" y="-795"/>
                      <a:pt x="12692" y="1314"/>
                      <a:pt x="13864" y="5083"/>
                    </a:cubicBezTo>
                    <a:cubicBezTo>
                      <a:pt x="13978" y="5467"/>
                      <a:pt x="14064" y="5861"/>
                      <a:pt x="14121" y="6260"/>
                    </a:cubicBezTo>
                    <a:cubicBezTo>
                      <a:pt x="14635" y="10171"/>
                      <a:pt x="11882" y="13761"/>
                      <a:pt x="7977" y="14278"/>
                    </a:cubicBezTo>
                    <a:cubicBezTo>
                      <a:pt x="4520" y="14733"/>
                      <a:pt x="1243" y="12634"/>
                      <a:pt x="214" y="93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3" name="任意多边形: 形状 372" hidden="1"/>
              <p:cNvSpPr/>
              <p:nvPr/>
            </p:nvSpPr>
            <p:spPr>
              <a:xfrm>
                <a:off x="10012074" y="1335189"/>
                <a:ext cx="14100" cy="14100"/>
              </a:xfrm>
              <a:custGeom>
                <a:avLst/>
                <a:gdLst>
                  <a:gd name="connsiteX0" fmla="*/ 46 w 14100"/>
                  <a:gd name="connsiteY0" fmla="*/ 8561 h 14100"/>
                  <a:gd name="connsiteX1" fmla="*/ 5485 w 14100"/>
                  <a:gd name="connsiteY1" fmla="*/ 204 h 14100"/>
                  <a:gd name="connsiteX2" fmla="*/ 13839 w 14100"/>
                  <a:gd name="connsiteY2" fmla="*/ 5639 h 14100"/>
                  <a:gd name="connsiteX3" fmla="*/ 8428 w 14100"/>
                  <a:gd name="connsiteY3" fmla="*/ 13990 h 14100"/>
                  <a:gd name="connsiteX4" fmla="*/ 56 w 14100"/>
                  <a:gd name="connsiteY4" fmla="*/ 8586 h 14100"/>
                  <a:gd name="connsiteX5" fmla="*/ 46 w 14100"/>
                  <a:gd name="connsiteY5" fmla="*/ 8561 h 1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0" h="14100">
                    <a:moveTo>
                      <a:pt x="46" y="8561"/>
                    </a:moveTo>
                    <a:cubicBezTo>
                      <a:pt x="-763" y="4753"/>
                      <a:pt x="1675" y="1011"/>
                      <a:pt x="5485" y="204"/>
                    </a:cubicBezTo>
                    <a:cubicBezTo>
                      <a:pt x="9286" y="-602"/>
                      <a:pt x="13029" y="1831"/>
                      <a:pt x="13839" y="5639"/>
                    </a:cubicBezTo>
                    <a:cubicBezTo>
                      <a:pt x="14639" y="9437"/>
                      <a:pt x="12219" y="13171"/>
                      <a:pt x="8428" y="13990"/>
                    </a:cubicBezTo>
                    <a:cubicBezTo>
                      <a:pt x="4618" y="14811"/>
                      <a:pt x="875" y="12392"/>
                      <a:pt x="56" y="8586"/>
                    </a:cubicBezTo>
                    <a:cubicBezTo>
                      <a:pt x="46" y="8578"/>
                      <a:pt x="46" y="8569"/>
                      <a:pt x="46" y="85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4" name="任意多边形: 形状 373" hidden="1"/>
              <p:cNvSpPr/>
              <p:nvPr/>
            </p:nvSpPr>
            <p:spPr>
              <a:xfrm>
                <a:off x="10097531" y="1340442"/>
                <a:ext cx="14108" cy="13515"/>
              </a:xfrm>
              <a:custGeom>
                <a:avLst/>
                <a:gdLst>
                  <a:gd name="connsiteX0" fmla="*/ -66 w 14108"/>
                  <a:gd name="connsiteY0" fmla="*/ 7975 h 13515"/>
                  <a:gd name="connsiteX1" fmla="*/ 6259 w 14108"/>
                  <a:gd name="connsiteY1" fmla="*/ 93 h 13515"/>
                  <a:gd name="connsiteX2" fmla="*/ 13841 w 14108"/>
                  <a:gd name="connsiteY2" fmla="*/ 5022 h 13515"/>
                  <a:gd name="connsiteX3" fmla="*/ 8440 w 14108"/>
                  <a:gd name="connsiteY3" fmla="*/ 13399 h 13515"/>
                  <a:gd name="connsiteX4" fmla="*/ 8411 w 14108"/>
                  <a:gd name="connsiteY4" fmla="*/ 13404 h 13515"/>
                  <a:gd name="connsiteX5" fmla="*/ -66 w 14108"/>
                  <a:gd name="connsiteY5" fmla="*/ 7975 h 1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8" h="13515">
                    <a:moveTo>
                      <a:pt x="-66" y="7975"/>
                    </a:moveTo>
                    <a:cubicBezTo>
                      <a:pt x="-495" y="4054"/>
                      <a:pt x="2334" y="525"/>
                      <a:pt x="6259" y="93"/>
                    </a:cubicBezTo>
                    <a:cubicBezTo>
                      <a:pt x="9631" y="-278"/>
                      <a:pt x="12802" y="1784"/>
                      <a:pt x="13841" y="5022"/>
                    </a:cubicBezTo>
                    <a:cubicBezTo>
                      <a:pt x="14660" y="8828"/>
                      <a:pt x="12240" y="12578"/>
                      <a:pt x="8440" y="13399"/>
                    </a:cubicBezTo>
                    <a:cubicBezTo>
                      <a:pt x="8430" y="13401"/>
                      <a:pt x="8421" y="13402"/>
                      <a:pt x="8411" y="13404"/>
                    </a:cubicBezTo>
                    <a:cubicBezTo>
                      <a:pt x="4573" y="14231"/>
                      <a:pt x="791" y="11807"/>
                      <a:pt x="-66" y="7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5" name="任意多边形: 形状 374" hidden="1"/>
              <p:cNvSpPr/>
              <p:nvPr/>
            </p:nvSpPr>
            <p:spPr>
              <a:xfrm>
                <a:off x="10239403" y="1297182"/>
                <a:ext cx="14863" cy="14862"/>
              </a:xfrm>
              <a:custGeom>
                <a:avLst/>
                <a:gdLst>
                  <a:gd name="connsiteX0" fmla="*/ 79 w 14863"/>
                  <a:gd name="connsiteY0" fmla="*/ 9134 h 14862"/>
                  <a:gd name="connsiteX1" fmla="*/ 5670 w 14863"/>
                  <a:gd name="connsiteY1" fmla="*/ 238 h 14862"/>
                  <a:gd name="connsiteX2" fmla="*/ 14567 w 14863"/>
                  <a:gd name="connsiteY2" fmla="*/ 5829 h 14862"/>
                  <a:gd name="connsiteX3" fmla="*/ 8976 w 14863"/>
                  <a:gd name="connsiteY3" fmla="*/ 14724 h 14862"/>
                  <a:gd name="connsiteX4" fmla="*/ 8842 w 14863"/>
                  <a:gd name="connsiteY4" fmla="*/ 14754 h 14862"/>
                  <a:gd name="connsiteX5" fmla="*/ 79 w 14863"/>
                  <a:gd name="connsiteY5" fmla="*/ 9134 h 14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63" h="14862">
                    <a:moveTo>
                      <a:pt x="79" y="9134"/>
                    </a:moveTo>
                    <a:cubicBezTo>
                      <a:pt x="-835" y="5134"/>
                      <a:pt x="1670" y="1151"/>
                      <a:pt x="5670" y="238"/>
                    </a:cubicBezTo>
                    <a:cubicBezTo>
                      <a:pt x="9671" y="-675"/>
                      <a:pt x="13652" y="1828"/>
                      <a:pt x="14567" y="5829"/>
                    </a:cubicBezTo>
                    <a:cubicBezTo>
                      <a:pt x="15481" y="9829"/>
                      <a:pt x="12976" y="13812"/>
                      <a:pt x="8976" y="14724"/>
                    </a:cubicBezTo>
                    <a:cubicBezTo>
                      <a:pt x="8928" y="14735"/>
                      <a:pt x="8890" y="14744"/>
                      <a:pt x="8842" y="14754"/>
                    </a:cubicBezTo>
                    <a:cubicBezTo>
                      <a:pt x="4880" y="15582"/>
                      <a:pt x="984" y="13083"/>
                      <a:pt x="79" y="91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6" name="任意多边形: 形状 375" hidden="1"/>
              <p:cNvSpPr/>
              <p:nvPr/>
            </p:nvSpPr>
            <p:spPr>
              <a:xfrm>
                <a:off x="10339632" y="1292912"/>
                <a:ext cx="14860" cy="14861"/>
              </a:xfrm>
              <a:custGeom>
                <a:avLst/>
                <a:gdLst>
                  <a:gd name="connsiteX0" fmla="*/ 53 w 14860"/>
                  <a:gd name="connsiteY0" fmla="*/ 9023 h 14861"/>
                  <a:gd name="connsiteX1" fmla="*/ 5778 w 14860"/>
                  <a:gd name="connsiteY1" fmla="*/ 213 h 14861"/>
                  <a:gd name="connsiteX2" fmla="*/ 14588 w 14860"/>
                  <a:gd name="connsiteY2" fmla="*/ 5939 h 14861"/>
                  <a:gd name="connsiteX3" fmla="*/ 8911 w 14860"/>
                  <a:gd name="connsiteY3" fmla="*/ 14738 h 14861"/>
                  <a:gd name="connsiteX4" fmla="*/ 63 w 14860"/>
                  <a:gd name="connsiteY4" fmla="*/ 9072 h 14861"/>
                  <a:gd name="connsiteX5" fmla="*/ 53 w 14860"/>
                  <a:gd name="connsiteY5" fmla="*/ 9023 h 1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60" h="14861">
                    <a:moveTo>
                      <a:pt x="53" y="9023"/>
                    </a:moveTo>
                    <a:cubicBezTo>
                      <a:pt x="-794" y="5009"/>
                      <a:pt x="1768" y="1065"/>
                      <a:pt x="5778" y="213"/>
                    </a:cubicBezTo>
                    <a:cubicBezTo>
                      <a:pt x="9788" y="-638"/>
                      <a:pt x="13741" y="1925"/>
                      <a:pt x="14588" y="5939"/>
                    </a:cubicBezTo>
                    <a:cubicBezTo>
                      <a:pt x="15436" y="9934"/>
                      <a:pt x="12902" y="13864"/>
                      <a:pt x="8911" y="14738"/>
                    </a:cubicBezTo>
                    <a:cubicBezTo>
                      <a:pt x="4901" y="15616"/>
                      <a:pt x="939" y="13080"/>
                      <a:pt x="63" y="9072"/>
                    </a:cubicBezTo>
                    <a:cubicBezTo>
                      <a:pt x="63" y="9055"/>
                      <a:pt x="53" y="9039"/>
                      <a:pt x="53" y="90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7" name="任意多边形: 形状 376" hidden="1"/>
              <p:cNvSpPr/>
              <p:nvPr/>
            </p:nvSpPr>
            <p:spPr>
              <a:xfrm>
                <a:off x="10390190" y="1294723"/>
                <a:ext cx="15051" cy="15071"/>
              </a:xfrm>
              <a:custGeom>
                <a:avLst/>
                <a:gdLst>
                  <a:gd name="connsiteX0" fmla="*/ 73 w 15051"/>
                  <a:gd name="connsiteY0" fmla="*/ 9212 h 15071"/>
                  <a:gd name="connsiteX1" fmla="*/ 5779 w 15051"/>
                  <a:gd name="connsiteY1" fmla="*/ 232 h 15071"/>
                  <a:gd name="connsiteX2" fmla="*/ 14761 w 15051"/>
                  <a:gd name="connsiteY2" fmla="*/ 5940 h 15071"/>
                  <a:gd name="connsiteX3" fmla="*/ 9055 w 15051"/>
                  <a:gd name="connsiteY3" fmla="*/ 14921 h 15071"/>
                  <a:gd name="connsiteX4" fmla="*/ 9027 w 15051"/>
                  <a:gd name="connsiteY4" fmla="*/ 14927 h 15071"/>
                  <a:gd name="connsiteX5" fmla="*/ 112 w 15051"/>
                  <a:gd name="connsiteY5" fmla="*/ 9372 h 15071"/>
                  <a:gd name="connsiteX6" fmla="*/ 73 w 15051"/>
                  <a:gd name="connsiteY6" fmla="*/ 9212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51" h="15071">
                    <a:moveTo>
                      <a:pt x="73" y="9212"/>
                    </a:moveTo>
                    <a:cubicBezTo>
                      <a:pt x="-831" y="5155"/>
                      <a:pt x="1721" y="1135"/>
                      <a:pt x="5779" y="232"/>
                    </a:cubicBezTo>
                    <a:cubicBezTo>
                      <a:pt x="9836" y="-672"/>
                      <a:pt x="13856" y="1884"/>
                      <a:pt x="14761" y="5940"/>
                    </a:cubicBezTo>
                    <a:cubicBezTo>
                      <a:pt x="15666" y="9997"/>
                      <a:pt x="13113" y="14017"/>
                      <a:pt x="9055" y="14921"/>
                    </a:cubicBezTo>
                    <a:cubicBezTo>
                      <a:pt x="9046" y="14923"/>
                      <a:pt x="9037" y="14925"/>
                      <a:pt x="9027" y="14927"/>
                    </a:cubicBezTo>
                    <a:cubicBezTo>
                      <a:pt x="5026" y="15856"/>
                      <a:pt x="1036" y="13369"/>
                      <a:pt x="112" y="9372"/>
                    </a:cubicBezTo>
                    <a:cubicBezTo>
                      <a:pt x="93" y="9319"/>
                      <a:pt x="83" y="9265"/>
                      <a:pt x="73" y="9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8" name="任意多边形: 形状 377" hidden="1"/>
              <p:cNvSpPr/>
              <p:nvPr/>
            </p:nvSpPr>
            <p:spPr>
              <a:xfrm>
                <a:off x="10541657" y="1325868"/>
                <a:ext cx="14860" cy="14843"/>
              </a:xfrm>
              <a:custGeom>
                <a:avLst/>
                <a:gdLst>
                  <a:gd name="connsiteX0" fmla="*/ 53 w 14860"/>
                  <a:gd name="connsiteY0" fmla="*/ 9023 h 14843"/>
                  <a:gd name="connsiteX1" fmla="*/ 5778 w 14860"/>
                  <a:gd name="connsiteY1" fmla="*/ 213 h 14843"/>
                  <a:gd name="connsiteX2" fmla="*/ 14588 w 14860"/>
                  <a:gd name="connsiteY2" fmla="*/ 5939 h 14843"/>
                  <a:gd name="connsiteX3" fmla="*/ 8911 w 14860"/>
                  <a:gd name="connsiteY3" fmla="*/ 14738 h 14843"/>
                  <a:gd name="connsiteX4" fmla="*/ 53 w 14860"/>
                  <a:gd name="connsiteY4" fmla="*/ 9023 h 1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0" h="14843">
                    <a:moveTo>
                      <a:pt x="53" y="9023"/>
                    </a:moveTo>
                    <a:cubicBezTo>
                      <a:pt x="-794" y="5009"/>
                      <a:pt x="1768" y="1065"/>
                      <a:pt x="5778" y="213"/>
                    </a:cubicBezTo>
                    <a:cubicBezTo>
                      <a:pt x="9788" y="-638"/>
                      <a:pt x="13741" y="1925"/>
                      <a:pt x="14588" y="5939"/>
                    </a:cubicBezTo>
                    <a:cubicBezTo>
                      <a:pt x="15436" y="9934"/>
                      <a:pt x="12902" y="13864"/>
                      <a:pt x="8911" y="14738"/>
                    </a:cubicBezTo>
                    <a:cubicBezTo>
                      <a:pt x="4892" y="15565"/>
                      <a:pt x="958" y="13023"/>
                      <a:pt x="53" y="90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9" name="任意多边形: 形状 378" hidden="1"/>
              <p:cNvSpPr/>
              <p:nvPr/>
            </p:nvSpPr>
            <p:spPr>
              <a:xfrm>
                <a:off x="10590795" y="1355246"/>
                <a:ext cx="14915" cy="14898"/>
              </a:xfrm>
              <a:custGeom>
                <a:avLst/>
                <a:gdLst>
                  <a:gd name="connsiteX0" fmla="*/ 64 w 14915"/>
                  <a:gd name="connsiteY0" fmla="*/ 9077 h 14898"/>
                  <a:gd name="connsiteX1" fmla="*/ 5732 w 14915"/>
                  <a:gd name="connsiteY1" fmla="*/ 230 h 14898"/>
                  <a:gd name="connsiteX2" fmla="*/ 5780 w 14915"/>
                  <a:gd name="connsiteY2" fmla="*/ 219 h 14898"/>
                  <a:gd name="connsiteX3" fmla="*/ 14638 w 14915"/>
                  <a:gd name="connsiteY3" fmla="*/ 5934 h 14898"/>
                  <a:gd name="connsiteX4" fmla="*/ 8923 w 14915"/>
                  <a:gd name="connsiteY4" fmla="*/ 14792 h 14898"/>
                  <a:gd name="connsiteX5" fmla="*/ 64 w 14915"/>
                  <a:gd name="connsiteY5" fmla="*/ 9077 h 1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15" h="14898">
                    <a:moveTo>
                      <a:pt x="64" y="9077"/>
                    </a:moveTo>
                    <a:cubicBezTo>
                      <a:pt x="-812" y="5069"/>
                      <a:pt x="1722" y="1108"/>
                      <a:pt x="5732" y="230"/>
                    </a:cubicBezTo>
                    <a:cubicBezTo>
                      <a:pt x="5751" y="226"/>
                      <a:pt x="5760" y="223"/>
                      <a:pt x="5780" y="219"/>
                    </a:cubicBezTo>
                    <a:cubicBezTo>
                      <a:pt x="9799" y="-649"/>
                      <a:pt x="13771" y="1910"/>
                      <a:pt x="14638" y="5934"/>
                    </a:cubicBezTo>
                    <a:cubicBezTo>
                      <a:pt x="15504" y="9958"/>
                      <a:pt x="12942" y="13925"/>
                      <a:pt x="8923" y="14792"/>
                    </a:cubicBezTo>
                    <a:cubicBezTo>
                      <a:pt x="4903" y="15619"/>
                      <a:pt x="969" y="13078"/>
                      <a:pt x="64" y="90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0" name="任意多边形: 形状 379" hidden="1"/>
              <p:cNvSpPr/>
              <p:nvPr/>
            </p:nvSpPr>
            <p:spPr>
              <a:xfrm>
                <a:off x="10611783" y="1581567"/>
                <a:ext cx="14191" cy="14693"/>
              </a:xfrm>
              <a:custGeom>
                <a:avLst/>
                <a:gdLst>
                  <a:gd name="connsiteX0" fmla="*/ 31 w 14191"/>
                  <a:gd name="connsiteY0" fmla="*/ 8499 h 14693"/>
                  <a:gd name="connsiteX1" fmla="*/ 5460 w 14191"/>
                  <a:gd name="connsiteY1" fmla="*/ 213 h 14693"/>
                  <a:gd name="connsiteX2" fmla="*/ 13738 w 14191"/>
                  <a:gd name="connsiteY2" fmla="*/ 5517 h 14693"/>
                  <a:gd name="connsiteX3" fmla="*/ 13747 w 14191"/>
                  <a:gd name="connsiteY3" fmla="*/ 5547 h 14693"/>
                  <a:gd name="connsiteX4" fmla="*/ 9175 w 14191"/>
                  <a:gd name="connsiteY4" fmla="*/ 14407 h 14693"/>
                  <a:gd name="connsiteX5" fmla="*/ 317 w 14191"/>
                  <a:gd name="connsiteY5" fmla="*/ 9840 h 14693"/>
                  <a:gd name="connsiteX6" fmla="*/ 31 w 14191"/>
                  <a:gd name="connsiteY6" fmla="*/ 8499 h 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91" h="14693">
                    <a:moveTo>
                      <a:pt x="31" y="8499"/>
                    </a:moveTo>
                    <a:cubicBezTo>
                      <a:pt x="-731" y="4717"/>
                      <a:pt x="1689" y="1023"/>
                      <a:pt x="5460" y="213"/>
                    </a:cubicBezTo>
                    <a:cubicBezTo>
                      <a:pt x="9213" y="-609"/>
                      <a:pt x="12919" y="1765"/>
                      <a:pt x="13738" y="5517"/>
                    </a:cubicBezTo>
                    <a:cubicBezTo>
                      <a:pt x="13747" y="5527"/>
                      <a:pt x="13747" y="5537"/>
                      <a:pt x="13747" y="5547"/>
                    </a:cubicBezTo>
                    <a:cubicBezTo>
                      <a:pt x="14928" y="9255"/>
                      <a:pt x="12890" y="13221"/>
                      <a:pt x="9175" y="14407"/>
                    </a:cubicBezTo>
                    <a:cubicBezTo>
                      <a:pt x="5470" y="15592"/>
                      <a:pt x="1508" y="13547"/>
                      <a:pt x="317" y="9840"/>
                    </a:cubicBezTo>
                    <a:cubicBezTo>
                      <a:pt x="184" y="9403"/>
                      <a:pt x="88" y="8955"/>
                      <a:pt x="31" y="84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1" name="任意多边形: 形状 380" hidden="1"/>
              <p:cNvSpPr/>
              <p:nvPr/>
            </p:nvSpPr>
            <p:spPr>
              <a:xfrm>
                <a:off x="10735565" y="1665410"/>
                <a:ext cx="13720" cy="13737"/>
              </a:xfrm>
              <a:custGeom>
                <a:avLst/>
                <a:gdLst>
                  <a:gd name="connsiteX0" fmla="*/ 75 w 13720"/>
                  <a:gd name="connsiteY0" fmla="*/ 8476 h 13737"/>
                  <a:gd name="connsiteX1" fmla="*/ 5190 w 13720"/>
                  <a:gd name="connsiteY1" fmla="*/ 233 h 13737"/>
                  <a:gd name="connsiteX2" fmla="*/ 13429 w 13720"/>
                  <a:gd name="connsiteY2" fmla="*/ 5344 h 13737"/>
                  <a:gd name="connsiteX3" fmla="*/ 8314 w 13720"/>
                  <a:gd name="connsiteY3" fmla="*/ 13587 h 13737"/>
                  <a:gd name="connsiteX4" fmla="*/ 8171 w 13720"/>
                  <a:gd name="connsiteY4" fmla="*/ 13619 h 13737"/>
                  <a:gd name="connsiteX5" fmla="*/ 84 w 13720"/>
                  <a:gd name="connsiteY5" fmla="*/ 8515 h 13737"/>
                  <a:gd name="connsiteX6" fmla="*/ 75 w 13720"/>
                  <a:gd name="connsiteY6" fmla="*/ 8476 h 1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20" h="13737">
                    <a:moveTo>
                      <a:pt x="75" y="8476"/>
                    </a:moveTo>
                    <a:cubicBezTo>
                      <a:pt x="-792" y="4789"/>
                      <a:pt x="1494" y="1098"/>
                      <a:pt x="5190" y="233"/>
                    </a:cubicBezTo>
                    <a:cubicBezTo>
                      <a:pt x="8876" y="-632"/>
                      <a:pt x="12562" y="1656"/>
                      <a:pt x="13429" y="5344"/>
                    </a:cubicBezTo>
                    <a:cubicBezTo>
                      <a:pt x="14295" y="9031"/>
                      <a:pt x="12009" y="12722"/>
                      <a:pt x="8314" y="13587"/>
                    </a:cubicBezTo>
                    <a:cubicBezTo>
                      <a:pt x="8266" y="13598"/>
                      <a:pt x="8218" y="13609"/>
                      <a:pt x="8171" y="13619"/>
                    </a:cubicBezTo>
                    <a:cubicBezTo>
                      <a:pt x="4532" y="14443"/>
                      <a:pt x="903" y="12157"/>
                      <a:pt x="84" y="8515"/>
                    </a:cubicBezTo>
                    <a:cubicBezTo>
                      <a:pt x="84" y="8501"/>
                      <a:pt x="75" y="8489"/>
                      <a:pt x="75" y="84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2" name="任意多边形: 形状 381" hidden="1"/>
              <p:cNvSpPr/>
              <p:nvPr/>
            </p:nvSpPr>
            <p:spPr>
              <a:xfrm>
                <a:off x="10802846" y="1727599"/>
                <a:ext cx="13458" cy="13458"/>
              </a:xfrm>
              <a:custGeom>
                <a:avLst/>
                <a:gdLst>
                  <a:gd name="connsiteX0" fmla="*/ 40 w 13458"/>
                  <a:gd name="connsiteY0" fmla="*/ 8199 h 13458"/>
                  <a:gd name="connsiteX1" fmla="*/ 5184 w 13458"/>
                  <a:gd name="connsiteY1" fmla="*/ 198 h 13458"/>
                  <a:gd name="connsiteX2" fmla="*/ 13185 w 13458"/>
                  <a:gd name="connsiteY2" fmla="*/ 5342 h 13458"/>
                  <a:gd name="connsiteX3" fmla="*/ 8156 w 13458"/>
                  <a:gd name="connsiteY3" fmla="*/ 13318 h 13458"/>
                  <a:gd name="connsiteX4" fmla="*/ 8041 w 13458"/>
                  <a:gd name="connsiteY4" fmla="*/ 13343 h 13458"/>
                  <a:gd name="connsiteX5" fmla="*/ 69 w 13458"/>
                  <a:gd name="connsiteY5" fmla="*/ 8313 h 13458"/>
                  <a:gd name="connsiteX6" fmla="*/ 40 w 13458"/>
                  <a:gd name="connsiteY6" fmla="*/ 8199 h 1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58" h="13458">
                    <a:moveTo>
                      <a:pt x="40" y="8199"/>
                    </a:moveTo>
                    <a:cubicBezTo>
                      <a:pt x="-731" y="4573"/>
                      <a:pt x="1564" y="1005"/>
                      <a:pt x="5184" y="198"/>
                    </a:cubicBezTo>
                    <a:cubicBezTo>
                      <a:pt x="8813" y="-570"/>
                      <a:pt x="12375" y="1724"/>
                      <a:pt x="13185" y="5342"/>
                    </a:cubicBezTo>
                    <a:cubicBezTo>
                      <a:pt x="13994" y="8932"/>
                      <a:pt x="11747" y="12504"/>
                      <a:pt x="8156" y="13318"/>
                    </a:cubicBezTo>
                    <a:cubicBezTo>
                      <a:pt x="8118" y="13326"/>
                      <a:pt x="8079" y="13335"/>
                      <a:pt x="8041" y="13343"/>
                    </a:cubicBezTo>
                    <a:cubicBezTo>
                      <a:pt x="4451" y="14156"/>
                      <a:pt x="879" y="11904"/>
                      <a:pt x="69" y="8313"/>
                    </a:cubicBezTo>
                    <a:cubicBezTo>
                      <a:pt x="60" y="8275"/>
                      <a:pt x="50" y="8237"/>
                      <a:pt x="40" y="8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4" name="MG-Text4"/>
          <p:cNvSpPr txBox="1"/>
          <p:nvPr>
            <p:custDataLst>
              <p:tags r:id="rId10"/>
            </p:custDataLst>
          </p:nvPr>
        </p:nvSpPr>
        <p:spPr>
          <a:xfrm>
            <a:off x="1090894" y="3412370"/>
            <a:ext cx="9632294" cy="119888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fontAlgn="ctr"/>
            <a:r>
              <a:rPr lang="en-US" altLang="zh-CN" sz="7200" b="1" dirty="0">
                <a:solidFill>
                  <a:schemeClr val="tx2"/>
                </a:solidFill>
                <a:latin typeface="字体"/>
                <a:ea typeface="微软雅黑" panose="020B0503020204020204" pitchFamily="34" charset="-122"/>
                <a:sym typeface="字体"/>
              </a:rPr>
              <a:t>Thank you for your time! </a:t>
            </a:r>
            <a:endParaRPr lang="zh-CN" altLang="en-US" sz="7200" b="1" dirty="0">
              <a:solidFill>
                <a:schemeClr val="tx2"/>
              </a:solidFill>
              <a:latin typeface="字体"/>
              <a:ea typeface="微软雅黑" panose="020B0503020204020204" pitchFamily="34" charset="-122"/>
              <a:sym typeface="字体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5" grpId="0" animBg="1"/>
      <p:bldP spid="7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!!平滑1"/>
          <p:cNvSpPr/>
          <p:nvPr>
            <p:custDataLst>
              <p:tags r:id="rId2"/>
            </p:custDataLst>
          </p:nvPr>
        </p:nvSpPr>
        <p:spPr>
          <a:xfrm rot="10800000" flipV="1">
            <a:off x="10339175" y="0"/>
            <a:ext cx="1852825" cy="1030123"/>
          </a:xfrm>
          <a:custGeom>
            <a:avLst/>
            <a:gdLst>
              <a:gd name="connsiteX0" fmla="*/ 470242 w 1852825"/>
              <a:gd name="connsiteY0" fmla="*/ 1030123 h 1030123"/>
              <a:gd name="connsiteX1" fmla="*/ 58570 w 1852825"/>
              <a:gd name="connsiteY1" fmla="*/ 911749 h 1030123"/>
              <a:gd name="connsiteX2" fmla="*/ 0 w 1852825"/>
              <a:gd name="connsiteY2" fmla="*/ 865804 h 1030123"/>
              <a:gd name="connsiteX3" fmla="*/ 0 w 1852825"/>
              <a:gd name="connsiteY3" fmla="*/ 0 h 1030123"/>
              <a:gd name="connsiteX4" fmla="*/ 1852825 w 1852825"/>
              <a:gd name="connsiteY4" fmla="*/ 1 h 1030123"/>
              <a:gd name="connsiteX5" fmla="*/ 999283 w 1852825"/>
              <a:gd name="connsiteY5" fmla="*/ 819680 h 1030123"/>
              <a:gd name="connsiteX6" fmla="*/ 470242 w 1852825"/>
              <a:gd name="connsiteY6" fmla="*/ 1030123 h 103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2825" h="1030123">
                <a:moveTo>
                  <a:pt x="470242" y="1030123"/>
                </a:moveTo>
                <a:cubicBezTo>
                  <a:pt x="326636" y="1030123"/>
                  <a:pt x="183029" y="990665"/>
                  <a:pt x="58570" y="911749"/>
                </a:cubicBezTo>
                <a:lnTo>
                  <a:pt x="0" y="865804"/>
                </a:lnTo>
                <a:lnTo>
                  <a:pt x="0" y="0"/>
                </a:lnTo>
                <a:lnTo>
                  <a:pt x="1852825" y="1"/>
                </a:lnTo>
                <a:lnTo>
                  <a:pt x="999283" y="819680"/>
                </a:lnTo>
                <a:cubicBezTo>
                  <a:pt x="853192" y="959975"/>
                  <a:pt x="661717" y="1030123"/>
                  <a:pt x="470242" y="10301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MG-!!平滑2"/>
          <p:cNvSpPr/>
          <p:nvPr>
            <p:custDataLst>
              <p:tags r:id="rId3"/>
            </p:custDataLst>
          </p:nvPr>
        </p:nvSpPr>
        <p:spPr>
          <a:xfrm rot="16200000">
            <a:off x="-1232213" y="4162618"/>
            <a:ext cx="3927597" cy="1463168"/>
          </a:xfrm>
          <a:custGeom>
            <a:avLst/>
            <a:gdLst>
              <a:gd name="connsiteX0" fmla="*/ 3927597 w 3927597"/>
              <a:gd name="connsiteY0" fmla="*/ 1 h 1463168"/>
              <a:gd name="connsiteX1" fmla="*/ 2715240 w 3927597"/>
              <a:gd name="connsiteY1" fmla="*/ 1164260 h 1463168"/>
              <a:gd name="connsiteX2" fmla="*/ 1212358 w 3927597"/>
              <a:gd name="connsiteY2" fmla="*/ 1164260 h 1463168"/>
              <a:gd name="connsiteX3" fmla="*/ 0 w 3927597"/>
              <a:gd name="connsiteY3" fmla="*/ 0 h 14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7597" h="1463168">
                <a:moveTo>
                  <a:pt x="3927597" y="1"/>
                </a:moveTo>
                <a:lnTo>
                  <a:pt x="2715240" y="1164260"/>
                </a:lnTo>
                <a:cubicBezTo>
                  <a:pt x="2300230" y="1562805"/>
                  <a:pt x="1627367" y="1562805"/>
                  <a:pt x="1212358" y="11642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MG-Text1"/>
          <p:cNvGrpSpPr/>
          <p:nvPr>
            <p:custDataLst>
              <p:tags r:id="rId4"/>
            </p:custDataLst>
          </p:nvPr>
        </p:nvGrpSpPr>
        <p:grpSpPr>
          <a:xfrm>
            <a:off x="1732843" y="2027136"/>
            <a:ext cx="8457565" cy="583565"/>
            <a:chOff x="2741" y="2999"/>
            <a:chExt cx="13319" cy="919"/>
          </a:xfrm>
        </p:grpSpPr>
        <p:sp>
          <p:nvSpPr>
            <p:cNvPr id="13" name="MG-圆角矩形 12"/>
            <p:cNvSpPr/>
            <p:nvPr>
              <p:custDataLst>
                <p:tags r:id="rId17"/>
              </p:custDataLst>
            </p:nvPr>
          </p:nvSpPr>
          <p:spPr>
            <a:xfrm rot="2700000">
              <a:off x="2741" y="3226"/>
              <a:ext cx="514" cy="5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MG-文本框 4"/>
            <p:cNvSpPr txBox="1"/>
            <p:nvPr>
              <p:custDataLst>
                <p:tags r:id="rId18"/>
              </p:custDataLst>
            </p:nvPr>
          </p:nvSpPr>
          <p:spPr>
            <a:xfrm>
              <a:off x="3598" y="2999"/>
              <a:ext cx="12462" cy="919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r>
                <a:rPr lang="zh-CN" altLang="en-US" sz="5400" b="1" dirty="0">
                  <a:solidFill>
                    <a:schemeClr val="accent1"/>
                  </a:solidFill>
                  <a:latin typeface="字体"/>
                  <a:ea typeface="微软雅黑" panose="020B0503020204020204" pitchFamily="34" charset="-122"/>
                  <a:sym typeface="字体"/>
                </a:rPr>
                <a:t>作品简介</a:t>
              </a:r>
            </a:p>
          </p:txBody>
        </p:sp>
      </p:grpSp>
      <p:grpSp>
        <p:nvGrpSpPr>
          <p:cNvPr id="49" name="MG-Text2"/>
          <p:cNvGrpSpPr/>
          <p:nvPr>
            <p:custDataLst>
              <p:tags r:id="rId5"/>
            </p:custDataLst>
          </p:nvPr>
        </p:nvGrpSpPr>
        <p:grpSpPr>
          <a:xfrm>
            <a:off x="1732843" y="3075103"/>
            <a:ext cx="8457565" cy="583565"/>
            <a:chOff x="2741" y="4416"/>
            <a:chExt cx="13319" cy="919"/>
          </a:xfrm>
        </p:grpSpPr>
        <p:sp>
          <p:nvSpPr>
            <p:cNvPr id="25" name="MG-文本框 4"/>
            <p:cNvSpPr txBox="1"/>
            <p:nvPr>
              <p:custDataLst>
                <p:tags r:id="rId15"/>
              </p:custDataLst>
            </p:nvPr>
          </p:nvSpPr>
          <p:spPr>
            <a:xfrm>
              <a:off x="3598" y="4416"/>
              <a:ext cx="12462" cy="919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r>
                <a:rPr lang="zh-CN" altLang="en-US" sz="5400" b="1" dirty="0">
                  <a:solidFill>
                    <a:schemeClr val="accent1"/>
                  </a:solidFill>
                  <a:latin typeface="字体"/>
                  <a:ea typeface="微软雅黑" panose="020B0503020204020204" pitchFamily="34" charset="-122"/>
                  <a:cs typeface="思源黑体 CN Bold" panose="020B0800000000000000" charset="-122"/>
                  <a:sym typeface="字体"/>
                </a:rPr>
                <a:t>创新价值</a:t>
              </a:r>
            </a:p>
          </p:txBody>
        </p:sp>
        <p:sp>
          <p:nvSpPr>
            <p:cNvPr id="38" name="MG-圆角矩形 12"/>
            <p:cNvSpPr/>
            <p:nvPr>
              <p:custDataLst>
                <p:tags r:id="rId16"/>
              </p:custDataLst>
            </p:nvPr>
          </p:nvSpPr>
          <p:spPr>
            <a:xfrm rot="2700000">
              <a:off x="2741" y="4607"/>
              <a:ext cx="514" cy="5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MG-Text3"/>
          <p:cNvGrpSpPr/>
          <p:nvPr>
            <p:custDataLst>
              <p:tags r:id="rId6"/>
            </p:custDataLst>
          </p:nvPr>
        </p:nvGrpSpPr>
        <p:grpSpPr>
          <a:xfrm>
            <a:off x="1740535" y="1029970"/>
            <a:ext cx="8457565" cy="583565"/>
            <a:chOff x="2741" y="1622"/>
            <a:chExt cx="13319" cy="919"/>
          </a:xfrm>
        </p:grpSpPr>
        <p:sp>
          <p:nvSpPr>
            <p:cNvPr id="14" name="MG-文本框 4"/>
            <p:cNvSpPr txBox="1"/>
            <p:nvPr>
              <p:custDataLst>
                <p:tags r:id="rId13"/>
              </p:custDataLst>
            </p:nvPr>
          </p:nvSpPr>
          <p:spPr>
            <a:xfrm>
              <a:off x="3597" y="1622"/>
              <a:ext cx="12463" cy="919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r>
                <a:rPr lang="zh-CN" altLang="en-US" sz="5400" b="1" dirty="0">
                  <a:solidFill>
                    <a:schemeClr val="accent1"/>
                  </a:solidFill>
                  <a:latin typeface="字体"/>
                  <a:ea typeface="微软雅黑" panose="020B0503020204020204" pitchFamily="34" charset="-122"/>
                  <a:cs typeface="思源黑体 CN Bold" panose="020B0800000000000000" charset="-122"/>
                  <a:sym typeface="字体"/>
                </a:rPr>
                <a:t>市场分析</a:t>
              </a:r>
            </a:p>
          </p:txBody>
        </p:sp>
        <p:sp>
          <p:nvSpPr>
            <p:cNvPr id="39" name="MG-圆角矩形 12"/>
            <p:cNvSpPr/>
            <p:nvPr>
              <p:custDataLst>
                <p:tags r:id="rId14"/>
              </p:custDataLst>
            </p:nvPr>
          </p:nvSpPr>
          <p:spPr>
            <a:xfrm rot="2700000">
              <a:off x="2741" y="1844"/>
              <a:ext cx="514" cy="5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MG-Text4"/>
          <p:cNvGrpSpPr/>
          <p:nvPr>
            <p:custDataLst>
              <p:tags r:id="rId7"/>
            </p:custDataLst>
          </p:nvPr>
        </p:nvGrpSpPr>
        <p:grpSpPr>
          <a:xfrm>
            <a:off x="1732843" y="4137833"/>
            <a:ext cx="8457565" cy="583565"/>
            <a:chOff x="2741" y="5859"/>
            <a:chExt cx="13319" cy="919"/>
          </a:xfrm>
        </p:grpSpPr>
        <p:sp>
          <p:nvSpPr>
            <p:cNvPr id="27" name="MG-文本框 4"/>
            <p:cNvSpPr txBox="1"/>
            <p:nvPr>
              <p:custDataLst>
                <p:tags r:id="rId11"/>
              </p:custDataLst>
            </p:nvPr>
          </p:nvSpPr>
          <p:spPr>
            <a:xfrm>
              <a:off x="3598" y="5859"/>
              <a:ext cx="12462" cy="919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r>
                <a:rPr lang="zh-CN" altLang="en-US" sz="5400" b="1" dirty="0">
                  <a:solidFill>
                    <a:schemeClr val="accent1"/>
                  </a:solidFill>
                  <a:latin typeface="字体"/>
                  <a:ea typeface="微软雅黑" panose="020B0503020204020204" pitchFamily="34" charset="-122"/>
                  <a:cs typeface="思源黑体 CN Bold" panose="020B0800000000000000" charset="-122"/>
                  <a:sym typeface="字体"/>
                </a:rPr>
                <a:t>技术实现</a:t>
              </a:r>
            </a:p>
          </p:txBody>
        </p:sp>
        <p:sp>
          <p:nvSpPr>
            <p:cNvPr id="40" name="MG-圆角矩形 12"/>
            <p:cNvSpPr/>
            <p:nvPr>
              <p:custDataLst>
                <p:tags r:id="rId12"/>
              </p:custDataLst>
            </p:nvPr>
          </p:nvSpPr>
          <p:spPr>
            <a:xfrm rot="2700000">
              <a:off x="2741" y="6044"/>
              <a:ext cx="514" cy="5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MG-Text5"/>
          <p:cNvGrpSpPr/>
          <p:nvPr>
            <p:custDataLst>
              <p:tags r:id="rId8"/>
            </p:custDataLst>
          </p:nvPr>
        </p:nvGrpSpPr>
        <p:grpSpPr>
          <a:xfrm>
            <a:off x="1672937" y="5171093"/>
            <a:ext cx="8457565" cy="583565"/>
            <a:chOff x="2741" y="7370"/>
            <a:chExt cx="13319" cy="919"/>
          </a:xfrm>
        </p:grpSpPr>
        <p:sp>
          <p:nvSpPr>
            <p:cNvPr id="33" name="MG-文本框 4"/>
            <p:cNvSpPr txBox="1"/>
            <p:nvPr>
              <p:custDataLst>
                <p:tags r:id="rId9"/>
              </p:custDataLst>
            </p:nvPr>
          </p:nvSpPr>
          <p:spPr>
            <a:xfrm>
              <a:off x="3598" y="7370"/>
              <a:ext cx="12462" cy="919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r>
                <a:rPr lang="zh-CN" altLang="en-US" sz="5400" b="1" dirty="0">
                  <a:solidFill>
                    <a:schemeClr val="accent1"/>
                  </a:solidFill>
                  <a:latin typeface="字体"/>
                  <a:ea typeface="微软雅黑" panose="020B0503020204020204" pitchFamily="34" charset="-122"/>
                  <a:cs typeface="思源黑体 CN Bold" panose="020B0800000000000000" charset="-122"/>
                  <a:sym typeface="字体"/>
                </a:rPr>
                <a:t>界面展示</a:t>
              </a:r>
            </a:p>
          </p:txBody>
        </p:sp>
        <p:sp>
          <p:nvSpPr>
            <p:cNvPr id="45" name="MG-圆角矩形 12"/>
            <p:cNvSpPr/>
            <p:nvPr>
              <p:custDataLst>
                <p:tags r:id="rId10"/>
              </p:custDataLst>
            </p:nvPr>
          </p:nvSpPr>
          <p:spPr>
            <a:xfrm rot="2700000">
              <a:off x="2741" y="7562"/>
              <a:ext cx="514" cy="5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Text1"/>
          <p:cNvSpPr txBox="1"/>
          <p:nvPr>
            <p:custDataLst>
              <p:tags r:id="rId2"/>
            </p:custDataLst>
          </p:nvPr>
        </p:nvSpPr>
        <p:spPr>
          <a:xfrm>
            <a:off x="3971290" y="2152650"/>
            <a:ext cx="4249420" cy="7143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600" dirty="0">
                <a:ln w="19050">
                  <a:solidFill>
                    <a:schemeClr val="accent1"/>
                  </a:solidFill>
                </a:ln>
                <a:noFill/>
                <a:latin typeface="字体"/>
                <a:ea typeface="微软雅黑" panose="020B0503020204020204" pitchFamily="34" charset="-122"/>
                <a:sym typeface="字体"/>
              </a:rPr>
              <a:t>PART 01</a:t>
            </a:r>
          </a:p>
        </p:txBody>
      </p:sp>
      <p:sp>
        <p:nvSpPr>
          <p:cNvPr id="4" name="MG-Text2"/>
          <p:cNvSpPr txBox="1"/>
          <p:nvPr>
            <p:custDataLst>
              <p:tags r:id="rId3"/>
            </p:custDataLst>
          </p:nvPr>
        </p:nvSpPr>
        <p:spPr>
          <a:xfrm>
            <a:off x="2011679" y="3383280"/>
            <a:ext cx="8168640" cy="79629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8000" b="1" dirty="0">
                <a:solidFill>
                  <a:schemeClr val="accent1"/>
                </a:solidFill>
                <a:latin typeface="字体"/>
                <a:ea typeface="微软雅黑" panose="020B0503020204020204" pitchFamily="34" charset="-122"/>
                <a:sym typeface="字体"/>
              </a:rPr>
              <a:t>市场分析</a:t>
            </a:r>
            <a:endParaRPr lang="en-US" altLang="en-US" sz="8000" b="1" dirty="0">
              <a:ln w="41275">
                <a:noFill/>
              </a:ln>
              <a:solidFill>
                <a:schemeClr val="accent1"/>
              </a:solidFill>
              <a:latin typeface="字体"/>
              <a:ea typeface="微软雅黑" panose="020B0503020204020204" pitchFamily="34" charset="-122"/>
              <a:sym typeface="字体"/>
            </a:endParaRPr>
          </a:p>
        </p:txBody>
      </p:sp>
      <p:cxnSp>
        <p:nvCxnSpPr>
          <p:cNvPr id="7" name="MG-直接连接符 6"/>
          <p:cNvCxnSpPr/>
          <p:nvPr>
            <p:custDataLst>
              <p:tags r:id="rId4"/>
            </p:custDataLst>
          </p:nvPr>
        </p:nvCxnSpPr>
        <p:spPr>
          <a:xfrm>
            <a:off x="3971219" y="3076575"/>
            <a:ext cx="424956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G-任意多边形: 形状 15"/>
          <p:cNvSpPr/>
          <p:nvPr userDrawn="1">
            <p:custDataLst>
              <p:tags r:id="rId5"/>
            </p:custDataLst>
          </p:nvPr>
        </p:nvSpPr>
        <p:spPr>
          <a:xfrm>
            <a:off x="10473266" y="0"/>
            <a:ext cx="1718734" cy="1718734"/>
          </a:xfrm>
          <a:custGeom>
            <a:avLst/>
            <a:gdLst>
              <a:gd name="connsiteX0" fmla="*/ 0 w 1718734"/>
              <a:gd name="connsiteY0" fmla="*/ 0 h 1718734"/>
              <a:gd name="connsiteX1" fmla="*/ 1718734 w 1718734"/>
              <a:gd name="connsiteY1" fmla="*/ 0 h 1718734"/>
              <a:gd name="connsiteX2" fmla="*/ 1718734 w 1718734"/>
              <a:gd name="connsiteY2" fmla="*/ 1718734 h 1718734"/>
              <a:gd name="connsiteX3" fmla="*/ 0 w 1718734"/>
              <a:gd name="connsiteY3" fmla="*/ 0 h 171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734" h="1718734">
                <a:moveTo>
                  <a:pt x="0" y="0"/>
                </a:moveTo>
                <a:lnTo>
                  <a:pt x="1718734" y="0"/>
                </a:lnTo>
                <a:lnTo>
                  <a:pt x="1718734" y="1718734"/>
                </a:lnTo>
                <a:cubicBezTo>
                  <a:pt x="769503" y="1718734"/>
                  <a:pt x="0" y="94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MG-任意多边形: 形状 16"/>
          <p:cNvSpPr/>
          <p:nvPr userDrawn="1">
            <p:custDataLst>
              <p:tags r:id="rId6"/>
            </p:custDataLst>
          </p:nvPr>
        </p:nvSpPr>
        <p:spPr>
          <a:xfrm>
            <a:off x="0" y="5233035"/>
            <a:ext cx="1755775" cy="1624965"/>
          </a:xfrm>
          <a:custGeom>
            <a:avLst/>
            <a:gdLst>
              <a:gd name="connsiteX0" fmla="*/ 0 w 3239626"/>
              <a:gd name="connsiteY0" fmla="*/ 0 h 2997939"/>
              <a:gd name="connsiteX1" fmla="*/ 3235687 w 3239626"/>
              <a:gd name="connsiteY1" fmla="*/ 2919932 h 2997939"/>
              <a:gd name="connsiteX2" fmla="*/ 3239626 w 3239626"/>
              <a:gd name="connsiteY2" fmla="*/ 2997939 h 2997939"/>
              <a:gd name="connsiteX3" fmla="*/ 1923617 w 3239626"/>
              <a:gd name="connsiteY3" fmla="*/ 2997939 h 2997939"/>
              <a:gd name="connsiteX4" fmla="*/ 1902727 w 3239626"/>
              <a:gd name="connsiteY4" fmla="*/ 2861061 h 2997939"/>
              <a:gd name="connsiteX5" fmla="*/ 0 w 3239626"/>
              <a:gd name="connsiteY5" fmla="*/ 1310294 h 29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9626" h="2997939">
                <a:moveTo>
                  <a:pt x="0" y="0"/>
                </a:moveTo>
                <a:cubicBezTo>
                  <a:pt x="1684027" y="0"/>
                  <a:pt x="3069128" y="1279850"/>
                  <a:pt x="3235687" y="2919932"/>
                </a:cubicBezTo>
                <a:lnTo>
                  <a:pt x="3239626" y="2997939"/>
                </a:lnTo>
                <a:lnTo>
                  <a:pt x="1923617" y="2997939"/>
                </a:lnTo>
                <a:lnTo>
                  <a:pt x="1902727" y="2861061"/>
                </a:lnTo>
                <a:cubicBezTo>
                  <a:pt x="1721625" y="1976040"/>
                  <a:pt x="938559" y="1310294"/>
                  <a:pt x="0" y="13102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MG-圆"/>
          <p:cNvSpPr/>
          <p:nvPr>
            <p:custDataLst>
              <p:tags r:id="rId7"/>
            </p:custDataLst>
          </p:nvPr>
        </p:nvSpPr>
        <p:spPr>
          <a:xfrm>
            <a:off x="10899124" y="5681794"/>
            <a:ext cx="1994272" cy="1994272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MG-!!平滑1"/>
          <p:cNvGrpSpPr/>
          <p:nvPr>
            <p:custDataLst>
              <p:tags r:id="rId8"/>
            </p:custDataLst>
          </p:nvPr>
        </p:nvGrpSpPr>
        <p:grpSpPr>
          <a:xfrm>
            <a:off x="299720" y="291465"/>
            <a:ext cx="1423670" cy="245110"/>
            <a:chOff x="3712" y="3924"/>
            <a:chExt cx="2242" cy="386"/>
          </a:xfrm>
        </p:grpSpPr>
        <p:sp>
          <p:nvSpPr>
            <p:cNvPr id="21" name="MG-任意多边形: 形状 2"/>
            <p:cNvSpPr/>
            <p:nvPr>
              <p:custDataLst>
                <p:tags r:id="rId11"/>
              </p:custDataLst>
            </p:nvPr>
          </p:nvSpPr>
          <p:spPr>
            <a:xfrm>
              <a:off x="4198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2" name="MG-任意多边形: 形状 3"/>
            <p:cNvSpPr/>
            <p:nvPr>
              <p:custDataLst>
                <p:tags r:id="rId12"/>
              </p:custDataLst>
            </p:nvPr>
          </p:nvSpPr>
          <p:spPr>
            <a:xfrm>
              <a:off x="3955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3" name="MG-任意多边形: 形状 4"/>
            <p:cNvSpPr/>
            <p:nvPr>
              <p:custDataLst>
                <p:tags r:id="rId13"/>
              </p:custDataLst>
            </p:nvPr>
          </p:nvSpPr>
          <p:spPr>
            <a:xfrm>
              <a:off x="3712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4" name="MG-任意多边形: 形状 6"/>
            <p:cNvSpPr/>
            <p:nvPr>
              <p:custDataLst>
                <p:tags r:id="rId14"/>
              </p:custDataLst>
            </p:nvPr>
          </p:nvSpPr>
          <p:spPr>
            <a:xfrm>
              <a:off x="4927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5" name="MG-任意多边形: 形状 7"/>
            <p:cNvSpPr/>
            <p:nvPr>
              <p:custDataLst>
                <p:tags r:id="rId15"/>
              </p:custDataLst>
            </p:nvPr>
          </p:nvSpPr>
          <p:spPr>
            <a:xfrm>
              <a:off x="4684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6" name="MG-任意多边形: 形状 8"/>
            <p:cNvSpPr/>
            <p:nvPr>
              <p:custDataLst>
                <p:tags r:id="rId16"/>
              </p:custDataLst>
            </p:nvPr>
          </p:nvSpPr>
          <p:spPr>
            <a:xfrm>
              <a:off x="4441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7" name="MG-任意多边形: 形状 10"/>
            <p:cNvSpPr/>
            <p:nvPr>
              <p:custDataLst>
                <p:tags r:id="rId17"/>
              </p:custDataLst>
            </p:nvPr>
          </p:nvSpPr>
          <p:spPr>
            <a:xfrm>
              <a:off x="5656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8" name="MG-任意多边形: 形状 11"/>
            <p:cNvSpPr/>
            <p:nvPr>
              <p:custDataLst>
                <p:tags r:id="rId18"/>
              </p:custDataLst>
            </p:nvPr>
          </p:nvSpPr>
          <p:spPr>
            <a:xfrm>
              <a:off x="5413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9" name="MG-任意多边形: 形状 12"/>
            <p:cNvSpPr/>
            <p:nvPr>
              <p:custDataLst>
                <p:tags r:id="rId19"/>
              </p:custDataLst>
            </p:nvPr>
          </p:nvSpPr>
          <p:spPr>
            <a:xfrm>
              <a:off x="5170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33" name="MG-底纹1"/>
          <p:cNvSpPr/>
          <p:nvPr>
            <p:custDataLst>
              <p:tags r:id="rId9"/>
            </p:custDataLst>
          </p:nvPr>
        </p:nvSpPr>
        <p:spPr>
          <a:xfrm rot="10800000" flipH="1">
            <a:off x="8073890" y="-5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MG-底纹2"/>
          <p:cNvSpPr/>
          <p:nvPr>
            <p:custDataLst>
              <p:tags r:id="rId10"/>
            </p:custDataLst>
          </p:nvPr>
        </p:nvSpPr>
        <p:spPr>
          <a:xfrm flipH="1">
            <a:off x="327793" y="5257858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9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43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174277 0 L 0 0 E" pathEditMode="relative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17" grpId="0" animBg="1"/>
      <p:bldP spid="18" grpId="0" animBg="1"/>
      <p:bldP spid="34" grpId="0" animBg="1"/>
      <p:bldP spid="33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!!平滑1"/>
          <p:cNvSpPr/>
          <p:nvPr>
            <p:custDataLst>
              <p:tags r:id="rId2"/>
            </p:custDataLst>
          </p:nvPr>
        </p:nvSpPr>
        <p:spPr>
          <a:xfrm rot="7260000" flipH="1">
            <a:off x="9068055" y="-2796076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MG-Text2"/>
          <p:cNvSpPr txBox="1"/>
          <p:nvPr>
            <p:custDataLst>
              <p:tags r:id="rId3"/>
            </p:custDataLst>
          </p:nvPr>
        </p:nvSpPr>
        <p:spPr>
          <a:xfrm>
            <a:off x="239344" y="-181796"/>
            <a:ext cx="8239674" cy="52644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字体"/>
                <a:ea typeface="思源黑体 CN" panose="020B0500000000000000" pitchFamily="34" charset="-122"/>
                <a:sym typeface="字体"/>
              </a:rPr>
              <a:t>行业背景</a:t>
            </a:r>
            <a:endParaRPr lang="en-US" altLang="zh-CN" sz="5400" b="1" dirty="0">
              <a:solidFill>
                <a:schemeClr val="accent1"/>
              </a:solidFill>
              <a:latin typeface="字体"/>
              <a:ea typeface="思源黑体 CN" panose="020B0500000000000000" pitchFamily="34" charset="-122"/>
              <a:sym typeface="字体"/>
            </a:endParaRPr>
          </a:p>
          <a:p>
            <a:r>
              <a:rPr lang="en-US" altLang="zh-CN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1</a:t>
            </a:r>
            <a:r>
              <a:rPr lang="zh-CN" altLang="en-US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、人力资源管理：</a:t>
            </a:r>
            <a:endParaRPr lang="en-US" altLang="zh-CN" sz="36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r>
              <a:rPr lang="zh-CN" altLang="en-US" sz="28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      </a:t>
            </a:r>
            <a:r>
              <a:rPr lang="zh-CN" altLang="en-US" sz="20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人力资源管理是企业运营的重要组成部分，招聘和筛选合适的人才对于企业的成功至关重要。</a:t>
            </a:r>
            <a:endParaRPr lang="en-US" altLang="zh-CN" sz="20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endParaRPr lang="en-US" altLang="zh-CN" sz="20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endParaRPr lang="zh-CN" altLang="en-US" sz="28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r>
              <a:rPr lang="en-US" altLang="zh-CN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2</a:t>
            </a:r>
            <a:r>
              <a:rPr lang="zh-CN" altLang="en-US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、大数据和人工智能：</a:t>
            </a:r>
            <a:endParaRPr lang="en-US" altLang="zh-CN" sz="36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r>
              <a:rPr lang="zh-CN" altLang="en-US" sz="28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      </a:t>
            </a:r>
            <a:r>
              <a:rPr lang="zh-CN" altLang="en-US" sz="20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随着大数据和人工智能技术的快速发展，企业对于处理大量简历的需求也日益增长。</a:t>
            </a:r>
            <a:endParaRPr lang="en-US" altLang="zh-CN" sz="20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endParaRPr lang="en-US" altLang="zh-CN" sz="28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endParaRPr lang="zh-CN" altLang="en-US" sz="28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r>
              <a:rPr lang="en-US" altLang="zh-CN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3</a:t>
            </a:r>
            <a:r>
              <a:rPr lang="zh-CN" altLang="en-US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、简历处理痛点：</a:t>
            </a:r>
            <a:endParaRPr lang="en-US" altLang="zh-CN" sz="36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r>
              <a:rPr lang="zh-CN" altLang="en-US" sz="28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      </a:t>
            </a:r>
            <a:r>
              <a:rPr lang="zh-CN" altLang="en-US" sz="20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传统的简历处理方法通常需要耗费大量人力和时间，且存在主观性和误差的问题，因此简历解析系统能够提供高效、准确的解决方案。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
</a:t>
            </a:r>
            <a:endParaRPr lang="zh-CN" altLang="en-US" dirty="0">
              <a:latin typeface="字体"/>
              <a:sym typeface="字体"/>
            </a:endParaRPr>
          </a:p>
        </p:txBody>
      </p:sp>
      <p:sp>
        <p:nvSpPr>
          <p:cNvPr id="9" name="MG-Shape1"/>
          <p:cNvSpPr/>
          <p:nvPr>
            <p:custDataLst>
              <p:tags r:id="rId4"/>
            </p:custDataLst>
          </p:nvPr>
        </p:nvSpPr>
        <p:spPr>
          <a:xfrm rot="2700000">
            <a:off x="9417342" y="1093471"/>
            <a:ext cx="3716655" cy="3816985"/>
          </a:xfrm>
          <a:prstGeom prst="roundRect">
            <a:avLst>
              <a:gd name="adj" fmla="val 13211"/>
            </a:avLst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!!平滑1"/>
          <p:cNvSpPr/>
          <p:nvPr>
            <p:custDataLst>
              <p:tags r:id="rId2"/>
            </p:custDataLst>
          </p:nvPr>
        </p:nvSpPr>
        <p:spPr>
          <a:xfrm rot="7260000" flipH="1">
            <a:off x="9068055" y="-2796076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MG-Text2"/>
          <p:cNvSpPr txBox="1"/>
          <p:nvPr>
            <p:custDataLst>
              <p:tags r:id="rId3"/>
            </p:custDataLst>
          </p:nvPr>
        </p:nvSpPr>
        <p:spPr>
          <a:xfrm>
            <a:off x="137743" y="-251646"/>
            <a:ext cx="8801047" cy="52644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字体"/>
                <a:ea typeface="思源黑体 CN" panose="020B0500000000000000" pitchFamily="34" charset="-122"/>
                <a:sym typeface="字体"/>
              </a:rPr>
              <a:t>市场发展趋势</a:t>
            </a:r>
            <a:endParaRPr lang="en-US" altLang="zh-CN" sz="5400" b="1" dirty="0">
              <a:solidFill>
                <a:schemeClr val="accent1"/>
              </a:solidFill>
              <a:latin typeface="字体"/>
              <a:ea typeface="思源黑体 CN" panose="020B0500000000000000" pitchFamily="34" charset="-122"/>
              <a:sym typeface="字体"/>
            </a:endParaRPr>
          </a:p>
          <a:p>
            <a:r>
              <a:rPr lang="en-US" altLang="zh-CN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1</a:t>
            </a:r>
            <a:r>
              <a:rPr lang="zh-CN" altLang="en-US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、移动云</a:t>
            </a:r>
            <a:r>
              <a:rPr lang="en-US" altLang="zh-CN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API</a:t>
            </a:r>
            <a:r>
              <a:rPr lang="zh-CN" altLang="en-US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：</a:t>
            </a:r>
            <a:endParaRPr lang="en-US" altLang="zh-CN" sz="36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r>
              <a:rPr lang="zh-CN" altLang="en-US" sz="28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      </a:t>
            </a:r>
            <a:r>
              <a:rPr lang="zh-CN" altLang="en-US" sz="20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目前移动云上有着大量的人工智能</a:t>
            </a:r>
            <a:r>
              <a:rPr lang="en-US" altLang="zh-CN" sz="20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API</a:t>
            </a:r>
            <a:r>
              <a:rPr lang="zh-CN" altLang="en-US" sz="20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能力、以及算力资源，但是单纯的</a:t>
            </a:r>
            <a:r>
              <a:rPr lang="en-US" altLang="zh-CN" sz="20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API</a:t>
            </a:r>
            <a:r>
              <a:rPr lang="zh-CN" altLang="en-US" sz="20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能力是无法直接给一般的用户进行使用的，必须通过创新将这些功能结合起来，形成应用场景。</a:t>
            </a:r>
            <a:endParaRPr lang="en-US" altLang="zh-CN" sz="20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endParaRPr lang="en-US" altLang="zh-CN" sz="20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endParaRPr lang="zh-CN" altLang="en-US" sz="20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r>
              <a:rPr lang="en-US" altLang="zh-CN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2</a:t>
            </a:r>
            <a:r>
              <a:rPr lang="zh-CN" altLang="en-US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、自动化招聘流程：</a:t>
            </a:r>
            <a:endParaRPr lang="en-US" altLang="zh-CN" sz="36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         企业越来越倾向于自动化招聘流程，简历解析系统可以帮助企业更快速地筛选和匹配合适的候选人，提高招聘效率</a:t>
            </a:r>
            <a:r>
              <a:rPr lang="zh-CN" altLang="en-US" sz="20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。</a:t>
            </a:r>
            <a:endParaRPr lang="en-US" altLang="zh-CN" sz="20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endParaRPr lang="en-US" altLang="zh-CN" sz="20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endParaRPr lang="zh-CN" altLang="en-US" sz="20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r>
              <a:rPr lang="en-US" altLang="zh-CN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3</a:t>
            </a:r>
            <a:r>
              <a:rPr lang="zh-CN" altLang="en-US" sz="36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、人才竞争激烈：</a:t>
            </a:r>
            <a:endParaRPr lang="en-US" altLang="zh-CN" sz="36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         随着全球化和人才流动的增加，企业需要面对更多的简历和候选人，简历解析系统可以帮助企业更好地管理和分析大量的简历数据</a:t>
            </a:r>
            <a:r>
              <a:rPr lang="zh-CN" altLang="en-US" sz="2000" b="1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。</a:t>
            </a:r>
          </a:p>
          <a:p>
            <a:endParaRPr lang="zh-CN" altLang="en-US" sz="2800" b="1" dirty="0">
              <a:latin typeface="字体"/>
              <a:ea typeface="思源黑体 CN" panose="020B0500000000000000" pitchFamily="34" charset="-122"/>
              <a:cs typeface="思源黑体 CN Normal" panose="020B0400000000000000" charset="-122"/>
              <a:sym typeface="字体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dirty="0">
                <a:latin typeface="字体"/>
                <a:ea typeface="思源黑体 CN" panose="020B0500000000000000" pitchFamily="34" charset="-122"/>
                <a:cs typeface="思源黑体 CN Normal" panose="020B0400000000000000" charset="-122"/>
                <a:sym typeface="字体"/>
              </a:rPr>
              <a:t>
</a:t>
            </a:r>
            <a:endParaRPr lang="zh-CN" altLang="en-US" dirty="0">
              <a:latin typeface="字体"/>
              <a:sym typeface="字体"/>
            </a:endParaRPr>
          </a:p>
        </p:txBody>
      </p:sp>
      <p:sp>
        <p:nvSpPr>
          <p:cNvPr id="9" name="MG-Shape1"/>
          <p:cNvSpPr/>
          <p:nvPr>
            <p:custDataLst>
              <p:tags r:id="rId4"/>
            </p:custDataLst>
          </p:nvPr>
        </p:nvSpPr>
        <p:spPr>
          <a:xfrm rot="2700000">
            <a:off x="9467314" y="1081893"/>
            <a:ext cx="3716655" cy="3816985"/>
          </a:xfrm>
          <a:prstGeom prst="roundRect">
            <a:avLst>
              <a:gd name="adj" fmla="val 13211"/>
            </a:avLst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Text1"/>
          <p:cNvSpPr txBox="1"/>
          <p:nvPr>
            <p:custDataLst>
              <p:tags r:id="rId2"/>
            </p:custDataLst>
          </p:nvPr>
        </p:nvSpPr>
        <p:spPr>
          <a:xfrm>
            <a:off x="3971290" y="2152650"/>
            <a:ext cx="4249420" cy="7143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600" dirty="0">
                <a:ln w="19050">
                  <a:solidFill>
                    <a:schemeClr val="accent1"/>
                  </a:solidFill>
                </a:ln>
                <a:noFill/>
                <a:latin typeface="字体"/>
                <a:ea typeface="微软雅黑" panose="020B0503020204020204" pitchFamily="34" charset="-122"/>
                <a:sym typeface="字体"/>
              </a:rPr>
              <a:t>PART 02</a:t>
            </a:r>
          </a:p>
        </p:txBody>
      </p:sp>
      <p:sp>
        <p:nvSpPr>
          <p:cNvPr id="4" name="MG-Text2"/>
          <p:cNvSpPr txBox="1"/>
          <p:nvPr>
            <p:custDataLst>
              <p:tags r:id="rId3"/>
            </p:custDataLst>
          </p:nvPr>
        </p:nvSpPr>
        <p:spPr>
          <a:xfrm>
            <a:off x="2011679" y="3383280"/>
            <a:ext cx="8168640" cy="79629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8000" b="1" dirty="0">
                <a:solidFill>
                  <a:schemeClr val="accent1"/>
                </a:solidFill>
                <a:latin typeface="字体"/>
                <a:ea typeface="微软雅黑" panose="020B0503020204020204" pitchFamily="34" charset="-122"/>
                <a:sym typeface="字体"/>
              </a:rPr>
              <a:t>作品简介</a:t>
            </a:r>
            <a:endParaRPr lang="en-US" altLang="en-US" sz="8000" b="1" dirty="0">
              <a:ln w="41275">
                <a:noFill/>
              </a:ln>
              <a:solidFill>
                <a:schemeClr val="accent1"/>
              </a:solidFill>
              <a:latin typeface="字体"/>
              <a:ea typeface="微软雅黑" panose="020B0503020204020204" pitchFamily="34" charset="-122"/>
              <a:sym typeface="字体"/>
            </a:endParaRPr>
          </a:p>
        </p:txBody>
      </p:sp>
      <p:cxnSp>
        <p:nvCxnSpPr>
          <p:cNvPr id="7" name="MG-直接连接符 6"/>
          <p:cNvCxnSpPr/>
          <p:nvPr>
            <p:custDataLst>
              <p:tags r:id="rId4"/>
            </p:custDataLst>
          </p:nvPr>
        </p:nvCxnSpPr>
        <p:spPr>
          <a:xfrm>
            <a:off x="3971219" y="3076575"/>
            <a:ext cx="424956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G-任意多边形: 形状 15"/>
          <p:cNvSpPr/>
          <p:nvPr userDrawn="1">
            <p:custDataLst>
              <p:tags r:id="rId5"/>
            </p:custDataLst>
          </p:nvPr>
        </p:nvSpPr>
        <p:spPr>
          <a:xfrm>
            <a:off x="10473266" y="0"/>
            <a:ext cx="1718734" cy="1718734"/>
          </a:xfrm>
          <a:custGeom>
            <a:avLst/>
            <a:gdLst>
              <a:gd name="connsiteX0" fmla="*/ 0 w 1718734"/>
              <a:gd name="connsiteY0" fmla="*/ 0 h 1718734"/>
              <a:gd name="connsiteX1" fmla="*/ 1718734 w 1718734"/>
              <a:gd name="connsiteY1" fmla="*/ 0 h 1718734"/>
              <a:gd name="connsiteX2" fmla="*/ 1718734 w 1718734"/>
              <a:gd name="connsiteY2" fmla="*/ 1718734 h 1718734"/>
              <a:gd name="connsiteX3" fmla="*/ 0 w 1718734"/>
              <a:gd name="connsiteY3" fmla="*/ 0 h 171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734" h="1718734">
                <a:moveTo>
                  <a:pt x="0" y="0"/>
                </a:moveTo>
                <a:lnTo>
                  <a:pt x="1718734" y="0"/>
                </a:lnTo>
                <a:lnTo>
                  <a:pt x="1718734" y="1718734"/>
                </a:lnTo>
                <a:cubicBezTo>
                  <a:pt x="769503" y="1718734"/>
                  <a:pt x="0" y="94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MG-任意多边形: 形状 16"/>
          <p:cNvSpPr/>
          <p:nvPr userDrawn="1">
            <p:custDataLst>
              <p:tags r:id="rId6"/>
            </p:custDataLst>
          </p:nvPr>
        </p:nvSpPr>
        <p:spPr>
          <a:xfrm>
            <a:off x="0" y="5233035"/>
            <a:ext cx="1755775" cy="1624965"/>
          </a:xfrm>
          <a:custGeom>
            <a:avLst/>
            <a:gdLst>
              <a:gd name="connsiteX0" fmla="*/ 0 w 3239626"/>
              <a:gd name="connsiteY0" fmla="*/ 0 h 2997939"/>
              <a:gd name="connsiteX1" fmla="*/ 3235687 w 3239626"/>
              <a:gd name="connsiteY1" fmla="*/ 2919932 h 2997939"/>
              <a:gd name="connsiteX2" fmla="*/ 3239626 w 3239626"/>
              <a:gd name="connsiteY2" fmla="*/ 2997939 h 2997939"/>
              <a:gd name="connsiteX3" fmla="*/ 1923617 w 3239626"/>
              <a:gd name="connsiteY3" fmla="*/ 2997939 h 2997939"/>
              <a:gd name="connsiteX4" fmla="*/ 1902727 w 3239626"/>
              <a:gd name="connsiteY4" fmla="*/ 2861061 h 2997939"/>
              <a:gd name="connsiteX5" fmla="*/ 0 w 3239626"/>
              <a:gd name="connsiteY5" fmla="*/ 1310294 h 29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9626" h="2997939">
                <a:moveTo>
                  <a:pt x="0" y="0"/>
                </a:moveTo>
                <a:cubicBezTo>
                  <a:pt x="1684027" y="0"/>
                  <a:pt x="3069128" y="1279850"/>
                  <a:pt x="3235687" y="2919932"/>
                </a:cubicBezTo>
                <a:lnTo>
                  <a:pt x="3239626" y="2997939"/>
                </a:lnTo>
                <a:lnTo>
                  <a:pt x="1923617" y="2997939"/>
                </a:lnTo>
                <a:lnTo>
                  <a:pt x="1902727" y="2861061"/>
                </a:lnTo>
                <a:cubicBezTo>
                  <a:pt x="1721625" y="1976040"/>
                  <a:pt x="938559" y="1310294"/>
                  <a:pt x="0" y="13102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MG-圆"/>
          <p:cNvSpPr/>
          <p:nvPr>
            <p:custDataLst>
              <p:tags r:id="rId7"/>
            </p:custDataLst>
          </p:nvPr>
        </p:nvSpPr>
        <p:spPr>
          <a:xfrm>
            <a:off x="10899124" y="5681794"/>
            <a:ext cx="1994272" cy="1994272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MG-!!平滑1"/>
          <p:cNvGrpSpPr/>
          <p:nvPr>
            <p:custDataLst>
              <p:tags r:id="rId8"/>
            </p:custDataLst>
          </p:nvPr>
        </p:nvGrpSpPr>
        <p:grpSpPr>
          <a:xfrm>
            <a:off x="299720" y="291465"/>
            <a:ext cx="1423670" cy="245110"/>
            <a:chOff x="3712" y="3924"/>
            <a:chExt cx="2242" cy="386"/>
          </a:xfrm>
        </p:grpSpPr>
        <p:sp>
          <p:nvSpPr>
            <p:cNvPr id="21" name="MG-任意多边形: 形状 2"/>
            <p:cNvSpPr/>
            <p:nvPr>
              <p:custDataLst>
                <p:tags r:id="rId11"/>
              </p:custDataLst>
            </p:nvPr>
          </p:nvSpPr>
          <p:spPr>
            <a:xfrm>
              <a:off x="4198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2" name="MG-任意多边形: 形状 3"/>
            <p:cNvSpPr/>
            <p:nvPr>
              <p:custDataLst>
                <p:tags r:id="rId12"/>
              </p:custDataLst>
            </p:nvPr>
          </p:nvSpPr>
          <p:spPr>
            <a:xfrm>
              <a:off x="3955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3" name="MG-任意多边形: 形状 4"/>
            <p:cNvSpPr/>
            <p:nvPr>
              <p:custDataLst>
                <p:tags r:id="rId13"/>
              </p:custDataLst>
            </p:nvPr>
          </p:nvSpPr>
          <p:spPr>
            <a:xfrm>
              <a:off x="3712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4" name="MG-任意多边形: 形状 6"/>
            <p:cNvSpPr/>
            <p:nvPr>
              <p:custDataLst>
                <p:tags r:id="rId14"/>
              </p:custDataLst>
            </p:nvPr>
          </p:nvSpPr>
          <p:spPr>
            <a:xfrm>
              <a:off x="4927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5" name="MG-任意多边形: 形状 7"/>
            <p:cNvSpPr/>
            <p:nvPr>
              <p:custDataLst>
                <p:tags r:id="rId15"/>
              </p:custDataLst>
            </p:nvPr>
          </p:nvSpPr>
          <p:spPr>
            <a:xfrm>
              <a:off x="4684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6" name="MG-任意多边形: 形状 8"/>
            <p:cNvSpPr/>
            <p:nvPr>
              <p:custDataLst>
                <p:tags r:id="rId16"/>
              </p:custDataLst>
            </p:nvPr>
          </p:nvSpPr>
          <p:spPr>
            <a:xfrm>
              <a:off x="4441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7" name="MG-任意多边形: 形状 10"/>
            <p:cNvSpPr/>
            <p:nvPr>
              <p:custDataLst>
                <p:tags r:id="rId17"/>
              </p:custDataLst>
            </p:nvPr>
          </p:nvSpPr>
          <p:spPr>
            <a:xfrm>
              <a:off x="5656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8" name="MG-任意多边形: 形状 11"/>
            <p:cNvSpPr/>
            <p:nvPr>
              <p:custDataLst>
                <p:tags r:id="rId18"/>
              </p:custDataLst>
            </p:nvPr>
          </p:nvSpPr>
          <p:spPr>
            <a:xfrm>
              <a:off x="5413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9" name="MG-任意多边形: 形状 12"/>
            <p:cNvSpPr/>
            <p:nvPr>
              <p:custDataLst>
                <p:tags r:id="rId19"/>
              </p:custDataLst>
            </p:nvPr>
          </p:nvSpPr>
          <p:spPr>
            <a:xfrm>
              <a:off x="5170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33" name="MG-底纹1"/>
          <p:cNvSpPr/>
          <p:nvPr>
            <p:custDataLst>
              <p:tags r:id="rId9"/>
            </p:custDataLst>
          </p:nvPr>
        </p:nvSpPr>
        <p:spPr>
          <a:xfrm rot="10800000" flipH="1">
            <a:off x="8073890" y="-5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MG-底纹2"/>
          <p:cNvSpPr/>
          <p:nvPr>
            <p:custDataLst>
              <p:tags r:id="rId10"/>
            </p:custDataLst>
          </p:nvPr>
        </p:nvSpPr>
        <p:spPr>
          <a:xfrm flipH="1">
            <a:off x="327793" y="5257858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9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55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174277 0 L 0 0 E" pathEditMode="relative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17" grpId="0" animBg="1"/>
      <p:bldP spid="18" grpId="0" animBg="1"/>
      <p:bldP spid="34" grpId="0" animBg="1"/>
      <p:bldP spid="33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G-文本占位符 10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56022" y="176463"/>
            <a:ext cx="5539978" cy="830997"/>
          </a:xfrm>
        </p:spPr>
        <p:txBody>
          <a:bodyPr>
            <a:spAutoFit/>
          </a:bodyPr>
          <a:lstStyle/>
          <a:p>
            <a:pPr marL="0"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体"/>
                <a:ea typeface="思源黑体 CN" panose="020B0500000000000000" pitchFamily="34" charset="-122"/>
                <a:sym typeface="字体"/>
              </a:rPr>
              <a:t>智能简历解析系统</a:t>
            </a:r>
            <a:endParaRPr lang="zh-CN" altLang="en-US" sz="5400" b="1" dirty="0">
              <a:solidFill>
                <a:schemeClr val="accent1"/>
              </a:solidFill>
              <a:latin typeface="字体"/>
              <a:ea typeface="思源黑体 CN" panose="020B0500000000000000" pitchFamily="34" charset="-122"/>
              <a:cs typeface="阿里巴巴普惠体" panose="00020600040101010101" pitchFamily="18" charset="-122"/>
              <a:sym typeface="字体"/>
            </a:endParaRPr>
          </a:p>
        </p:txBody>
      </p:sp>
      <p:sp>
        <p:nvSpPr>
          <p:cNvPr id="8" name="MG-椭圆 7"/>
          <p:cNvSpPr/>
          <p:nvPr>
            <p:custDataLst>
              <p:tags r:id="rId3"/>
            </p:custDataLst>
          </p:nvPr>
        </p:nvSpPr>
        <p:spPr>
          <a:xfrm>
            <a:off x="1225936" y="3067050"/>
            <a:ext cx="3241356" cy="3241356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1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647700"/>
          </a:effectLst>
          <a:scene3d>
            <a:camera prst="perspectiveFront">
              <a:rot lat="16800000" lon="0" rev="0"/>
            </a:camera>
            <a:lightRig rig="fla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96" name="MG-文本框 95"/>
          <p:cNvSpPr txBox="1"/>
          <p:nvPr>
            <p:custDataLst>
              <p:tags r:id="rId4"/>
            </p:custDataLst>
          </p:nvPr>
        </p:nvSpPr>
        <p:spPr>
          <a:xfrm>
            <a:off x="7526454" y="1160041"/>
            <a:ext cx="2257028" cy="74481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fontAlgn="t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zh-CN" altLang="en-US" sz="4400" b="1" kern="0" dirty="0">
                <a:latin typeface="字体"/>
                <a:ea typeface="思源黑体 CN" panose="020B0500000000000000" pitchFamily="34" charset="-122"/>
              </a:rPr>
              <a:t>产品概述</a:t>
            </a:r>
          </a:p>
        </p:txBody>
      </p:sp>
      <p:sp>
        <p:nvSpPr>
          <p:cNvPr id="103" name="MG-文本框 102"/>
          <p:cNvSpPr txBox="1"/>
          <p:nvPr>
            <p:custDataLst>
              <p:tags r:id="rId5"/>
            </p:custDataLst>
          </p:nvPr>
        </p:nvSpPr>
        <p:spPr>
          <a:xfrm>
            <a:off x="5324352" y="2387328"/>
            <a:ext cx="6661231" cy="29208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indent="266700" fontAlgn="t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zh-CN" altLang="en-US" sz="2400" b="1" kern="0" dirty="0">
                <a:latin typeface="字体"/>
                <a:ea typeface="思源黑体 CN" panose="020B0500000000000000" pitchFamily="34" charset="-122"/>
              </a:rPr>
              <a:t>智能简历解析</a:t>
            </a:r>
            <a:r>
              <a:rPr lang="zh-CN" altLang="zh-CN" sz="2400" b="1" kern="0" dirty="0">
                <a:latin typeface="字体"/>
                <a:ea typeface="思源黑体 CN" panose="020B0500000000000000" pitchFamily="34" charset="-122"/>
              </a:rPr>
              <a:t>系统</a:t>
            </a:r>
            <a:r>
              <a:rPr lang="zh-CN" altLang="en-US" sz="2400" b="1" kern="0" dirty="0">
                <a:latin typeface="字体"/>
                <a:ea typeface="思源黑体 CN" panose="020B0500000000000000" pitchFamily="34" charset="-122"/>
              </a:rPr>
              <a:t>是</a:t>
            </a:r>
            <a:r>
              <a:rPr lang="zh-CN" altLang="zh-CN" sz="2400" b="1" kern="0" dirty="0">
                <a:latin typeface="字体"/>
                <a:ea typeface="思源黑体 CN" panose="020B0500000000000000" pitchFamily="34" charset="-122"/>
              </a:rPr>
              <a:t>基于人工智能和自然语言处理技术，可以自动解析、归类和筛选海量的简历，从中选出最合适的候选人，为企业提供高效、准确、快速的人才招聘服务。</a:t>
            </a:r>
          </a:p>
          <a:p>
            <a:pPr indent="266700" fontAlgn="t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zh-CN" altLang="zh-CN" sz="2400" b="1" kern="0" dirty="0">
                <a:latin typeface="字体"/>
                <a:ea typeface="思源黑体 CN" panose="020B0500000000000000" pitchFamily="34" charset="-122"/>
              </a:rPr>
              <a:t>该系统的目标是提高人力资源部门的工作效率和准确性，减少招聘成本和时间成本，同时也为求职者提供更好的招聘体验和更多的就业机会。</a:t>
            </a:r>
          </a:p>
        </p:txBody>
      </p:sp>
      <p:cxnSp>
        <p:nvCxnSpPr>
          <p:cNvPr id="23" name="MG-直接连接符 22"/>
          <p:cNvCxnSpPr/>
          <p:nvPr>
            <p:custDataLst>
              <p:tags r:id="rId6"/>
            </p:custDataLst>
          </p:nvPr>
        </p:nvCxnSpPr>
        <p:spPr>
          <a:xfrm>
            <a:off x="7708485" y="1344390"/>
            <a:ext cx="639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MG-图片 4" descr="智能简历解析系统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2" y="1344390"/>
            <a:ext cx="4371975" cy="43719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entr" presetSubtype="0" fill="hold" nodeType="withEffect">
                                  <p:stCondLst>
                                    <p:cond delay="83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26218 0 L 0 0 E" pathEditMode="relative"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  <p:bldP spid="96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MG-组合 142"/>
          <p:cNvGrpSpPr/>
          <p:nvPr>
            <p:custDataLst>
              <p:tags r:id="rId2"/>
            </p:custDataLst>
          </p:nvPr>
        </p:nvGrpSpPr>
        <p:grpSpPr>
          <a:xfrm>
            <a:off x="0" y="1"/>
            <a:ext cx="12192001" cy="6907496"/>
            <a:chOff x="0" y="1"/>
            <a:chExt cx="12192001" cy="6907496"/>
          </a:xfrm>
        </p:grpSpPr>
        <p:grpSp>
          <p:nvGrpSpPr>
            <p:cNvPr id="142" name="组合 141"/>
            <p:cNvGrpSpPr/>
            <p:nvPr/>
          </p:nvGrpSpPr>
          <p:grpSpPr>
            <a:xfrm>
              <a:off x="0" y="1"/>
              <a:ext cx="12192001" cy="6907496"/>
              <a:chOff x="0" y="1"/>
              <a:chExt cx="12192001" cy="6907496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1" y="70217"/>
                <a:ext cx="571500" cy="930181"/>
                <a:chOff x="1" y="70217"/>
                <a:chExt cx="571500" cy="930181"/>
              </a:xfrm>
            </p:grpSpPr>
            <p:sp>
              <p:nvSpPr>
                <p:cNvPr id="131" name="MG-任意多边形 130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1" y="70217"/>
                  <a:ext cx="330129" cy="417308"/>
                </a:xfrm>
                <a:custGeom>
                  <a:avLst/>
                  <a:gdLst>
                    <a:gd name="connsiteX0" fmla="*/ 121475 w 330129"/>
                    <a:gd name="connsiteY0" fmla="*/ 0 h 417308"/>
                    <a:gd name="connsiteX1" fmla="*/ 330129 w 330129"/>
                    <a:gd name="connsiteY1" fmla="*/ 208654 h 417308"/>
                    <a:gd name="connsiteX2" fmla="*/ 121475 w 330129"/>
                    <a:gd name="connsiteY2" fmla="*/ 417308 h 417308"/>
                    <a:gd name="connsiteX3" fmla="*/ 0 w 330129"/>
                    <a:gd name="connsiteY3" fmla="*/ 295833 h 417308"/>
                    <a:gd name="connsiteX4" fmla="*/ 0 w 330129"/>
                    <a:gd name="connsiteY4" fmla="*/ 121475 h 417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129" h="417308">
                      <a:moveTo>
                        <a:pt x="121475" y="0"/>
                      </a:moveTo>
                      <a:lnTo>
                        <a:pt x="330129" y="208654"/>
                      </a:lnTo>
                      <a:lnTo>
                        <a:pt x="121475" y="417308"/>
                      </a:lnTo>
                      <a:lnTo>
                        <a:pt x="0" y="295833"/>
                      </a:lnTo>
                      <a:lnTo>
                        <a:pt x="0" y="121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8" name="MG-菱形 87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154193" y="325059"/>
                  <a:ext cx="417308" cy="417308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3" name="MG-任意多边形 132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" y="583090"/>
                  <a:ext cx="318601" cy="417308"/>
                </a:xfrm>
                <a:custGeom>
                  <a:avLst/>
                  <a:gdLst>
                    <a:gd name="connsiteX0" fmla="*/ 109947 w 318601"/>
                    <a:gd name="connsiteY0" fmla="*/ 0 h 417308"/>
                    <a:gd name="connsiteX1" fmla="*/ 318601 w 318601"/>
                    <a:gd name="connsiteY1" fmla="*/ 208654 h 417308"/>
                    <a:gd name="connsiteX2" fmla="*/ 109947 w 318601"/>
                    <a:gd name="connsiteY2" fmla="*/ 417308 h 417308"/>
                    <a:gd name="connsiteX3" fmla="*/ 0 w 318601"/>
                    <a:gd name="connsiteY3" fmla="*/ 307361 h 417308"/>
                    <a:gd name="connsiteX4" fmla="*/ 0 w 318601"/>
                    <a:gd name="connsiteY4" fmla="*/ 109947 h 417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01" h="417308">
                      <a:moveTo>
                        <a:pt x="109947" y="0"/>
                      </a:moveTo>
                      <a:lnTo>
                        <a:pt x="318601" y="208654"/>
                      </a:lnTo>
                      <a:lnTo>
                        <a:pt x="109947" y="417308"/>
                      </a:lnTo>
                      <a:lnTo>
                        <a:pt x="0" y="307361"/>
                      </a:lnTo>
                      <a:lnTo>
                        <a:pt x="0" y="10994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138" name="组合 137"/>
              <p:cNvGrpSpPr/>
              <p:nvPr/>
            </p:nvGrpSpPr>
            <p:grpSpPr>
              <a:xfrm>
                <a:off x="11533188" y="70217"/>
                <a:ext cx="658812" cy="930181"/>
                <a:chOff x="11533188" y="70217"/>
                <a:chExt cx="658812" cy="930181"/>
              </a:xfrm>
            </p:grpSpPr>
            <p:sp>
              <p:nvSpPr>
                <p:cNvPr id="93" name="MG-菱形 92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11544716" y="70217"/>
                  <a:ext cx="417308" cy="417308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5" name="MG-任意多边形 134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1786088" y="325059"/>
                  <a:ext cx="405912" cy="417308"/>
                </a:xfrm>
                <a:custGeom>
                  <a:avLst/>
                  <a:gdLst>
                    <a:gd name="connsiteX0" fmla="*/ 208654 w 405912"/>
                    <a:gd name="connsiteY0" fmla="*/ 0 h 417308"/>
                    <a:gd name="connsiteX1" fmla="*/ 405912 w 405912"/>
                    <a:gd name="connsiteY1" fmla="*/ 197258 h 417308"/>
                    <a:gd name="connsiteX2" fmla="*/ 405912 w 405912"/>
                    <a:gd name="connsiteY2" fmla="*/ 220050 h 417308"/>
                    <a:gd name="connsiteX3" fmla="*/ 208654 w 405912"/>
                    <a:gd name="connsiteY3" fmla="*/ 417308 h 417308"/>
                    <a:gd name="connsiteX4" fmla="*/ 0 w 405912"/>
                    <a:gd name="connsiteY4" fmla="*/ 208654 h 417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912" h="417308">
                      <a:moveTo>
                        <a:pt x="208654" y="0"/>
                      </a:moveTo>
                      <a:lnTo>
                        <a:pt x="405912" y="197258"/>
                      </a:lnTo>
                      <a:lnTo>
                        <a:pt x="405912" y="220050"/>
                      </a:lnTo>
                      <a:lnTo>
                        <a:pt x="208654" y="417308"/>
                      </a:lnTo>
                      <a:lnTo>
                        <a:pt x="0" y="20865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96" name="MG-菱形 95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11533188" y="583090"/>
                  <a:ext cx="417308" cy="417308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140" name="组合 139"/>
              <p:cNvGrpSpPr/>
              <p:nvPr/>
            </p:nvGrpSpPr>
            <p:grpSpPr>
              <a:xfrm>
                <a:off x="4643956" y="5083863"/>
                <a:ext cx="2996063" cy="1774137"/>
                <a:chOff x="4643956" y="5083863"/>
                <a:chExt cx="2996063" cy="1774137"/>
              </a:xfrm>
            </p:grpSpPr>
            <p:sp>
              <p:nvSpPr>
                <p:cNvPr id="127" name="MG-任意多边形 126"/>
                <p:cNvSpPr/>
                <p:nvPr>
                  <p:custDataLst>
                    <p:tags r:id="rId32"/>
                  </p:custDataLst>
                </p:nvPr>
              </p:nvSpPr>
              <p:spPr>
                <a:xfrm rot="16200000">
                  <a:off x="4817675" y="5687589"/>
                  <a:ext cx="996691" cy="1344129"/>
                </a:xfrm>
                <a:custGeom>
                  <a:avLst/>
                  <a:gdLst>
                    <a:gd name="connsiteX0" fmla="*/ 996691 w 996691"/>
                    <a:gd name="connsiteY0" fmla="*/ 672065 h 1344129"/>
                    <a:gd name="connsiteX1" fmla="*/ 324627 w 996691"/>
                    <a:gd name="connsiteY1" fmla="*/ 1344129 h 1344129"/>
                    <a:gd name="connsiteX2" fmla="*/ 0 w 996691"/>
                    <a:gd name="connsiteY2" fmla="*/ 1019502 h 1344129"/>
                    <a:gd name="connsiteX3" fmla="*/ 0 w 996691"/>
                    <a:gd name="connsiteY3" fmla="*/ 324628 h 1344129"/>
                    <a:gd name="connsiteX4" fmla="*/ 324627 w 996691"/>
                    <a:gd name="connsiteY4" fmla="*/ 0 h 1344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6691" h="1344129">
                      <a:moveTo>
                        <a:pt x="996691" y="672065"/>
                      </a:moveTo>
                      <a:lnTo>
                        <a:pt x="324627" y="1344129"/>
                      </a:lnTo>
                      <a:lnTo>
                        <a:pt x="0" y="1019502"/>
                      </a:lnTo>
                      <a:lnTo>
                        <a:pt x="0" y="324628"/>
                      </a:lnTo>
                      <a:lnTo>
                        <a:pt x="324627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01" name="MG-菱形 100"/>
                <p:cNvSpPr/>
                <p:nvPr>
                  <p:custDataLst>
                    <p:tags r:id="rId33"/>
                  </p:custDataLst>
                </p:nvPr>
              </p:nvSpPr>
              <p:spPr>
                <a:xfrm rot="16200000">
                  <a:off x="5464788" y="5083862"/>
                  <a:ext cx="1344128" cy="1344129"/>
                </a:xfrm>
                <a:prstGeom prst="diamond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9" name="MG-任意多边形 128"/>
                <p:cNvSpPr/>
                <p:nvPr>
                  <p:custDataLst>
                    <p:tags r:id="rId34"/>
                  </p:custDataLst>
                </p:nvPr>
              </p:nvSpPr>
              <p:spPr>
                <a:xfrm rot="16200000">
                  <a:off x="6488175" y="5706155"/>
                  <a:ext cx="959560" cy="1344129"/>
                </a:xfrm>
                <a:custGeom>
                  <a:avLst/>
                  <a:gdLst>
                    <a:gd name="connsiteX0" fmla="*/ 959560 w 959560"/>
                    <a:gd name="connsiteY0" fmla="*/ 672065 h 1344129"/>
                    <a:gd name="connsiteX1" fmla="*/ 287496 w 959560"/>
                    <a:gd name="connsiteY1" fmla="*/ 1344129 h 1344129"/>
                    <a:gd name="connsiteX2" fmla="*/ 0 w 959560"/>
                    <a:gd name="connsiteY2" fmla="*/ 1056633 h 1344129"/>
                    <a:gd name="connsiteX3" fmla="*/ 0 w 959560"/>
                    <a:gd name="connsiteY3" fmla="*/ 287497 h 1344129"/>
                    <a:gd name="connsiteX4" fmla="*/ 287496 w 959560"/>
                    <a:gd name="connsiteY4" fmla="*/ 0 h 1344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560" h="1344129">
                      <a:moveTo>
                        <a:pt x="959560" y="672065"/>
                      </a:moveTo>
                      <a:lnTo>
                        <a:pt x="287496" y="1344129"/>
                      </a:lnTo>
                      <a:lnTo>
                        <a:pt x="0" y="1056633"/>
                      </a:lnTo>
                      <a:lnTo>
                        <a:pt x="0" y="287497"/>
                      </a:lnTo>
                      <a:lnTo>
                        <a:pt x="287496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4643956" y="1"/>
                <a:ext cx="2996065" cy="1774138"/>
                <a:chOff x="4643956" y="1"/>
                <a:chExt cx="2996065" cy="1774138"/>
              </a:xfrm>
            </p:grpSpPr>
            <p:sp>
              <p:nvSpPr>
                <p:cNvPr id="123" name="MG-任意多边形 122"/>
                <p:cNvSpPr/>
                <p:nvPr>
                  <p:custDataLst>
                    <p:tags r:id="rId29"/>
                  </p:custDataLst>
                </p:nvPr>
              </p:nvSpPr>
              <p:spPr>
                <a:xfrm rot="5400000" flipV="1">
                  <a:off x="4817675" y="-173718"/>
                  <a:ext cx="996692" cy="1344129"/>
                </a:xfrm>
                <a:custGeom>
                  <a:avLst/>
                  <a:gdLst>
                    <a:gd name="connsiteX0" fmla="*/ 0 w 996692"/>
                    <a:gd name="connsiteY0" fmla="*/ 324629 h 1344129"/>
                    <a:gd name="connsiteX1" fmla="*/ 0 w 996692"/>
                    <a:gd name="connsiteY1" fmla="*/ 1019501 h 1344129"/>
                    <a:gd name="connsiteX2" fmla="*/ 324628 w 996692"/>
                    <a:gd name="connsiteY2" fmla="*/ 1344129 h 1344129"/>
                    <a:gd name="connsiteX3" fmla="*/ 996692 w 996692"/>
                    <a:gd name="connsiteY3" fmla="*/ 672065 h 1344129"/>
                    <a:gd name="connsiteX4" fmla="*/ 324628 w 996692"/>
                    <a:gd name="connsiteY4" fmla="*/ 0 h 1344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6692" h="1344129">
                      <a:moveTo>
                        <a:pt x="0" y="324629"/>
                      </a:moveTo>
                      <a:lnTo>
                        <a:pt x="0" y="1019501"/>
                      </a:lnTo>
                      <a:lnTo>
                        <a:pt x="324628" y="1344129"/>
                      </a:lnTo>
                      <a:lnTo>
                        <a:pt x="996692" y="672065"/>
                      </a:lnTo>
                      <a:lnTo>
                        <a:pt x="324628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08" name="MG-菱形 107"/>
                <p:cNvSpPr/>
                <p:nvPr>
                  <p:custDataLst>
                    <p:tags r:id="rId30"/>
                  </p:custDataLst>
                </p:nvPr>
              </p:nvSpPr>
              <p:spPr>
                <a:xfrm rot="5400000" flipV="1">
                  <a:off x="5464789" y="430010"/>
                  <a:ext cx="1344128" cy="1344129"/>
                </a:xfrm>
                <a:prstGeom prst="diamond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4" name="MG-任意多边形 123"/>
                <p:cNvSpPr/>
                <p:nvPr>
                  <p:custDataLst>
                    <p:tags r:id="rId31"/>
                  </p:custDataLst>
                </p:nvPr>
              </p:nvSpPr>
              <p:spPr>
                <a:xfrm rot="5400000" flipV="1">
                  <a:off x="6488176" y="-192283"/>
                  <a:ext cx="959561" cy="1344129"/>
                </a:xfrm>
                <a:custGeom>
                  <a:avLst/>
                  <a:gdLst>
                    <a:gd name="connsiteX0" fmla="*/ 0 w 959561"/>
                    <a:gd name="connsiteY0" fmla="*/ 287498 h 1344129"/>
                    <a:gd name="connsiteX1" fmla="*/ 0 w 959561"/>
                    <a:gd name="connsiteY1" fmla="*/ 1056632 h 1344129"/>
                    <a:gd name="connsiteX2" fmla="*/ 287497 w 959561"/>
                    <a:gd name="connsiteY2" fmla="*/ 1344129 h 1344129"/>
                    <a:gd name="connsiteX3" fmla="*/ 959561 w 959561"/>
                    <a:gd name="connsiteY3" fmla="*/ 672065 h 1344129"/>
                    <a:gd name="connsiteX4" fmla="*/ 287497 w 959561"/>
                    <a:gd name="connsiteY4" fmla="*/ 0 h 1344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561" h="1344129">
                      <a:moveTo>
                        <a:pt x="0" y="287498"/>
                      </a:moveTo>
                      <a:lnTo>
                        <a:pt x="0" y="1056632"/>
                      </a:lnTo>
                      <a:lnTo>
                        <a:pt x="287497" y="1344129"/>
                      </a:lnTo>
                      <a:lnTo>
                        <a:pt x="959561" y="672065"/>
                      </a:lnTo>
                      <a:lnTo>
                        <a:pt x="287497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141" name="组合 140"/>
              <p:cNvGrpSpPr/>
              <p:nvPr/>
            </p:nvGrpSpPr>
            <p:grpSpPr>
              <a:xfrm>
                <a:off x="0" y="5373034"/>
                <a:ext cx="1067380" cy="1534463"/>
                <a:chOff x="0" y="5373034"/>
                <a:chExt cx="1067380" cy="1534463"/>
              </a:xfrm>
            </p:grpSpPr>
            <p:sp>
              <p:nvSpPr>
                <p:cNvPr id="125" name="MG-任意多边形 124"/>
                <p:cNvSpPr/>
                <p:nvPr>
                  <p:custDataLst>
                    <p:tags r:id="rId27"/>
                  </p:custDataLst>
                </p:nvPr>
              </p:nvSpPr>
              <p:spPr>
                <a:xfrm rot="16200000">
                  <a:off x="-237600" y="5610634"/>
                  <a:ext cx="950400" cy="475200"/>
                </a:xfrm>
                <a:custGeom>
                  <a:avLst/>
                  <a:gdLst>
                    <a:gd name="connsiteX0" fmla="*/ 950400 w 950400"/>
                    <a:gd name="connsiteY0" fmla="*/ 0 h 475200"/>
                    <a:gd name="connsiteX1" fmla="*/ 475200 w 950400"/>
                    <a:gd name="connsiteY1" fmla="*/ 475200 h 475200"/>
                    <a:gd name="connsiteX2" fmla="*/ 0 w 950400"/>
                    <a:gd name="connsiteY2" fmla="*/ 0 h 4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0400" h="475200">
                      <a:moveTo>
                        <a:pt x="950400" y="0"/>
                      </a:moveTo>
                      <a:lnTo>
                        <a:pt x="475200" y="47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14" name="MG-菱形 113"/>
                <p:cNvSpPr/>
                <p:nvPr>
                  <p:custDataLst>
                    <p:tags r:id="rId28"/>
                  </p:custDataLst>
                </p:nvPr>
              </p:nvSpPr>
              <p:spPr>
                <a:xfrm rot="16200000">
                  <a:off x="109660" y="5949778"/>
                  <a:ext cx="957719" cy="957720"/>
                </a:xfrm>
                <a:prstGeom prst="diamond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11124621" y="5369376"/>
                <a:ext cx="1067380" cy="1511664"/>
                <a:chOff x="11124621" y="5369376"/>
                <a:chExt cx="1067380" cy="1511664"/>
              </a:xfrm>
            </p:grpSpPr>
            <p:sp>
              <p:nvSpPr>
                <p:cNvPr id="120" name="MG-菱形 119"/>
                <p:cNvSpPr/>
                <p:nvPr>
                  <p:custDataLst>
                    <p:tags r:id="rId25"/>
                  </p:custDataLst>
                </p:nvPr>
              </p:nvSpPr>
              <p:spPr>
                <a:xfrm rot="16200000">
                  <a:off x="11124621" y="5923321"/>
                  <a:ext cx="957719" cy="957720"/>
                </a:xfrm>
                <a:prstGeom prst="diamond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6" name="MG-任意多边形 125"/>
                <p:cNvSpPr/>
                <p:nvPr>
                  <p:custDataLst>
                    <p:tags r:id="rId26"/>
                  </p:custDataLst>
                </p:nvPr>
              </p:nvSpPr>
              <p:spPr>
                <a:xfrm rot="16200000">
                  <a:off x="11471881" y="5606975"/>
                  <a:ext cx="957719" cy="482521"/>
                </a:xfrm>
                <a:custGeom>
                  <a:avLst/>
                  <a:gdLst>
                    <a:gd name="connsiteX0" fmla="*/ 957719 w 957719"/>
                    <a:gd name="connsiteY0" fmla="*/ 478861 h 482521"/>
                    <a:gd name="connsiteX1" fmla="*/ 954059 w 957719"/>
                    <a:gd name="connsiteY1" fmla="*/ 482521 h 482521"/>
                    <a:gd name="connsiteX2" fmla="*/ 3660 w 957719"/>
                    <a:gd name="connsiteY2" fmla="*/ 482521 h 482521"/>
                    <a:gd name="connsiteX3" fmla="*/ 0 w 957719"/>
                    <a:gd name="connsiteY3" fmla="*/ 478861 h 482521"/>
                    <a:gd name="connsiteX4" fmla="*/ 478860 w 957719"/>
                    <a:gd name="connsiteY4" fmla="*/ 0 h 48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7719" h="482521">
                      <a:moveTo>
                        <a:pt x="957719" y="478861"/>
                      </a:moveTo>
                      <a:lnTo>
                        <a:pt x="954059" y="482521"/>
                      </a:lnTo>
                      <a:lnTo>
                        <a:pt x="3660" y="482521"/>
                      </a:lnTo>
                      <a:lnTo>
                        <a:pt x="0" y="478861"/>
                      </a:lnTo>
                      <a:lnTo>
                        <a:pt x="47886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400"/>
                </a:p>
              </p:txBody>
            </p:sp>
          </p:grpSp>
        </p:grpSp>
        <p:sp>
          <p:nvSpPr>
            <p:cNvPr id="6" name="MG-文本框 5"/>
            <p:cNvSpPr txBox="1"/>
            <p:nvPr>
              <p:custDataLst>
                <p:tags r:id="rId3"/>
              </p:custDataLst>
            </p:nvPr>
          </p:nvSpPr>
          <p:spPr>
            <a:xfrm>
              <a:off x="769515" y="317080"/>
              <a:ext cx="291702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智能简历解析系统</a:t>
              </a:r>
            </a:p>
          </p:txBody>
        </p:sp>
        <p:sp>
          <p:nvSpPr>
            <p:cNvPr id="76" name="MG-文本框 75"/>
            <p:cNvSpPr txBox="1"/>
            <p:nvPr>
              <p:custDataLst>
                <p:tags r:id="rId4"/>
              </p:custDataLst>
            </p:nvPr>
          </p:nvSpPr>
          <p:spPr>
            <a:xfrm>
              <a:off x="9093200" y="317080"/>
              <a:ext cx="23908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endParaRPr lang="zh-CN" altLang="en-US" sz="2800" b="1" dirty="0">
                <a:solidFill>
                  <a:schemeClr val="accent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37281" y="1861710"/>
              <a:ext cx="3226513" cy="3132326"/>
              <a:chOff x="237281" y="1899810"/>
              <a:chExt cx="3226513" cy="3132326"/>
            </a:xfrm>
          </p:grpSpPr>
          <p:sp>
            <p:nvSpPr>
              <p:cNvPr id="89" name="MG-文本框 8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023050" y="1899810"/>
                <a:ext cx="2440744" cy="7425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3600" b="1" kern="0" dirty="0">
                    <a:latin typeface="字体"/>
                    <a:ea typeface="思源黑体 CN" panose="020B0500000000000000" pitchFamily="34" charset="-122"/>
                  </a:rPr>
                  <a:t>简历录入</a:t>
                </a:r>
              </a:p>
            </p:txBody>
          </p:sp>
          <p:sp>
            <p:nvSpPr>
              <p:cNvPr id="53" name="MG-文本框 52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237281" y="4289560"/>
                <a:ext cx="3226513" cy="7425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3600" b="1" kern="0" dirty="0">
                    <a:latin typeface="字体"/>
                    <a:ea typeface="思源黑体 CN" panose="020B0500000000000000" pitchFamily="34" charset="-122"/>
                  </a:rPr>
                  <a:t>简历统计可视化</a:t>
                </a:r>
              </a:p>
            </p:txBody>
          </p:sp>
          <p:sp>
            <p:nvSpPr>
              <p:cNvPr id="54" name="MG-文本框 53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647285" y="2738727"/>
                <a:ext cx="2816509" cy="7425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3600" b="1" kern="0" dirty="0">
                    <a:latin typeface="字体"/>
                    <a:ea typeface="思源黑体 CN" panose="020B0500000000000000" pitchFamily="34" charset="-122"/>
                  </a:rPr>
                  <a:t>个人简历解析</a:t>
                </a:r>
              </a:p>
            </p:txBody>
          </p:sp>
          <p:sp>
            <p:nvSpPr>
              <p:cNvPr id="56" name="MG-文本框 55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405114" y="3533194"/>
                <a:ext cx="3058680" cy="7425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3600" b="1" kern="0" dirty="0">
                    <a:latin typeface="字体"/>
                    <a:ea typeface="思源黑体 CN" panose="020B0500000000000000" pitchFamily="34" charset="-122"/>
                  </a:rPr>
                  <a:t>人才画像构建</a:t>
                </a: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728205" y="1868060"/>
              <a:ext cx="2933288" cy="3090897"/>
              <a:chOff x="8728205" y="1906160"/>
              <a:chExt cx="2933288" cy="3090897"/>
            </a:xfrm>
          </p:grpSpPr>
          <p:sp>
            <p:nvSpPr>
              <p:cNvPr id="58" name="MG-文本框 57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8728206" y="1906160"/>
                <a:ext cx="2440744" cy="7425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b="1" kern="0" dirty="0">
                    <a:latin typeface="字体"/>
                    <a:ea typeface="思源黑体 CN" panose="020B0500000000000000" pitchFamily="34" charset="-122"/>
                  </a:rPr>
                  <a:t>解析速度快</a:t>
                </a:r>
              </a:p>
            </p:txBody>
          </p:sp>
          <p:sp>
            <p:nvSpPr>
              <p:cNvPr id="59" name="MG-文本框 5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8728205" y="4276860"/>
                <a:ext cx="2816509" cy="720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t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zh-CN" altLang="en-US" sz="3600" b="1" kern="0" dirty="0">
                    <a:latin typeface="字体"/>
                    <a:ea typeface="思源黑体 CN" panose="020B0500000000000000" pitchFamily="34" charset="-122"/>
                    <a:sym typeface="字体"/>
                  </a:rPr>
                  <a:t>解析字段丰富</a:t>
                </a:r>
              </a:p>
            </p:txBody>
          </p:sp>
          <p:sp>
            <p:nvSpPr>
              <p:cNvPr id="60" name="MG-文本框 59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8728205" y="2700336"/>
                <a:ext cx="2933288" cy="720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t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zh-CN" altLang="en-US" sz="3600" b="1" kern="0" dirty="0">
                    <a:latin typeface="字体"/>
                    <a:ea typeface="思源黑体 CN" panose="020B0500000000000000" pitchFamily="34" charset="-122"/>
                    <a:sym typeface="字体"/>
                  </a:rPr>
                  <a:t>解析准确率高</a:t>
                </a:r>
                <a:endParaRPr lang="en-US" altLang="zh-CN" sz="3600" b="1" kern="0" dirty="0">
                  <a:latin typeface="字体"/>
                  <a:ea typeface="思源黑体 CN" panose="020B0500000000000000" pitchFamily="34" charset="-122"/>
                  <a:sym typeface="字体"/>
                </a:endParaRPr>
              </a:p>
            </p:txBody>
          </p:sp>
          <p:sp>
            <p:nvSpPr>
              <p:cNvPr id="61" name="MG-文本框 60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8728205" y="3467099"/>
                <a:ext cx="2816510" cy="720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t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zh-CN" altLang="en-US" sz="3600" b="1" kern="0" dirty="0">
                    <a:latin typeface="字体"/>
                    <a:ea typeface="思源黑体 CN" panose="020B0500000000000000" pitchFamily="34" charset="-122"/>
                    <a:sym typeface="字体"/>
                  </a:rPr>
                  <a:t>支持格式多样</a:t>
                </a:r>
                <a:endParaRPr lang="en-US" altLang="zh-CN" sz="3600" b="1" kern="0" dirty="0">
                  <a:latin typeface="字体"/>
                  <a:ea typeface="思源黑体 CN" panose="020B0500000000000000" pitchFamily="34" charset="-122"/>
                  <a:sym typeface="字体"/>
                </a:endParaRPr>
              </a:p>
            </p:txBody>
          </p:sp>
        </p:grpSp>
        <p:cxnSp>
          <p:nvCxnSpPr>
            <p:cNvPr id="28" name="MG-直接连接符 27"/>
            <p:cNvCxnSpPr/>
            <p:nvPr>
              <p:custDataLst>
                <p:tags r:id="rId5"/>
              </p:custDataLst>
            </p:nvPr>
          </p:nvCxnSpPr>
          <p:spPr>
            <a:xfrm>
              <a:off x="1023050" y="2571750"/>
              <a:ext cx="33584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MG-直接连接符 74"/>
            <p:cNvCxnSpPr/>
            <p:nvPr>
              <p:custDataLst>
                <p:tags r:id="rId6"/>
              </p:custDataLst>
            </p:nvPr>
          </p:nvCxnSpPr>
          <p:spPr>
            <a:xfrm>
              <a:off x="1023050" y="3414549"/>
              <a:ext cx="33584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MG-直接连接符 77"/>
            <p:cNvCxnSpPr/>
            <p:nvPr>
              <p:custDataLst>
                <p:tags r:id="rId7"/>
              </p:custDataLst>
            </p:nvPr>
          </p:nvCxnSpPr>
          <p:spPr>
            <a:xfrm>
              <a:off x="1023050" y="4214649"/>
              <a:ext cx="33584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MG-直接连接符 79"/>
            <p:cNvCxnSpPr/>
            <p:nvPr>
              <p:custDataLst>
                <p:tags r:id="rId8"/>
              </p:custDataLst>
            </p:nvPr>
          </p:nvCxnSpPr>
          <p:spPr>
            <a:xfrm>
              <a:off x="7810500" y="2571750"/>
              <a:ext cx="33584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MG-直接连接符 80"/>
            <p:cNvCxnSpPr/>
            <p:nvPr>
              <p:custDataLst>
                <p:tags r:id="rId9"/>
              </p:custDataLst>
            </p:nvPr>
          </p:nvCxnSpPr>
          <p:spPr>
            <a:xfrm>
              <a:off x="7810500" y="3414549"/>
              <a:ext cx="33584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MG-直接连接符 81"/>
            <p:cNvCxnSpPr/>
            <p:nvPr>
              <p:custDataLst>
                <p:tags r:id="rId10"/>
              </p:custDataLst>
            </p:nvPr>
          </p:nvCxnSpPr>
          <p:spPr>
            <a:xfrm>
              <a:off x="7810500" y="4214649"/>
              <a:ext cx="33584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组合 50"/>
            <p:cNvGrpSpPr/>
            <p:nvPr/>
          </p:nvGrpSpPr>
          <p:grpSpPr>
            <a:xfrm>
              <a:off x="3388208" y="2123570"/>
              <a:ext cx="5415585" cy="2610858"/>
              <a:chOff x="3388208" y="2123570"/>
              <a:chExt cx="5415585" cy="2610858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6192935" y="2123570"/>
                <a:ext cx="2610858" cy="2610858"/>
                <a:chOff x="6192935" y="2123570"/>
                <a:chExt cx="2610858" cy="2610858"/>
              </a:xfrm>
            </p:grpSpPr>
            <p:sp>
              <p:nvSpPr>
                <p:cNvPr id="42" name="MG-菱形 41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6192935" y="2123570"/>
                  <a:ext cx="2610858" cy="2610858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5400" dirty="0"/>
                    <a:t>特点</a:t>
                  </a:r>
                </a:p>
              </p:txBody>
            </p:sp>
            <p:sp>
              <p:nvSpPr>
                <p:cNvPr id="45" name="MG-Rectangle 44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950296" y="3347874"/>
                  <a:ext cx="1096136" cy="364936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 defTabSz="913765"/>
                  <a:endParaRPr lang="zh-CN" altLang="en-US" sz="2400" b="1" dirty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388208" y="2123570"/>
                <a:ext cx="2610858" cy="2610858"/>
                <a:chOff x="3388208" y="2123570"/>
                <a:chExt cx="2610858" cy="2610858"/>
              </a:xfrm>
            </p:grpSpPr>
            <p:sp>
              <p:nvSpPr>
                <p:cNvPr id="52" name="MG-菱形 51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388208" y="2123570"/>
                  <a:ext cx="2610858" cy="2610858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49" name="MG-Rectangle 48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3707795" y="2814355"/>
                  <a:ext cx="1905459" cy="1157690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 defTabSz="913765"/>
                  <a:r>
                    <a:rPr lang="zh-CN" altLang="en-US" sz="5400" b="1" dirty="0">
                      <a:solidFill>
                        <a:schemeClr val="bg1"/>
                      </a:solidFill>
                      <a:latin typeface="Franklin Gothic Book" panose="020B0503020102020204" pitchFamily="34" charset="0"/>
                      <a:ea typeface="隶书" panose="02010509060101010101" pitchFamily="49" charset="-122"/>
                    </a:rPr>
                    <a:t>功</a:t>
                  </a:r>
                  <a:endParaRPr lang="en-US" altLang="zh-CN" sz="5400" b="1" dirty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隶书" panose="02010509060101010101" pitchFamily="49" charset="-122"/>
                  </a:endParaRPr>
                </a:p>
                <a:p>
                  <a:pPr algn="ctr" defTabSz="913765"/>
                  <a:r>
                    <a:rPr lang="zh-CN" altLang="en-US" sz="5400" b="1" dirty="0">
                      <a:solidFill>
                        <a:schemeClr val="bg1"/>
                      </a:solidFill>
                      <a:latin typeface="Franklin Gothic Book" panose="020B0503020102020204" pitchFamily="34" charset="0"/>
                      <a:ea typeface="隶书" panose="02010509060101010101" pitchFamily="49" charset="-122"/>
                    </a:rPr>
                    <a:t>能</a:t>
                  </a: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5613254" y="2923102"/>
                <a:ext cx="965492" cy="965492"/>
                <a:chOff x="5613254" y="2923102"/>
                <a:chExt cx="965492" cy="965492"/>
              </a:xfrm>
            </p:grpSpPr>
            <p:sp>
              <p:nvSpPr>
                <p:cNvPr id="43" name="MG-菱形 42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5613254" y="2923102"/>
                  <a:ext cx="965492" cy="965492"/>
                </a:xfrm>
                <a:prstGeom prst="diamon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pic>
              <p:nvPicPr>
                <p:cNvPr id="30" name="MG-Graphic 29" descr="箭头循环 纯色填充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1567" y="3104567"/>
                  <a:ext cx="648866" cy="648866"/>
                </a:xfrm>
                <a:prstGeom prst="rect">
                  <a:avLst/>
                </a:prstGeom>
              </p:spPr>
            </p:pic>
          </p:grp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Text1"/>
          <p:cNvSpPr txBox="1"/>
          <p:nvPr>
            <p:custDataLst>
              <p:tags r:id="rId2"/>
            </p:custDataLst>
          </p:nvPr>
        </p:nvSpPr>
        <p:spPr>
          <a:xfrm>
            <a:off x="3971290" y="2152650"/>
            <a:ext cx="4249420" cy="7143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600" dirty="0">
                <a:ln w="19050">
                  <a:solidFill>
                    <a:schemeClr val="accent1"/>
                  </a:solidFill>
                </a:ln>
                <a:noFill/>
                <a:latin typeface="字体"/>
                <a:ea typeface="微软雅黑" panose="020B0503020204020204" pitchFamily="34" charset="-122"/>
                <a:sym typeface="字体"/>
              </a:rPr>
              <a:t>PART 03</a:t>
            </a:r>
          </a:p>
        </p:txBody>
      </p:sp>
      <p:sp>
        <p:nvSpPr>
          <p:cNvPr id="4" name="MG-Text2"/>
          <p:cNvSpPr txBox="1"/>
          <p:nvPr>
            <p:custDataLst>
              <p:tags r:id="rId3"/>
            </p:custDataLst>
          </p:nvPr>
        </p:nvSpPr>
        <p:spPr>
          <a:xfrm>
            <a:off x="2011679" y="3383280"/>
            <a:ext cx="8168640" cy="79629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8000" b="1" dirty="0">
                <a:solidFill>
                  <a:schemeClr val="accent1"/>
                </a:solidFill>
                <a:latin typeface="字体"/>
                <a:ea typeface="微软雅黑" panose="020B0503020204020204" pitchFamily="34" charset="-122"/>
                <a:sym typeface="字体"/>
              </a:rPr>
              <a:t>创新价值</a:t>
            </a:r>
            <a:endParaRPr lang="en-US" altLang="en-US" sz="8000" b="1" dirty="0">
              <a:ln w="41275">
                <a:noFill/>
              </a:ln>
              <a:solidFill>
                <a:schemeClr val="accent1"/>
              </a:solidFill>
              <a:latin typeface="字体"/>
              <a:ea typeface="微软雅黑" panose="020B0503020204020204" pitchFamily="34" charset="-122"/>
              <a:sym typeface="字体"/>
            </a:endParaRPr>
          </a:p>
        </p:txBody>
      </p:sp>
      <p:cxnSp>
        <p:nvCxnSpPr>
          <p:cNvPr id="7" name="MG-直接连接符 6"/>
          <p:cNvCxnSpPr/>
          <p:nvPr>
            <p:custDataLst>
              <p:tags r:id="rId4"/>
            </p:custDataLst>
          </p:nvPr>
        </p:nvCxnSpPr>
        <p:spPr>
          <a:xfrm>
            <a:off x="3971219" y="3076575"/>
            <a:ext cx="424956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G-任意多边形: 形状 15"/>
          <p:cNvSpPr/>
          <p:nvPr userDrawn="1">
            <p:custDataLst>
              <p:tags r:id="rId5"/>
            </p:custDataLst>
          </p:nvPr>
        </p:nvSpPr>
        <p:spPr>
          <a:xfrm>
            <a:off x="10473266" y="0"/>
            <a:ext cx="1718734" cy="1718734"/>
          </a:xfrm>
          <a:custGeom>
            <a:avLst/>
            <a:gdLst>
              <a:gd name="connsiteX0" fmla="*/ 0 w 1718734"/>
              <a:gd name="connsiteY0" fmla="*/ 0 h 1718734"/>
              <a:gd name="connsiteX1" fmla="*/ 1718734 w 1718734"/>
              <a:gd name="connsiteY1" fmla="*/ 0 h 1718734"/>
              <a:gd name="connsiteX2" fmla="*/ 1718734 w 1718734"/>
              <a:gd name="connsiteY2" fmla="*/ 1718734 h 1718734"/>
              <a:gd name="connsiteX3" fmla="*/ 0 w 1718734"/>
              <a:gd name="connsiteY3" fmla="*/ 0 h 171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734" h="1718734">
                <a:moveTo>
                  <a:pt x="0" y="0"/>
                </a:moveTo>
                <a:lnTo>
                  <a:pt x="1718734" y="0"/>
                </a:lnTo>
                <a:lnTo>
                  <a:pt x="1718734" y="1718734"/>
                </a:lnTo>
                <a:cubicBezTo>
                  <a:pt x="769503" y="1718734"/>
                  <a:pt x="0" y="94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MG-任意多边形: 形状 16"/>
          <p:cNvSpPr/>
          <p:nvPr userDrawn="1">
            <p:custDataLst>
              <p:tags r:id="rId6"/>
            </p:custDataLst>
          </p:nvPr>
        </p:nvSpPr>
        <p:spPr>
          <a:xfrm>
            <a:off x="0" y="5233035"/>
            <a:ext cx="1755775" cy="1624965"/>
          </a:xfrm>
          <a:custGeom>
            <a:avLst/>
            <a:gdLst>
              <a:gd name="connsiteX0" fmla="*/ 0 w 3239626"/>
              <a:gd name="connsiteY0" fmla="*/ 0 h 2997939"/>
              <a:gd name="connsiteX1" fmla="*/ 3235687 w 3239626"/>
              <a:gd name="connsiteY1" fmla="*/ 2919932 h 2997939"/>
              <a:gd name="connsiteX2" fmla="*/ 3239626 w 3239626"/>
              <a:gd name="connsiteY2" fmla="*/ 2997939 h 2997939"/>
              <a:gd name="connsiteX3" fmla="*/ 1923617 w 3239626"/>
              <a:gd name="connsiteY3" fmla="*/ 2997939 h 2997939"/>
              <a:gd name="connsiteX4" fmla="*/ 1902727 w 3239626"/>
              <a:gd name="connsiteY4" fmla="*/ 2861061 h 2997939"/>
              <a:gd name="connsiteX5" fmla="*/ 0 w 3239626"/>
              <a:gd name="connsiteY5" fmla="*/ 1310294 h 29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9626" h="2997939">
                <a:moveTo>
                  <a:pt x="0" y="0"/>
                </a:moveTo>
                <a:cubicBezTo>
                  <a:pt x="1684027" y="0"/>
                  <a:pt x="3069128" y="1279850"/>
                  <a:pt x="3235687" y="2919932"/>
                </a:cubicBezTo>
                <a:lnTo>
                  <a:pt x="3239626" y="2997939"/>
                </a:lnTo>
                <a:lnTo>
                  <a:pt x="1923617" y="2997939"/>
                </a:lnTo>
                <a:lnTo>
                  <a:pt x="1902727" y="2861061"/>
                </a:lnTo>
                <a:cubicBezTo>
                  <a:pt x="1721625" y="1976040"/>
                  <a:pt x="938559" y="1310294"/>
                  <a:pt x="0" y="13102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MG-圆"/>
          <p:cNvSpPr/>
          <p:nvPr>
            <p:custDataLst>
              <p:tags r:id="rId7"/>
            </p:custDataLst>
          </p:nvPr>
        </p:nvSpPr>
        <p:spPr>
          <a:xfrm>
            <a:off x="10899124" y="5681794"/>
            <a:ext cx="1994272" cy="1994272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MG-!!平滑1"/>
          <p:cNvGrpSpPr/>
          <p:nvPr>
            <p:custDataLst>
              <p:tags r:id="rId8"/>
            </p:custDataLst>
          </p:nvPr>
        </p:nvGrpSpPr>
        <p:grpSpPr>
          <a:xfrm>
            <a:off x="299720" y="291465"/>
            <a:ext cx="1423670" cy="245110"/>
            <a:chOff x="3712" y="3924"/>
            <a:chExt cx="2242" cy="386"/>
          </a:xfrm>
        </p:grpSpPr>
        <p:sp>
          <p:nvSpPr>
            <p:cNvPr id="21" name="MG-任意多边形: 形状 2"/>
            <p:cNvSpPr/>
            <p:nvPr>
              <p:custDataLst>
                <p:tags r:id="rId11"/>
              </p:custDataLst>
            </p:nvPr>
          </p:nvSpPr>
          <p:spPr>
            <a:xfrm>
              <a:off x="4198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2" name="MG-任意多边形: 形状 3"/>
            <p:cNvSpPr/>
            <p:nvPr>
              <p:custDataLst>
                <p:tags r:id="rId12"/>
              </p:custDataLst>
            </p:nvPr>
          </p:nvSpPr>
          <p:spPr>
            <a:xfrm>
              <a:off x="3955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3" name="MG-任意多边形: 形状 4"/>
            <p:cNvSpPr/>
            <p:nvPr>
              <p:custDataLst>
                <p:tags r:id="rId13"/>
              </p:custDataLst>
            </p:nvPr>
          </p:nvSpPr>
          <p:spPr>
            <a:xfrm>
              <a:off x="3712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4" name="MG-任意多边形: 形状 6"/>
            <p:cNvSpPr/>
            <p:nvPr>
              <p:custDataLst>
                <p:tags r:id="rId14"/>
              </p:custDataLst>
            </p:nvPr>
          </p:nvSpPr>
          <p:spPr>
            <a:xfrm>
              <a:off x="4927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5" name="MG-任意多边形: 形状 7"/>
            <p:cNvSpPr/>
            <p:nvPr>
              <p:custDataLst>
                <p:tags r:id="rId15"/>
              </p:custDataLst>
            </p:nvPr>
          </p:nvSpPr>
          <p:spPr>
            <a:xfrm>
              <a:off x="4684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6" name="MG-任意多边形: 形状 8"/>
            <p:cNvSpPr/>
            <p:nvPr>
              <p:custDataLst>
                <p:tags r:id="rId16"/>
              </p:custDataLst>
            </p:nvPr>
          </p:nvSpPr>
          <p:spPr>
            <a:xfrm>
              <a:off x="4441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7" name="MG-任意多边形: 形状 10"/>
            <p:cNvSpPr/>
            <p:nvPr>
              <p:custDataLst>
                <p:tags r:id="rId17"/>
              </p:custDataLst>
            </p:nvPr>
          </p:nvSpPr>
          <p:spPr>
            <a:xfrm>
              <a:off x="5656" y="3924"/>
              <a:ext cx="299" cy="386"/>
            </a:xfrm>
            <a:custGeom>
              <a:avLst/>
              <a:gdLst>
                <a:gd name="connsiteX0" fmla="*/ 112774 w 217110"/>
                <a:gd name="connsiteY0" fmla="*/ 0 h 280398"/>
                <a:gd name="connsiteX1" fmla="*/ 0 w 217110"/>
                <a:gd name="connsiteY1" fmla="*/ 0 h 280398"/>
                <a:gd name="connsiteX2" fmla="*/ 104300 w 217110"/>
                <a:gd name="connsiteY2" fmla="*/ 140199 h 280398"/>
                <a:gd name="connsiteX3" fmla="*/ 0 w 217110"/>
                <a:gd name="connsiteY3" fmla="*/ 280399 h 280398"/>
                <a:gd name="connsiteX4" fmla="*/ 112774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774" y="0"/>
                  </a:moveTo>
                  <a:lnTo>
                    <a:pt x="0" y="0"/>
                  </a:lnTo>
                  <a:lnTo>
                    <a:pt x="104300" y="140199"/>
                  </a:lnTo>
                  <a:lnTo>
                    <a:pt x="0" y="280399"/>
                  </a:lnTo>
                  <a:lnTo>
                    <a:pt x="112774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8" name="MG-任意多边形: 形状 11"/>
            <p:cNvSpPr/>
            <p:nvPr>
              <p:custDataLst>
                <p:tags r:id="rId18"/>
              </p:custDataLst>
            </p:nvPr>
          </p:nvSpPr>
          <p:spPr>
            <a:xfrm>
              <a:off x="5413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1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1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9" name="MG-任意多边形: 形状 12"/>
            <p:cNvSpPr/>
            <p:nvPr>
              <p:custDataLst>
                <p:tags r:id="rId19"/>
              </p:custDataLst>
            </p:nvPr>
          </p:nvSpPr>
          <p:spPr>
            <a:xfrm>
              <a:off x="5170" y="3924"/>
              <a:ext cx="299" cy="386"/>
            </a:xfrm>
            <a:custGeom>
              <a:avLst/>
              <a:gdLst>
                <a:gd name="connsiteX0" fmla="*/ 112810 w 217110"/>
                <a:gd name="connsiteY0" fmla="*/ 0 h 280398"/>
                <a:gd name="connsiteX1" fmla="*/ 0 w 217110"/>
                <a:gd name="connsiteY1" fmla="*/ 0 h 280398"/>
                <a:gd name="connsiteX2" fmla="*/ 104336 w 217110"/>
                <a:gd name="connsiteY2" fmla="*/ 140199 h 280398"/>
                <a:gd name="connsiteX3" fmla="*/ 0 w 217110"/>
                <a:gd name="connsiteY3" fmla="*/ 280399 h 280398"/>
                <a:gd name="connsiteX4" fmla="*/ 112810 w 217110"/>
                <a:gd name="connsiteY4" fmla="*/ 280399 h 280398"/>
                <a:gd name="connsiteX5" fmla="*/ 217110 w 217110"/>
                <a:gd name="connsiteY5" fmla="*/ 140199 h 28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10" h="280398">
                  <a:moveTo>
                    <a:pt x="112810" y="0"/>
                  </a:moveTo>
                  <a:lnTo>
                    <a:pt x="0" y="0"/>
                  </a:lnTo>
                  <a:lnTo>
                    <a:pt x="104336" y="140199"/>
                  </a:lnTo>
                  <a:lnTo>
                    <a:pt x="0" y="280399"/>
                  </a:lnTo>
                  <a:lnTo>
                    <a:pt x="112810" y="280399"/>
                  </a:lnTo>
                  <a:lnTo>
                    <a:pt x="217110" y="140199"/>
                  </a:lnTo>
                  <a:close/>
                </a:path>
              </a:pathLst>
            </a:custGeom>
            <a:solidFill>
              <a:schemeClr val="accent1"/>
            </a:solidFill>
            <a:ln w="3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33" name="MG-底纹1"/>
          <p:cNvSpPr/>
          <p:nvPr>
            <p:custDataLst>
              <p:tags r:id="rId9"/>
            </p:custDataLst>
          </p:nvPr>
        </p:nvSpPr>
        <p:spPr>
          <a:xfrm rot="10800000" flipH="1">
            <a:off x="8073890" y="-5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MG-底纹2"/>
          <p:cNvSpPr/>
          <p:nvPr>
            <p:custDataLst>
              <p:tags r:id="rId10"/>
            </p:custDataLst>
          </p:nvPr>
        </p:nvSpPr>
        <p:spPr>
          <a:xfrm flipH="1">
            <a:off x="327793" y="5257858"/>
            <a:ext cx="2414405" cy="1600142"/>
          </a:xfrm>
          <a:prstGeom prst="parallelogram">
            <a:avLst>
              <a:gd name="adj" fmla="val 99820"/>
            </a:avLst>
          </a:pr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u"/>
      </p:transition>
    </mc:Choice>
    <mc:Fallback xmlns=""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9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49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nodeType="withEffect">
                                  <p:stCondLst>
                                    <p:cond delay="3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174277 0 L 0 0 E" pathEditMode="relative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17" grpId="0" animBg="1"/>
      <p:bldP spid="18" grpId="0" animBg="1"/>
      <p:bldP spid="34" grpId="0" animBg="1"/>
      <p:bldP spid="33" grpId="0" animBg="1"/>
      <p:bldP spid="3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PT" val="1"/>
  <p:tag name="KSO_WPP_MARK_KEY" val="f835e7cd-c572-4459-ba75-528f73bb701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  <p:tag name="YOO_CHATPPT" val="638249658074718558"/>
  <p:tag name="WHOLEPAGETYPE" val="Page_Cat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  <p:tag name="WHOLESPTYPE" val="Shape_Other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  <p:tag name="WHOLESPTYPE" val="Shape_Other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TEM"/>
  <p:tag name="MD-PA" val="v1.0.0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TEM"/>
  <p:tag name="MD-PA" val="v1.0.0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TEM"/>
  <p:tag name="MD-PA" val="v1.0.0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TEM"/>
  <p:tag name="MD-PA" val="v1.0.0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  <p:tag name="YOO_CHATSHAPE_TYPE" val="YOO_CHATSHAPE_ITEM"/>
  <p:tag name="MD-PA" val="v1.0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YOO_CHATPPT" val="638249658074718558"/>
  <p:tag name="WHOLEPAGETYPE" val="Page_Head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MD-PA" val="v1.0.0"/>
  <p:tag name="WHOLESPTYPE" val="Shape_Title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MD-PA" val="v1.0.0"/>
  <p:tag name="WHOLESPTYPE" val="Shape_Title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Line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NTENT"/>
  <p:tag name="YOO_CHATPPT" val="638249658074718558"/>
  <p:tag name="WHOLEPAGETYPE" val="Page_Head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YOO_CHATSHAPE_TYPE" val="YOO_CHATSHAPE_CONTENT"/>
  <p:tag name="MD-PA" val="v1.0.0"/>
  <p:tag name="WHOLESPTYPE" val="Shape_Text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25236\AppData\Roaming\BIYOO\temp\cb3442d8eb23433db5339cf8915111d1.png"/>
  <p:tag name="MD-PA" val="v1.0.0"/>
  <p:tag name="WHOLESPTYPE" val="Shape_Pictire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NTENT"/>
  <p:tag name="YOO_CHATPPT" val="638249658074718558"/>
  <p:tag name="WHOLEPAGETYPE" val="Page_Head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YOO_CHATSHAPE_TYPE" val="YOO_CHATSHAPE_CONTENT"/>
  <p:tag name="MD-PA" val="v1.0.0"/>
  <p:tag name="WHOLESPTYPE" val="Shape_Text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25236\AppData\Roaming\BIYOO\temp\cb3442d8eb23433db5339cf8915111d1.png"/>
  <p:tag name="MD-PA" val="v1.0.0"/>
  <p:tag name="WHOLESPTYPE" val="Shape_Pictire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YOO_CHATPPT" val="638249658074718558"/>
  <p:tag name="WHOLEPAGETYPE" val="Page_Head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MD-PA" val="v1.0.0"/>
  <p:tag name="WHOLESPTYPE" val="Shape_Title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MD-PA" val="v1.0.0"/>
  <p:tag name="WHOLESPTYPE" val="Shape_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YOO_CHATSHAPE_TITLE" val="智能简历解析系统：解析快准，统计可视，招聘流程优化"/>
  <p:tag name="MD-PA" val="v1.0.0"/>
  <p:tag name="WHOLESPTYPE" val="Shape_Text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Line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Line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BakcGround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YOO_CHATPPT" val="638249658074718558"/>
  <p:tag name="WHOLEPAGETYPE" val="Page_Head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MD-PA" val="v1.0.0"/>
  <p:tag name="WHOLESPTYPE" val="Shape_Title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MD-PA" val="v1.0.0"/>
  <p:tag name="WHOLESPTYPE" val="Shape_Title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Line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NTENT"/>
  <p:tag name="YOO_CHATPPT" val="638249658074718558"/>
  <p:tag name="WHOLEPAGETYPE" val="Page_Head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URL" val="https://download.yoo-ai.com/copydone/20230714/482c85c2-2254-11ee-8fc0-fa163ee3d259.png"/>
  <p:tag name="TAG_CHATSHAPE_IMAGE_FILE" val="C:\Users\25236\AppData\Roaming\BIYOO\temp\bd7fa3a0275244e68d3de3854cf4c0b3.png"/>
  <p:tag name="MD-PA" val="v1.0.0"/>
  <p:tag name="WHOLESPTYPE" val="Shape_Pictire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MD-PA" val="v1.0.0"/>
  <p:tag name="WHOLESPTYPE" val="Shape_Text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CONTENT"/>
  <p:tag name="MD-PA" val="v1.0.0"/>
  <p:tag name="WHOLESPTYPE" val="Shape_Title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NTENT"/>
  <p:tag name="YOO_CHATPPT" val="638249658074718558"/>
  <p:tag name="WHOLEPAGETYPE" val="Page_Head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  <p:tag name="TAG_CHATSHAPE_IMAGE_FILE" val="C:\Users\25236\AppData\Roaming\BIYOO\temp\faa2e367ccac45b7a54b50289b4e9fa9.png"/>
  <p:tag name="MD-PA" val="v1.0.0"/>
  <p:tag name="WHOLESPTYPE" val="Shape_Pictir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MD-PA" val="v1.0.0"/>
  <p:tag name="WHOLESPTYPE" val="Shape_SubTitle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MD-PA" val="v1.0.0"/>
  <p:tag name="WHOLESPTYPE" val="Shape_Title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YOO_CHATPPT" val="638249658074718558"/>
  <p:tag name="WHOLEPAGETYPE" val="Page_Head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MD-PA" val="v1.0.0"/>
  <p:tag name="WHOLESPTYPE" val="Shape_Title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MD-PA" val="v1.0.0"/>
  <p:tag name="WHOLESPTYPE" val="Shape_Title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Line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NTENT"/>
  <p:tag name="YOO_CHATPPT" val="638249658074718558"/>
  <p:tag name="WHOLEPAGETYPE" val="Page_Head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CONTENT"/>
  <p:tag name="MD-PA" val="v1.0.0"/>
  <p:tag name="WHOLESPTYPE" val="Shape_SubTitle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INDEX" val="1"/>
  <p:tag name="MD-PA" val="v1.0.0"/>
  <p:tag name="WHOLESPTYPE" val="Shape_Other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INDEX" val="1"/>
  <p:tag name="MD-PA" val="v1.0.0"/>
  <p:tag name="WHOLESPTYPE" val="Shape_Other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INDEX" val="1"/>
  <p:tag name="MD-PA" val="v1.0.0"/>
  <p:tag name="WHOLESPTYPE" val="Shape_Other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NTENT"/>
  <p:tag name="YOO_CHATPPT" val="638249658074718558"/>
  <p:tag name="WHOLEPAGETYPE" val="Page_Head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YOO_CHATSHAPE_TYPE" val="YOO_CHATSHAPE_CONTENT"/>
  <p:tag name="MD-PA" val="v1.0.0"/>
  <p:tag name="WHOLESPTYPE" val="Shape_Title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YOO_CHATPPT" val="638249658074718558"/>
  <p:tag name="WHOLEPAGETYPE" val="Page_Head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MD-PA" val="v1.0.0"/>
  <p:tag name="WHOLESPTYPE" val="Shape_Title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MD-PA" val="v1.0.0"/>
  <p:tag name="WHOLESPTYPE" val="Shape_Title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Line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MD-PA" val="v1.0.0"/>
  <p:tag name="WHOLESPTYPE" val="Shape_Other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NTENT"/>
  <p:tag name="YOO_CHATPPT" val="638249658074718558"/>
  <p:tag name="WHOLEPAGETYPE" val="Page_Head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MD-PA" val="v1.0.0"/>
  <p:tag name="WHOLESPTYPE" val="Shape_Other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MD-PA" val="v1.0.0"/>
  <p:tag name="WHOLESPTYPE" val="Shape_SubTitle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YOO_CHATSHAPE_TYPE" val="YOO_CHATSHAPE_CONTENT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  <p:tag name="MD-PA" val="v1.0.0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NTENT"/>
  <p:tag name="YOO_CHATPPT" val="638249658074718558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YOO_CHATSHAPE_TYPE" val="YOO_CHATSHAPE_CONTENT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NTENT"/>
  <p:tag name="YOO_CHATPPT" val="638249658074718558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YOO_CHATSHAPE_TYPE" val="YOO_CHATSHAPE_CONTE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  <p:tag name="YOO_CHATPPT" val="638249658074718558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5"/>
  <p:tag name="KSO_WM_UNIT_FILL_FORE_SCHEMECOLOR_INDEX" val="7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5"/>
  <p:tag name="KSO_WM_UNIT_FILL_FORE_SCHEMECOLOR_INDEX" val="7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YOO_CHATSHAPE_TITLE" val="Thank you for your time! "/>
  <p:tag name="MD-PA" val="v1.0.0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MD-PA" val="v1.0.0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MD-PA" val="v1.0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  <p:tag name="YOO_CHATPPT" val="638249658074718558"/>
  <p:tag name="WHOLEPAGETYPE" val="Page_Hea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BakcGroun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BakcGroun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BakcGroun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BakcGroun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BakcGround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heme/theme1.xml><?xml version="1.0" encoding="utf-8"?>
<a:theme xmlns:a="http://schemas.openxmlformats.org/drawingml/2006/main" name="2_Office Theme">
  <a:themeElements>
    <a:clrScheme name="自定义 76">
      <a:dk1>
        <a:srgbClr val="000000"/>
      </a:dk1>
      <a:lt1>
        <a:srgbClr val="E3DED1"/>
      </a:lt1>
      <a:dk2>
        <a:srgbClr val="1A1A1A"/>
      </a:dk2>
      <a:lt2>
        <a:srgbClr val="FFFFFF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07F09"/>
      </a:hlink>
      <a:folHlink>
        <a:srgbClr val="9F2936"/>
      </a:folHlink>
    </a:clrScheme>
    <a:fontScheme name="font">
      <a:majorFont>
        <a:latin typeface="Franklin Gothic Medium"/>
        <a:ea typeface="微软雅黑"/>
        <a:cs typeface=""/>
      </a:majorFont>
      <a:minorFont>
        <a:latin typeface="Franklin Gothic Book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_1807003103">
  <a:themeElements>
    <a:clrScheme name="自定义 4">
      <a:dk1>
        <a:srgbClr val="000000"/>
      </a:dk1>
      <a:lt1>
        <a:srgbClr val="E3DED1"/>
      </a:lt1>
      <a:dk2>
        <a:srgbClr val="1A1A1A"/>
      </a:dk2>
      <a:lt2>
        <a:srgbClr val="FFFFFF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07F09"/>
      </a:hlink>
      <a:folHlink>
        <a:srgbClr val="9F2936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_1806937567">
  <a:themeElements>
    <a:clrScheme name="自定义 4">
      <a:dk1>
        <a:srgbClr val="000000"/>
      </a:dk1>
      <a:lt1>
        <a:srgbClr val="E3DED1"/>
      </a:lt1>
      <a:dk2>
        <a:srgbClr val="1A1A1A"/>
      </a:dk2>
      <a:lt2>
        <a:srgbClr val="FFFFFF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07F09"/>
      </a:hlink>
      <a:folHlink>
        <a:srgbClr val="9F2936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76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10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11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12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13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14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15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16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17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18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19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2.xml><?xml version="1.0" encoding="utf-8"?>
<a:themeOverride xmlns:a="http://schemas.openxmlformats.org/drawingml/2006/main">
  <a:clrScheme name="自定义 76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3.xml><?xml version="1.0" encoding="utf-8"?>
<a:themeOverride xmlns:a="http://schemas.openxmlformats.org/drawingml/2006/main">
  <a:clrScheme name="自定义 76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4.xml><?xml version="1.0" encoding="utf-8"?>
<a:themeOverride xmlns:a="http://schemas.openxmlformats.org/drawingml/2006/main">
  <a:clrScheme name="自定义 76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5.xml><?xml version="1.0" encoding="utf-8"?>
<a:themeOverride xmlns:a="http://schemas.openxmlformats.org/drawingml/2006/main">
  <a:clrScheme name="自定义 76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6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7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8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ppt/theme/themeOverride9.xml><?xml version="1.0" encoding="utf-8"?>
<a:themeOverride xmlns:a="http://schemas.openxmlformats.org/drawingml/2006/main">
  <a:clrScheme name="自定义 4">
    <a:dk1>
      <a:srgbClr val="000000"/>
    </a:dk1>
    <a:lt1>
      <a:srgbClr val="E3DED1"/>
    </a:lt1>
    <a:dk2>
      <a:srgbClr val="1A1A1A"/>
    </a:dk2>
    <a:lt2>
      <a:srgbClr val="FFFFFF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07F09"/>
    </a:hlink>
    <a:folHlink>
      <a:srgbClr val="9F293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dd79df7bdd024e34b81845e02fde8abd</Template>
  <TotalTime>123</TotalTime>
  <Words>1339</Words>
  <Application>Microsoft Office PowerPoint</Application>
  <PresentationFormat>宽屏</PresentationFormat>
  <Paragraphs>135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OPPOSans H</vt:lpstr>
      <vt:lpstr>等线</vt:lpstr>
      <vt:lpstr>微软雅黑</vt:lpstr>
      <vt:lpstr>字体</vt:lpstr>
      <vt:lpstr>Arial</vt:lpstr>
      <vt:lpstr>Franklin Gothic Book</vt:lpstr>
      <vt:lpstr>Franklin Gothic Medium</vt:lpstr>
      <vt:lpstr>2_Office Theme</vt:lpstr>
      <vt:lpstr>2_Office Theme_1807003103</vt:lpstr>
      <vt:lpstr>2_Office Theme_1806937567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Watanabe</dc:creator>
  <cp:lastModifiedBy>Night White</cp:lastModifiedBy>
  <cp:revision>39</cp:revision>
  <dcterms:created xsi:type="dcterms:W3CDTF">2023-07-14T13:10:00Z</dcterms:created>
  <dcterms:modified xsi:type="dcterms:W3CDTF">2023-07-16T02:26:06Z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70D2E09643A744A28712D955A07ACE57_13</vt:lpwstr>
  </property>
  <property fmtid="{D5CDD505-2E9C-101B-9397-08002B2CF9AE}" pid="3" name="KSOProductBuildVer">
    <vt:lpwstr>2052-11.1.0.14309</vt:lpwstr>
  </property>
</Properties>
</file>